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2F22A-455D-46E9-A34C-ACC78DCA9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1DCDE3-4AA2-4A54-AFE7-44867EF63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790F5-48D0-47FF-A097-489C82EF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AB547-CF5F-4EE1-838E-4076089F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56491-59F5-48F2-8908-8165DB64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4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7489A-63E4-42FA-876D-9C3BB78C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78C22-8015-42F7-A65C-CCBEF012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EC831-1816-45F7-8CE4-178AC330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70122-BD1B-4341-8D98-03D0B209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DFE71-6DDE-4E57-9AB5-44FD5105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0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B4AF1B-BAE6-4C8C-BC10-19DE53195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60B72-DB58-43BB-A37B-DB886A71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0E0D9-18AF-41E9-B3DC-EAD6F738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1CFCC-868B-44A2-8373-3729F0F9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D222C-DB34-4FBB-AC6C-D1C0FC5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0E18E-58A4-4CED-9A9F-0C480D92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73D8F-C72B-42F4-8B0A-F8B7ED9F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9F356-2530-4570-88C3-5FA36A29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E2AE1-774C-426A-8F75-0C5FAF4F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ABE2D-650C-4864-964E-E4D2DD7F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4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A9E21-7EDB-40B4-8E73-F7BDDEF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FE116-F9EC-438D-9E32-6AB883D7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422A1-943E-40BE-9B05-F3261C02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D4F52-8EB6-4682-B5DC-4270610C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29CA0-DF89-41E1-8F2A-0E38C07C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1D82-DB73-4FFB-91FF-C8125133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943F2-27F9-41A3-9510-C0A6E7B6F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D41E90-03E3-47EF-B7F3-D021498CF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A635F-FB47-4977-BEEB-3CCDA020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A3282-AE27-441E-9068-0A8D7B9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6939C-1828-4A47-AE7D-5D9134E1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B204C-4428-413D-958C-F3F6A4E7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6DAEB-376F-4B2C-B1FF-112573932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BD5B8-2BCA-4AA3-870C-CDE366249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4CB98A-4D51-4494-BFDB-00671D479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7DC75-543F-40B6-8C56-5A1E1C3C2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206C9A-700F-4546-A9CA-1CF67AAD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A136D-A753-4973-8F63-DB11D86C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CED788-2828-41E2-9E71-A12B687A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4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90EE8-5CB2-42AC-AEE4-02CF02AF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203040-C3AB-40E1-856C-602236F1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180108-0175-4E11-B309-72887079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BE46E3-67A3-427C-A9AD-29A8AA52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3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580F9E-6FAE-439F-9F70-7EE52816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1F2B2F-FBAA-4101-A11C-7ADCD384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9EBBE-1B0E-4F7F-9985-EA9C6BBD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9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62A1-A270-4A6B-8ED5-0F1F1CF8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F9AED-875E-4B47-AA53-5976FC04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12F404-1050-45BA-8042-34348291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568A5-4117-412B-9DFC-38BC3CAC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5728C-251B-46B2-B8A2-F3BFF86B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6BE09-7D1A-48F4-A3AB-8001876A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0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8725-4497-4609-BF5A-C4478BE5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4475B9-E871-41A8-B45A-56090143E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294CB-91BD-4B19-8BF9-F26EA38B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A386B-0937-41B2-B38A-FAF29F36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EA69D-0311-4BEE-B703-6DE95A65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41BA0-D11F-4503-89F6-A52A13AA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5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276AA8-16A4-41D6-92B5-C5586BCF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7F123-0B33-4889-A884-D964FFEE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DF038-EEEB-4DF5-9BBA-48EE360B1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BDA-4438-43C6-9AE3-F7A4E60EEB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239ED-A6F6-428D-92C7-084ABC339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27015-3FD7-420C-A10C-290BAD270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80C8-F6AA-420C-813B-11D6B7D2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7FA411-23E7-4072-9947-47356912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91" y="0"/>
            <a:ext cx="8826417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F3247F-36BD-4BB5-9681-E317F1CE13DD}"/>
              </a:ext>
            </a:extLst>
          </p:cNvPr>
          <p:cNvSpPr txBox="1"/>
          <p:nvPr/>
        </p:nvSpPr>
        <p:spPr>
          <a:xfrm>
            <a:off x="0" y="0"/>
            <a:ext cx="11006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流的分类</a:t>
            </a:r>
          </a:p>
        </p:txBody>
      </p:sp>
    </p:spTree>
    <p:extLst>
      <p:ext uri="{BB962C8B-B14F-4D97-AF65-F5344CB8AC3E}">
        <p14:creationId xmlns:p14="http://schemas.microsoft.com/office/powerpoint/2010/main" val="16567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69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泽宇</dc:creator>
  <cp:lastModifiedBy>刘 泽宇</cp:lastModifiedBy>
  <cp:revision>3</cp:revision>
  <dcterms:created xsi:type="dcterms:W3CDTF">2020-11-11T06:44:14Z</dcterms:created>
  <dcterms:modified xsi:type="dcterms:W3CDTF">2020-11-11T09:58:14Z</dcterms:modified>
</cp:coreProperties>
</file>