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D7CEE-7F49-4225-9E69-53201E1C9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8D9B42-9EBB-4B06-8325-6532F1ED7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6795C-EC3D-4010-8DBA-421161BF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FC73-7C1C-4058-851C-9ACB4E3B7A7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0D58A-61D1-4D86-A3C6-BE832D0B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6CCD6-05E8-46B4-A728-E0D65205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E7B-5F48-46FB-A4B9-DE37CED08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1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747B2-3842-4050-AF72-980AD629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81762E-35F5-46D5-9CD8-E8DBC175E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1E0DBF-D6F5-429F-8789-14817556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FC73-7C1C-4058-851C-9ACB4E3B7A7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6EF13-BC54-4FBF-91DA-1307DF93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235FE-D0C9-4E35-89EC-4751EF0B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E7B-5F48-46FB-A4B9-DE37CED08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7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18F142-C3C0-46A7-A256-519B744C0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AFBD96-94ED-469E-ABD7-C60ED7B94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B0DDC-79B1-45C9-99F7-296FC6E6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FC73-7C1C-4058-851C-9ACB4E3B7A7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2F8B7-ED4B-4E51-84B3-C333FE1C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7AA72-E467-4A31-8614-18C886F5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E7B-5F48-46FB-A4B9-DE37CED08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9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F9180-9306-4685-B2F5-4C8F7186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07EB8-4FB9-4346-B35C-BF9E9253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01498-9DAB-4738-B5C6-05B86E8E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FC73-7C1C-4058-851C-9ACB4E3B7A7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F24E6-E28B-4D3E-A642-129D69BD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649B8-C4BD-4AE7-9F2F-6E08B2C4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E7B-5F48-46FB-A4B9-DE37CED08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7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2A016-27E1-4761-8AB7-488899B7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210E5B-8FB4-4534-8CAC-76E412AB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BAF7B-5815-4E52-9541-FD2ACA58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FC73-7C1C-4058-851C-9ACB4E3B7A7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9B076-D60B-4DE0-9BB4-3DA81679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6396D-4E54-4BF7-A90A-56BD5EB1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E7B-5F48-46FB-A4B9-DE37CED08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4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03DE2-9038-4BDA-9CE5-758EF843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1B2A8-3D4D-4647-B4BF-AFDA6CAD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D899C8-62DF-4382-BEBF-A0E3F15EF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542DC-DDBA-4A8E-9F13-B6796492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FC73-7C1C-4058-851C-9ACB4E3B7A7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494C1-03A9-4C4E-A5F7-DD338AFF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8CB62-8B40-4C0D-A5F2-AEDB1187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E7B-5F48-46FB-A4B9-DE37CED08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5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17B97-4BD0-4D17-A577-A35C345F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528E6-8333-4B95-82BF-05B4E6F60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A4418B-3E58-4D60-8C55-47962549A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9FC9BA-5D09-4627-AE34-5E2A7937E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480070-7579-4D89-9BAB-9805BB7B5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EEA496-15D7-4FA0-91F0-FDD0371E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FC73-7C1C-4058-851C-9ACB4E3B7A7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FFC6DA-62E0-4310-A0DC-E6C4C0B1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846E64-54E1-4311-BF05-ACC6A117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E7B-5F48-46FB-A4B9-DE37CED08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87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D8870-EED6-4853-ADCD-CB11B669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066F6A-44AA-49BB-BC2F-3F8EF3AF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FC73-7C1C-4058-851C-9ACB4E3B7A7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A2ECD-D214-460D-B8BB-0A521ABF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71062-897D-4766-8456-591D984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E7B-5F48-46FB-A4B9-DE37CED08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4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71A37F-A74B-4242-9D3A-F224C745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FC73-7C1C-4058-851C-9ACB4E3B7A7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F64798-C511-4E58-8223-99670889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79F3B6-90FE-4824-9707-F44C8BCD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E7B-5F48-46FB-A4B9-DE37CED08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6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66D86-786B-4680-BD3C-0CD7D998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C101D-2443-43E6-972E-CCC6C5D4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8BB6E-59B7-42F6-B3F9-C8A3562F6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DB1F6A-A06A-452E-9720-A02AD704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FC73-7C1C-4058-851C-9ACB4E3B7A7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232DB2-ECC1-4B9C-AED9-4EF2E9C7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53D249-FBA3-4C56-AC9A-A7D39E1F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E7B-5F48-46FB-A4B9-DE37CED08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84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7A6C3-E6EC-40D9-B588-6B4534D7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9945F3-7807-45FF-A396-991AA7B34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1D6A32-D3AC-43B0-8803-091F226B9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90F2D-ED91-43F8-8B3E-EBBA0B21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FC73-7C1C-4058-851C-9ACB4E3B7A7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3679CE-1816-4FDA-85C9-D1E77734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F69EB-0C88-4190-89A2-D040C36A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9E7B-5F48-46FB-A4B9-DE37CED08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2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7517B8-54AF-4310-8417-9D32D585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B8736-726D-4CD3-B559-2B9212EE2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DAEF6-E74E-40C9-988C-7B30E8B6C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6FC73-7C1C-4058-851C-9ACB4E3B7A7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158BC-1D21-44ED-8701-042564B49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80EEE-29B5-4930-8819-B212A3A68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B9E7B-5F48-46FB-A4B9-DE37CED08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3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AC4528-F6CC-40B4-AF7B-6B8F2EFDCD47}"/>
              </a:ext>
            </a:extLst>
          </p:cNvPr>
          <p:cNvSpPr txBox="1"/>
          <p:nvPr/>
        </p:nvSpPr>
        <p:spPr>
          <a:xfrm>
            <a:off x="694266" y="296333"/>
            <a:ext cx="78293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配置文件的介绍</a:t>
            </a:r>
            <a:endParaRPr lang="en-US" altLang="zh-CN"/>
          </a:p>
          <a:p>
            <a:r>
              <a:rPr lang="zh-CN" altLang="en-US"/>
              <a:t>首先配置文件都是在项目的</a:t>
            </a:r>
            <a:r>
              <a:rPr lang="zh-CN" altLang="en-US">
                <a:solidFill>
                  <a:srgbClr val="FF0000"/>
                </a:solidFill>
              </a:rPr>
              <a:t>根目录</a:t>
            </a:r>
            <a:r>
              <a:rPr lang="zh-CN" altLang="en-US"/>
              <a:t>下的</a:t>
            </a:r>
            <a:r>
              <a:rPr lang="en-US" altLang="zh-CN"/>
              <a:t>.</a:t>
            </a:r>
          </a:p>
          <a:p>
            <a:r>
              <a:rPr lang="zh-CN" altLang="en-US"/>
              <a:t>使用</a:t>
            </a:r>
            <a:r>
              <a:rPr lang="en-US" altLang="zh-CN"/>
              <a:t>webpack</a:t>
            </a:r>
            <a:r>
              <a:rPr lang="zh-CN" altLang="en-US"/>
              <a:t>打包的项目通常都用配置文件</a:t>
            </a:r>
            <a:r>
              <a:rPr lang="en-US" altLang="zh-CN"/>
              <a:t>:webpack.config.js</a:t>
            </a:r>
            <a:r>
              <a:rPr lang="zh-CN" altLang="en-US"/>
              <a:t>和</a:t>
            </a:r>
            <a:r>
              <a:rPr lang="en-US" altLang="zh-CN"/>
              <a:t>package.json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2BD507-C068-4ED1-8588-1A0346F8B3C4}"/>
              </a:ext>
            </a:extLst>
          </p:cNvPr>
          <p:cNvSpPr txBox="1"/>
          <p:nvPr/>
        </p:nvSpPr>
        <p:spPr>
          <a:xfrm>
            <a:off x="694266" y="162446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webpack.config.js</a:t>
            </a:r>
          </a:p>
          <a:p>
            <a:r>
              <a:rPr lang="en-US" altLang="zh-CN"/>
              <a:t>1.</a:t>
            </a:r>
            <a:r>
              <a:rPr lang="zh-CN" altLang="en-US"/>
              <a:t>这个配置文件的名称是固定的</a:t>
            </a:r>
            <a:r>
              <a:rPr lang="en-US" altLang="zh-CN"/>
              <a:t>.</a:t>
            </a:r>
          </a:p>
          <a:p>
            <a:r>
              <a:rPr lang="en-US" altLang="zh-CN"/>
              <a:t>2.</a:t>
            </a:r>
            <a:r>
              <a:rPr lang="zh-CN" altLang="en-US"/>
              <a:t>主要是处理 </a:t>
            </a:r>
            <a:r>
              <a:rPr lang="en-US" altLang="zh-CN"/>
              <a:t>webpack </a:t>
            </a:r>
            <a:r>
              <a:rPr lang="zh-CN" altLang="en-US"/>
              <a:t>命令</a:t>
            </a: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9F3610-C2D5-4BC9-9A88-D129153AE5FB}"/>
              </a:ext>
            </a:extLst>
          </p:cNvPr>
          <p:cNvSpPr txBox="1"/>
          <p:nvPr/>
        </p:nvSpPr>
        <p:spPr>
          <a:xfrm>
            <a:off x="694266" y="3158655"/>
            <a:ext cx="75232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package.json</a:t>
            </a:r>
          </a:p>
          <a:p>
            <a:r>
              <a:rPr lang="en-US" altLang="zh-CN"/>
              <a:t>1.</a:t>
            </a:r>
            <a:r>
              <a:rPr lang="zh-CN" altLang="en-US"/>
              <a:t>名称固定</a:t>
            </a:r>
            <a:r>
              <a:rPr lang="en-US" altLang="zh-CN"/>
              <a:t>,</a:t>
            </a:r>
            <a:r>
              <a:rPr lang="zh-CN" altLang="en-US"/>
              <a:t>项目中使用</a:t>
            </a:r>
            <a:r>
              <a:rPr lang="en-US" altLang="zh-CN"/>
              <a:t>npm install</a:t>
            </a:r>
            <a:r>
              <a:rPr lang="zh-CN" altLang="en-US"/>
              <a:t>生成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用于处理</a:t>
            </a:r>
            <a:r>
              <a:rPr lang="en-US" altLang="zh-CN"/>
              <a:t>npm</a:t>
            </a:r>
            <a:r>
              <a:rPr lang="zh-CN" altLang="en-US"/>
              <a:t>命令</a:t>
            </a:r>
            <a:r>
              <a:rPr lang="en-US" altLang="zh-CN"/>
              <a:t>,</a:t>
            </a:r>
          </a:p>
          <a:p>
            <a:r>
              <a:rPr lang="en-US" altLang="zh-CN"/>
              <a:t>3.</a:t>
            </a:r>
            <a:r>
              <a:rPr lang="zh-CN" altLang="en-US"/>
              <a:t>会优先选中使用本地组件</a:t>
            </a:r>
            <a:r>
              <a:rPr lang="en-US" altLang="zh-CN"/>
              <a:t>.</a:t>
            </a:r>
            <a:r>
              <a:rPr lang="zh-CN" altLang="en-US"/>
              <a:t>而不是全局的</a:t>
            </a:r>
            <a:r>
              <a:rPr lang="en-US" altLang="zh-CN"/>
              <a:t>.(</a:t>
            </a:r>
            <a:r>
              <a:rPr lang="zh-CN" altLang="en-US"/>
              <a:t>例如本地和全局都有</a:t>
            </a:r>
            <a:r>
              <a:rPr lang="en-US" altLang="zh-CN"/>
              <a:t>webpack.)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8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3A8209-198B-4CA7-A6F1-ADD72658CF1F}"/>
              </a:ext>
            </a:extLst>
          </p:cNvPr>
          <p:cNvSpPr txBox="1"/>
          <p:nvPr/>
        </p:nvSpPr>
        <p:spPr>
          <a:xfrm>
            <a:off x="736600" y="1032932"/>
            <a:ext cx="609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webpack</a:t>
            </a:r>
            <a:r>
              <a:rPr lang="zh-CN" altLang="en-US"/>
              <a:t>只用来处理</a:t>
            </a:r>
            <a:r>
              <a:rPr lang="en-US" altLang="zh-CN"/>
              <a:t>js</a:t>
            </a:r>
            <a:r>
              <a:rPr lang="zh-CN" altLang="en-US"/>
              <a:t>文件的</a:t>
            </a:r>
            <a:r>
              <a:rPr lang="en-US" altLang="zh-CN"/>
              <a:t>,</a:t>
            </a:r>
            <a:r>
              <a:rPr lang="zh-CN" altLang="en-US"/>
              <a:t>其他文件都得靠</a:t>
            </a:r>
            <a:r>
              <a:rPr lang="en-US" altLang="zh-CN"/>
              <a:t>loader</a:t>
            </a:r>
            <a:r>
              <a:rPr lang="zh-CN" altLang="en-US"/>
              <a:t>来处理</a:t>
            </a:r>
            <a:r>
              <a:rPr lang="en-US" altLang="zh-CN"/>
              <a:t>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C0DBE1-D1E3-45F8-BA00-4FAA52083FAF}"/>
              </a:ext>
            </a:extLst>
          </p:cNvPr>
          <p:cNvSpPr txBox="1"/>
          <p:nvPr/>
        </p:nvSpPr>
        <p:spPr>
          <a:xfrm>
            <a:off x="733935" y="26406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/>
              <a:t>loader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2B4BE2-802C-4F42-AE1B-3C7A87BF6F91}"/>
              </a:ext>
            </a:extLst>
          </p:cNvPr>
          <p:cNvSpPr txBox="1"/>
          <p:nvPr/>
        </p:nvSpPr>
        <p:spPr>
          <a:xfrm>
            <a:off x="905933" y="21082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安装</a:t>
            </a:r>
            <a:r>
              <a:rPr lang="en-US" altLang="zh-CN"/>
              <a:t>css-loader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51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46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117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泽宇</dc:creator>
  <cp:lastModifiedBy>刘 泽宇</cp:lastModifiedBy>
  <cp:revision>16</cp:revision>
  <dcterms:created xsi:type="dcterms:W3CDTF">2020-12-16T02:11:20Z</dcterms:created>
  <dcterms:modified xsi:type="dcterms:W3CDTF">2020-12-16T02:36:37Z</dcterms:modified>
</cp:coreProperties>
</file>