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924" autoAdjust="0"/>
  </p:normalViewPr>
  <p:slideViewPr>
    <p:cSldViewPr snapToGrid="0">
      <p:cViewPr varScale="1">
        <p:scale>
          <a:sx n="49" d="100"/>
          <a:sy n="49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5BE40-8459-47A2-891B-9D028787A11C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A0B63D-BEC1-42B7-BB20-2AC70C6CAAFD}">
      <dgm:prSet phldrT="[文本]" custT="1"/>
      <dgm:spPr/>
      <dgm:t>
        <a:bodyPr/>
        <a:lstStyle/>
        <a:p>
          <a:r>
            <a:rPr lang="zh-CN" altLang="en-US" sz="2700" dirty="0" smtClean="0"/>
            <a:t>系统架构</a:t>
          </a:r>
          <a:endParaRPr lang="zh-CN" altLang="en-US" sz="2700" dirty="0"/>
        </a:p>
      </dgm:t>
    </dgm:pt>
    <dgm:pt modelId="{5B01984E-E58D-41A4-AE6B-55EC6B02160A}" type="parTrans" cxnId="{8E03EFEC-127F-406D-B1AE-20782941A7A2}">
      <dgm:prSet/>
      <dgm:spPr/>
      <dgm:t>
        <a:bodyPr/>
        <a:lstStyle/>
        <a:p>
          <a:endParaRPr lang="zh-CN" altLang="en-US"/>
        </a:p>
      </dgm:t>
    </dgm:pt>
    <dgm:pt modelId="{DE10DAB3-FDC4-4392-BEA4-B5CF2864E770}" type="sibTrans" cxnId="{8E03EFEC-127F-406D-B1AE-20782941A7A2}">
      <dgm:prSet/>
      <dgm:spPr/>
      <dgm:t>
        <a:bodyPr/>
        <a:lstStyle/>
        <a:p>
          <a:endParaRPr lang="zh-CN" altLang="en-US"/>
        </a:p>
      </dgm:t>
    </dgm:pt>
    <dgm:pt modelId="{C63C933B-943D-4A65-B7CD-9332C676CCDD}">
      <dgm:prSet phldrT="[文本]" custT="1"/>
      <dgm:spPr/>
      <dgm:t>
        <a:bodyPr/>
        <a:lstStyle/>
        <a:p>
          <a:r>
            <a:rPr lang="zh-CN" altLang="en-US" sz="2700" dirty="0" smtClean="0"/>
            <a:t>党组织管理</a:t>
          </a:r>
          <a:endParaRPr lang="zh-CN" altLang="en-US" sz="2700" dirty="0"/>
        </a:p>
      </dgm:t>
    </dgm:pt>
    <dgm:pt modelId="{AED88FD6-B1BF-4578-83F7-6AB830791E62}" type="parTrans" cxnId="{88F441C9-0F1E-49BB-B50D-8EC5DD08B8E9}">
      <dgm:prSet/>
      <dgm:spPr/>
      <dgm:t>
        <a:bodyPr/>
        <a:lstStyle/>
        <a:p>
          <a:endParaRPr lang="zh-CN" altLang="en-US"/>
        </a:p>
      </dgm:t>
    </dgm:pt>
    <dgm:pt modelId="{D9A714CB-2324-42A1-919E-3B9050078970}" type="sibTrans" cxnId="{88F441C9-0F1E-49BB-B50D-8EC5DD08B8E9}">
      <dgm:prSet/>
      <dgm:spPr/>
      <dgm:t>
        <a:bodyPr/>
        <a:lstStyle/>
        <a:p>
          <a:endParaRPr lang="zh-CN" altLang="en-US"/>
        </a:p>
      </dgm:t>
    </dgm:pt>
    <dgm:pt modelId="{ADD30637-71EF-41C8-9A11-C4680199EA37}">
      <dgm:prSet phldrT="[文本]" custT="1"/>
      <dgm:spPr/>
      <dgm:t>
        <a:bodyPr/>
        <a:lstStyle/>
        <a:p>
          <a:r>
            <a:rPr lang="zh-CN" altLang="en-US" sz="2700" dirty="0" smtClean="0"/>
            <a:t>日常管理</a:t>
          </a:r>
          <a:endParaRPr lang="en-US" altLang="zh-CN" sz="2700" dirty="0" smtClean="0"/>
        </a:p>
      </dgm:t>
    </dgm:pt>
    <dgm:pt modelId="{A3D79967-9D2E-4B51-A84E-7E4443CF416C}" type="parTrans" cxnId="{A8595F81-0C09-4D5E-A087-830FE6B56E7D}">
      <dgm:prSet/>
      <dgm:spPr/>
      <dgm:t>
        <a:bodyPr/>
        <a:lstStyle/>
        <a:p>
          <a:endParaRPr lang="zh-CN" altLang="en-US"/>
        </a:p>
      </dgm:t>
    </dgm:pt>
    <dgm:pt modelId="{18583ABC-D59A-4E69-B91C-C9A303E36FDC}" type="sibTrans" cxnId="{A8595F81-0C09-4D5E-A087-830FE6B56E7D}">
      <dgm:prSet/>
      <dgm:spPr/>
      <dgm:t>
        <a:bodyPr/>
        <a:lstStyle/>
        <a:p>
          <a:endParaRPr lang="zh-CN" altLang="en-US"/>
        </a:p>
      </dgm:t>
    </dgm:pt>
    <dgm:pt modelId="{C8D8B195-D1E7-4E4E-ABA0-9D9705B09426}">
      <dgm:prSet phldrT="[文本]" custT="1"/>
      <dgm:spPr/>
      <dgm:t>
        <a:bodyPr/>
        <a:lstStyle/>
        <a:p>
          <a:r>
            <a:rPr lang="zh-CN" altLang="en-US" sz="2700" dirty="0" smtClean="0"/>
            <a:t>考核管理</a:t>
          </a:r>
          <a:endParaRPr lang="zh-CN" altLang="en-US" sz="2700" dirty="0"/>
        </a:p>
      </dgm:t>
    </dgm:pt>
    <dgm:pt modelId="{F9A3B56A-28F7-4C17-8E4D-8AC52BE5C25D}" type="parTrans" cxnId="{6E6EAC44-0EFB-4BF2-84A6-68B3C321709C}">
      <dgm:prSet/>
      <dgm:spPr/>
      <dgm:t>
        <a:bodyPr/>
        <a:lstStyle/>
        <a:p>
          <a:endParaRPr lang="zh-CN" altLang="en-US"/>
        </a:p>
      </dgm:t>
    </dgm:pt>
    <dgm:pt modelId="{576638B2-EEBA-40C1-BE31-223A2FBBCD8C}" type="sibTrans" cxnId="{6E6EAC44-0EFB-4BF2-84A6-68B3C321709C}">
      <dgm:prSet/>
      <dgm:spPr/>
      <dgm:t>
        <a:bodyPr/>
        <a:lstStyle/>
        <a:p>
          <a:endParaRPr lang="zh-CN" altLang="en-US"/>
        </a:p>
      </dgm:t>
    </dgm:pt>
    <dgm:pt modelId="{ED6AFC24-B701-491B-8476-1D34E4A39C10}">
      <dgm:prSet phldrT="[文本]" custT="1"/>
      <dgm:spPr/>
      <dgm:t>
        <a:bodyPr/>
        <a:lstStyle/>
        <a:p>
          <a:r>
            <a:rPr lang="zh-CN" altLang="en-US" sz="2700" dirty="0" smtClean="0"/>
            <a:t>党建学习</a:t>
          </a:r>
          <a:endParaRPr lang="zh-CN" altLang="en-US" sz="2700" dirty="0"/>
        </a:p>
      </dgm:t>
    </dgm:pt>
    <dgm:pt modelId="{F39619AF-05F6-437E-AA33-A2AC0CB044B8}" type="parTrans" cxnId="{8B6990AF-6194-4DB0-AECA-FDBF718DA19E}">
      <dgm:prSet/>
      <dgm:spPr/>
      <dgm:t>
        <a:bodyPr/>
        <a:lstStyle/>
        <a:p>
          <a:endParaRPr lang="zh-CN" altLang="en-US"/>
        </a:p>
      </dgm:t>
    </dgm:pt>
    <dgm:pt modelId="{3DF3563C-3B17-4795-8615-A87B410392DA}" type="sibTrans" cxnId="{8B6990AF-6194-4DB0-AECA-FDBF718DA19E}">
      <dgm:prSet/>
      <dgm:spPr/>
      <dgm:t>
        <a:bodyPr/>
        <a:lstStyle/>
        <a:p>
          <a:endParaRPr lang="zh-CN" altLang="en-US"/>
        </a:p>
      </dgm:t>
    </dgm:pt>
    <dgm:pt modelId="{8F1B8BE1-CB44-488C-A9A7-28DBB66D7CD1}">
      <dgm:prSet phldrT="[文本]" custT="1"/>
      <dgm:spPr/>
      <dgm:t>
        <a:bodyPr/>
        <a:lstStyle/>
        <a:p>
          <a:r>
            <a:rPr lang="zh-CN" altLang="en-US" sz="2700" dirty="0" smtClean="0"/>
            <a:t>手机</a:t>
          </a:r>
          <a:r>
            <a:rPr lang="en-US" altLang="zh-CN" sz="2700" dirty="0" smtClean="0"/>
            <a:t>App</a:t>
          </a:r>
          <a:endParaRPr lang="zh-CN" altLang="en-US" sz="2700" dirty="0"/>
        </a:p>
      </dgm:t>
    </dgm:pt>
    <dgm:pt modelId="{5D192D36-3180-4A5C-97C2-3A2C48DDD2F3}" type="parTrans" cxnId="{6F0F0BFC-3D15-4235-8BDC-DAF73AF4A97A}">
      <dgm:prSet/>
      <dgm:spPr/>
      <dgm:t>
        <a:bodyPr/>
        <a:lstStyle/>
        <a:p>
          <a:endParaRPr lang="zh-CN" altLang="en-US"/>
        </a:p>
      </dgm:t>
    </dgm:pt>
    <dgm:pt modelId="{AA39B2DB-3635-46CF-B379-DF32F170A03E}" type="sibTrans" cxnId="{6F0F0BFC-3D15-4235-8BDC-DAF73AF4A97A}">
      <dgm:prSet/>
      <dgm:spPr/>
      <dgm:t>
        <a:bodyPr/>
        <a:lstStyle/>
        <a:p>
          <a:endParaRPr lang="zh-CN" altLang="en-US"/>
        </a:p>
      </dgm:t>
    </dgm:pt>
    <dgm:pt modelId="{DAEFC946-DB81-4E2C-99AC-94A980EE7539}" type="pres">
      <dgm:prSet presAssocID="{C435BE40-8459-47A2-891B-9D028787A1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4D8DCE-EEB2-49CD-B6D6-65CFA5FF111B}" type="pres">
      <dgm:prSet presAssocID="{3BA0B63D-BEC1-42B7-BB20-2AC70C6CAAFD}" presName="root1" presStyleCnt="0"/>
      <dgm:spPr/>
    </dgm:pt>
    <dgm:pt modelId="{BD2D27B2-8C6A-48BA-A634-75EF55A8435F}" type="pres">
      <dgm:prSet presAssocID="{3BA0B63D-BEC1-42B7-BB20-2AC70C6CAAFD}" presName="LevelOneTextNode" presStyleLbl="node0" presStyleIdx="0" presStyleCnt="1" custScaleX="89465" custScaleY="538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152378-A171-4ED2-80B4-0B0C8AF2D0D8}" type="pres">
      <dgm:prSet presAssocID="{3BA0B63D-BEC1-42B7-BB20-2AC70C6CAAFD}" presName="level2hierChild" presStyleCnt="0"/>
      <dgm:spPr/>
    </dgm:pt>
    <dgm:pt modelId="{141E9042-475D-4294-96E1-C836A674C601}" type="pres">
      <dgm:prSet presAssocID="{AED88FD6-B1BF-4578-83F7-6AB830791E62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481BE51E-B91F-4B02-BAF1-E2E80CCA1F41}" type="pres">
      <dgm:prSet presAssocID="{AED88FD6-B1BF-4578-83F7-6AB830791E62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3973220F-435B-40ED-97F1-48D6343BC2A0}" type="pres">
      <dgm:prSet presAssocID="{C63C933B-943D-4A65-B7CD-9332C676CCDD}" presName="root2" presStyleCnt="0"/>
      <dgm:spPr/>
    </dgm:pt>
    <dgm:pt modelId="{80FA3983-A205-4A81-9346-623302BB82BB}" type="pres">
      <dgm:prSet presAssocID="{C63C933B-943D-4A65-B7CD-9332C676CCDD}" presName="LevelTwoTextNode" presStyleLbl="node2" presStyleIdx="0" presStyleCnt="5" custScaleX="72617" custScaleY="724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2F3CED-86CC-4D90-B1D6-60C6408CA4D5}" type="pres">
      <dgm:prSet presAssocID="{C63C933B-943D-4A65-B7CD-9332C676CCDD}" presName="level3hierChild" presStyleCnt="0"/>
      <dgm:spPr/>
    </dgm:pt>
    <dgm:pt modelId="{E5F91F07-BAC3-4CDD-ACDE-C3D487D03CFF}" type="pres">
      <dgm:prSet presAssocID="{A3D79967-9D2E-4B51-A84E-7E4443CF416C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8891A51A-23C5-4E1B-9DBC-37843D56679B}" type="pres">
      <dgm:prSet presAssocID="{A3D79967-9D2E-4B51-A84E-7E4443CF416C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BBDB5209-9F81-4754-8D7A-FD7D41530B1C}" type="pres">
      <dgm:prSet presAssocID="{ADD30637-71EF-41C8-9A11-C4680199EA37}" presName="root2" presStyleCnt="0"/>
      <dgm:spPr/>
    </dgm:pt>
    <dgm:pt modelId="{5F044F9D-33DD-45F2-8F8C-228A54527CF9}" type="pres">
      <dgm:prSet presAssocID="{ADD30637-71EF-41C8-9A11-C4680199EA37}" presName="LevelTwoTextNode" presStyleLbl="node2" presStyleIdx="1" presStyleCnt="5" custScaleX="72617" custScaleY="724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BCAB34-ACAD-4DD1-9175-6384016844E1}" type="pres">
      <dgm:prSet presAssocID="{ADD30637-71EF-41C8-9A11-C4680199EA37}" presName="level3hierChild" presStyleCnt="0"/>
      <dgm:spPr/>
    </dgm:pt>
    <dgm:pt modelId="{9A7C5667-96D5-48D0-8E65-26E0B749F8D1}" type="pres">
      <dgm:prSet presAssocID="{F9A3B56A-28F7-4C17-8E4D-8AC52BE5C25D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BE4A0325-EA81-4F4E-9D41-BE938A35D036}" type="pres">
      <dgm:prSet presAssocID="{F9A3B56A-28F7-4C17-8E4D-8AC52BE5C25D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A33BF206-A2A2-44E6-B2FC-42F1EB74EEDD}" type="pres">
      <dgm:prSet presAssocID="{C8D8B195-D1E7-4E4E-ABA0-9D9705B09426}" presName="root2" presStyleCnt="0"/>
      <dgm:spPr/>
    </dgm:pt>
    <dgm:pt modelId="{3ED77A7B-59EB-484C-BEA7-0FC2E09C8CCB}" type="pres">
      <dgm:prSet presAssocID="{C8D8B195-D1E7-4E4E-ABA0-9D9705B09426}" presName="LevelTwoTextNode" presStyleLbl="node2" presStyleIdx="2" presStyleCnt="5" custScaleX="72617" custScaleY="724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052FD8-C8AE-4F93-8501-86560E5FC3F6}" type="pres">
      <dgm:prSet presAssocID="{C8D8B195-D1E7-4E4E-ABA0-9D9705B09426}" presName="level3hierChild" presStyleCnt="0"/>
      <dgm:spPr/>
    </dgm:pt>
    <dgm:pt modelId="{EA405C40-8F29-41F2-9FAF-2E180BE663D4}" type="pres">
      <dgm:prSet presAssocID="{F39619AF-05F6-437E-AA33-A2AC0CB044B8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E293E637-1A86-44C9-A714-7B0A91565FD4}" type="pres">
      <dgm:prSet presAssocID="{F39619AF-05F6-437E-AA33-A2AC0CB044B8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FC0134D4-78A3-48BD-8541-D5EB0738FAA1}" type="pres">
      <dgm:prSet presAssocID="{ED6AFC24-B701-491B-8476-1D34E4A39C10}" presName="root2" presStyleCnt="0"/>
      <dgm:spPr/>
    </dgm:pt>
    <dgm:pt modelId="{99F52391-E170-4675-9DEE-FAB95E87CACF}" type="pres">
      <dgm:prSet presAssocID="{ED6AFC24-B701-491B-8476-1D34E4A39C10}" presName="LevelTwoTextNode" presStyleLbl="node2" presStyleIdx="3" presStyleCnt="5" custScaleX="72617" custScaleY="724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7F763B-311B-4EC1-91BF-639863B8151D}" type="pres">
      <dgm:prSet presAssocID="{ED6AFC24-B701-491B-8476-1D34E4A39C10}" presName="level3hierChild" presStyleCnt="0"/>
      <dgm:spPr/>
    </dgm:pt>
    <dgm:pt modelId="{6C56B15F-C3FB-4878-A54C-6C50449CD37B}" type="pres">
      <dgm:prSet presAssocID="{5D192D36-3180-4A5C-97C2-3A2C48DDD2F3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44D10AF4-A9D0-4197-B57D-CBE95E53915E}" type="pres">
      <dgm:prSet presAssocID="{5D192D36-3180-4A5C-97C2-3A2C48DDD2F3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630BE4E3-E6FC-42F6-8F0B-A3642FD0B74C}" type="pres">
      <dgm:prSet presAssocID="{8F1B8BE1-CB44-488C-A9A7-28DBB66D7CD1}" presName="root2" presStyleCnt="0"/>
      <dgm:spPr/>
    </dgm:pt>
    <dgm:pt modelId="{F6771A62-7F72-4DB5-854B-34DF7BD9FD4E}" type="pres">
      <dgm:prSet presAssocID="{8F1B8BE1-CB44-488C-A9A7-28DBB66D7CD1}" presName="LevelTwoTextNode" presStyleLbl="node2" presStyleIdx="4" presStyleCnt="5" custScaleX="72617" custScaleY="727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B5C684-7700-4652-AF09-35E30CF50471}" type="pres">
      <dgm:prSet presAssocID="{8F1B8BE1-CB44-488C-A9A7-28DBB66D7CD1}" presName="level3hierChild" presStyleCnt="0"/>
      <dgm:spPr/>
    </dgm:pt>
  </dgm:ptLst>
  <dgm:cxnLst>
    <dgm:cxn modelId="{A79EDF00-6976-48C1-A62A-2AD4EC9C6519}" type="presOf" srcId="{5D192D36-3180-4A5C-97C2-3A2C48DDD2F3}" destId="{44D10AF4-A9D0-4197-B57D-CBE95E53915E}" srcOrd="1" destOrd="0" presId="urn:microsoft.com/office/officeart/2008/layout/HorizontalMultiLevelHierarchy"/>
    <dgm:cxn modelId="{A48947AC-DC2C-4A53-B5DE-B5EA9AD202E1}" type="presOf" srcId="{ADD30637-71EF-41C8-9A11-C4680199EA37}" destId="{5F044F9D-33DD-45F2-8F8C-228A54527CF9}" srcOrd="0" destOrd="0" presId="urn:microsoft.com/office/officeart/2008/layout/HorizontalMultiLevelHierarchy"/>
    <dgm:cxn modelId="{8E03EFEC-127F-406D-B1AE-20782941A7A2}" srcId="{C435BE40-8459-47A2-891B-9D028787A11C}" destId="{3BA0B63D-BEC1-42B7-BB20-2AC70C6CAAFD}" srcOrd="0" destOrd="0" parTransId="{5B01984E-E58D-41A4-AE6B-55EC6B02160A}" sibTransId="{DE10DAB3-FDC4-4392-BEA4-B5CF2864E770}"/>
    <dgm:cxn modelId="{E34EF743-D031-4796-9B96-4B64C1D69832}" type="presOf" srcId="{F9A3B56A-28F7-4C17-8E4D-8AC52BE5C25D}" destId="{9A7C5667-96D5-48D0-8E65-26E0B749F8D1}" srcOrd="0" destOrd="0" presId="urn:microsoft.com/office/officeart/2008/layout/HorizontalMultiLevelHierarchy"/>
    <dgm:cxn modelId="{3A728CED-092B-4BA8-9E05-BF2D0714C570}" type="presOf" srcId="{A3D79967-9D2E-4B51-A84E-7E4443CF416C}" destId="{8891A51A-23C5-4E1B-9DBC-37843D56679B}" srcOrd="1" destOrd="0" presId="urn:microsoft.com/office/officeart/2008/layout/HorizontalMultiLevelHierarchy"/>
    <dgm:cxn modelId="{BFE54466-0747-4784-8F71-B2CF31424D75}" type="presOf" srcId="{AED88FD6-B1BF-4578-83F7-6AB830791E62}" destId="{141E9042-475D-4294-96E1-C836A674C601}" srcOrd="0" destOrd="0" presId="urn:microsoft.com/office/officeart/2008/layout/HorizontalMultiLevelHierarchy"/>
    <dgm:cxn modelId="{1FC2DD8C-6AF3-486A-838F-37DA0200699B}" type="presOf" srcId="{C435BE40-8459-47A2-891B-9D028787A11C}" destId="{DAEFC946-DB81-4E2C-99AC-94A980EE7539}" srcOrd="0" destOrd="0" presId="urn:microsoft.com/office/officeart/2008/layout/HorizontalMultiLevelHierarchy"/>
    <dgm:cxn modelId="{A8595F81-0C09-4D5E-A087-830FE6B56E7D}" srcId="{3BA0B63D-BEC1-42B7-BB20-2AC70C6CAAFD}" destId="{ADD30637-71EF-41C8-9A11-C4680199EA37}" srcOrd="1" destOrd="0" parTransId="{A3D79967-9D2E-4B51-A84E-7E4443CF416C}" sibTransId="{18583ABC-D59A-4E69-B91C-C9A303E36FDC}"/>
    <dgm:cxn modelId="{5A05DEE3-9A48-40D8-87E7-4511ED8281CB}" type="presOf" srcId="{AED88FD6-B1BF-4578-83F7-6AB830791E62}" destId="{481BE51E-B91F-4B02-BAF1-E2E80CCA1F41}" srcOrd="1" destOrd="0" presId="urn:microsoft.com/office/officeart/2008/layout/HorizontalMultiLevelHierarchy"/>
    <dgm:cxn modelId="{4D4688E2-4ADC-464E-A9EA-A463C0FE390B}" type="presOf" srcId="{ED6AFC24-B701-491B-8476-1D34E4A39C10}" destId="{99F52391-E170-4675-9DEE-FAB95E87CACF}" srcOrd="0" destOrd="0" presId="urn:microsoft.com/office/officeart/2008/layout/HorizontalMultiLevelHierarchy"/>
    <dgm:cxn modelId="{4BD9F7AC-21BF-4EF0-8224-2CC49F43B54F}" type="presOf" srcId="{3BA0B63D-BEC1-42B7-BB20-2AC70C6CAAFD}" destId="{BD2D27B2-8C6A-48BA-A634-75EF55A8435F}" srcOrd="0" destOrd="0" presId="urn:microsoft.com/office/officeart/2008/layout/HorizontalMultiLevelHierarchy"/>
    <dgm:cxn modelId="{1EF4CA19-BDA7-497C-B3A5-05FAD1CA0DBB}" type="presOf" srcId="{F9A3B56A-28F7-4C17-8E4D-8AC52BE5C25D}" destId="{BE4A0325-EA81-4F4E-9D41-BE938A35D036}" srcOrd="1" destOrd="0" presId="urn:microsoft.com/office/officeart/2008/layout/HorizontalMultiLevelHierarchy"/>
    <dgm:cxn modelId="{6F0F0BFC-3D15-4235-8BDC-DAF73AF4A97A}" srcId="{3BA0B63D-BEC1-42B7-BB20-2AC70C6CAAFD}" destId="{8F1B8BE1-CB44-488C-A9A7-28DBB66D7CD1}" srcOrd="4" destOrd="0" parTransId="{5D192D36-3180-4A5C-97C2-3A2C48DDD2F3}" sibTransId="{AA39B2DB-3635-46CF-B379-DF32F170A03E}"/>
    <dgm:cxn modelId="{88F441C9-0F1E-49BB-B50D-8EC5DD08B8E9}" srcId="{3BA0B63D-BEC1-42B7-BB20-2AC70C6CAAFD}" destId="{C63C933B-943D-4A65-B7CD-9332C676CCDD}" srcOrd="0" destOrd="0" parTransId="{AED88FD6-B1BF-4578-83F7-6AB830791E62}" sibTransId="{D9A714CB-2324-42A1-919E-3B9050078970}"/>
    <dgm:cxn modelId="{6E6EAC44-0EFB-4BF2-84A6-68B3C321709C}" srcId="{3BA0B63D-BEC1-42B7-BB20-2AC70C6CAAFD}" destId="{C8D8B195-D1E7-4E4E-ABA0-9D9705B09426}" srcOrd="2" destOrd="0" parTransId="{F9A3B56A-28F7-4C17-8E4D-8AC52BE5C25D}" sibTransId="{576638B2-EEBA-40C1-BE31-223A2FBBCD8C}"/>
    <dgm:cxn modelId="{8B6990AF-6194-4DB0-AECA-FDBF718DA19E}" srcId="{3BA0B63D-BEC1-42B7-BB20-2AC70C6CAAFD}" destId="{ED6AFC24-B701-491B-8476-1D34E4A39C10}" srcOrd="3" destOrd="0" parTransId="{F39619AF-05F6-437E-AA33-A2AC0CB044B8}" sibTransId="{3DF3563C-3B17-4795-8615-A87B410392DA}"/>
    <dgm:cxn modelId="{8B2634D8-1BC6-45BC-90F5-DCDFE174330F}" type="presOf" srcId="{F39619AF-05F6-437E-AA33-A2AC0CB044B8}" destId="{EA405C40-8F29-41F2-9FAF-2E180BE663D4}" srcOrd="0" destOrd="0" presId="urn:microsoft.com/office/officeart/2008/layout/HorizontalMultiLevelHierarchy"/>
    <dgm:cxn modelId="{E81405A7-D231-4490-8319-802365636737}" type="presOf" srcId="{8F1B8BE1-CB44-488C-A9A7-28DBB66D7CD1}" destId="{F6771A62-7F72-4DB5-854B-34DF7BD9FD4E}" srcOrd="0" destOrd="0" presId="urn:microsoft.com/office/officeart/2008/layout/HorizontalMultiLevelHierarchy"/>
    <dgm:cxn modelId="{BBFFB3CC-A29A-488D-9D71-969D25E1886C}" type="presOf" srcId="{5D192D36-3180-4A5C-97C2-3A2C48DDD2F3}" destId="{6C56B15F-C3FB-4878-A54C-6C50449CD37B}" srcOrd="0" destOrd="0" presId="urn:microsoft.com/office/officeart/2008/layout/HorizontalMultiLevelHierarchy"/>
    <dgm:cxn modelId="{5CFCF414-F576-4146-898F-DE8E57C18D70}" type="presOf" srcId="{A3D79967-9D2E-4B51-A84E-7E4443CF416C}" destId="{E5F91F07-BAC3-4CDD-ACDE-C3D487D03CFF}" srcOrd="0" destOrd="0" presId="urn:microsoft.com/office/officeart/2008/layout/HorizontalMultiLevelHierarchy"/>
    <dgm:cxn modelId="{5025CB49-34E7-4D71-8A83-A59593472281}" type="presOf" srcId="{C63C933B-943D-4A65-B7CD-9332C676CCDD}" destId="{80FA3983-A205-4A81-9346-623302BB82BB}" srcOrd="0" destOrd="0" presId="urn:microsoft.com/office/officeart/2008/layout/HorizontalMultiLevelHierarchy"/>
    <dgm:cxn modelId="{AF038C03-E357-4BD7-AE62-3633CE11CF73}" type="presOf" srcId="{F39619AF-05F6-437E-AA33-A2AC0CB044B8}" destId="{E293E637-1A86-44C9-A714-7B0A91565FD4}" srcOrd="1" destOrd="0" presId="urn:microsoft.com/office/officeart/2008/layout/HorizontalMultiLevelHierarchy"/>
    <dgm:cxn modelId="{60396926-54AC-4B1C-B30D-84D1DBABD854}" type="presOf" srcId="{C8D8B195-D1E7-4E4E-ABA0-9D9705B09426}" destId="{3ED77A7B-59EB-484C-BEA7-0FC2E09C8CCB}" srcOrd="0" destOrd="0" presId="urn:microsoft.com/office/officeart/2008/layout/HorizontalMultiLevelHierarchy"/>
    <dgm:cxn modelId="{D5DC95A3-78D1-432F-BA23-DFD5D2826A42}" type="presParOf" srcId="{DAEFC946-DB81-4E2C-99AC-94A980EE7539}" destId="{684D8DCE-EEB2-49CD-B6D6-65CFA5FF111B}" srcOrd="0" destOrd="0" presId="urn:microsoft.com/office/officeart/2008/layout/HorizontalMultiLevelHierarchy"/>
    <dgm:cxn modelId="{F0C7F2CE-B785-4D72-A0D7-A8C225DA72B9}" type="presParOf" srcId="{684D8DCE-EEB2-49CD-B6D6-65CFA5FF111B}" destId="{BD2D27B2-8C6A-48BA-A634-75EF55A8435F}" srcOrd="0" destOrd="0" presId="urn:microsoft.com/office/officeart/2008/layout/HorizontalMultiLevelHierarchy"/>
    <dgm:cxn modelId="{19E4DFFC-D10D-4CE7-8F50-D93D5B4DAFC4}" type="presParOf" srcId="{684D8DCE-EEB2-49CD-B6D6-65CFA5FF111B}" destId="{05152378-A171-4ED2-80B4-0B0C8AF2D0D8}" srcOrd="1" destOrd="0" presId="urn:microsoft.com/office/officeart/2008/layout/HorizontalMultiLevelHierarchy"/>
    <dgm:cxn modelId="{8E8AADEE-16BC-4E87-A22D-32591E727DA4}" type="presParOf" srcId="{05152378-A171-4ED2-80B4-0B0C8AF2D0D8}" destId="{141E9042-475D-4294-96E1-C836A674C601}" srcOrd="0" destOrd="0" presId="urn:microsoft.com/office/officeart/2008/layout/HorizontalMultiLevelHierarchy"/>
    <dgm:cxn modelId="{4C5337A8-E96C-418D-9ED8-EA931639C822}" type="presParOf" srcId="{141E9042-475D-4294-96E1-C836A674C601}" destId="{481BE51E-B91F-4B02-BAF1-E2E80CCA1F41}" srcOrd="0" destOrd="0" presId="urn:microsoft.com/office/officeart/2008/layout/HorizontalMultiLevelHierarchy"/>
    <dgm:cxn modelId="{16AC3AB4-6E68-4BE5-9CB7-85EBEBC4F644}" type="presParOf" srcId="{05152378-A171-4ED2-80B4-0B0C8AF2D0D8}" destId="{3973220F-435B-40ED-97F1-48D6343BC2A0}" srcOrd="1" destOrd="0" presId="urn:microsoft.com/office/officeart/2008/layout/HorizontalMultiLevelHierarchy"/>
    <dgm:cxn modelId="{D01B62F9-C468-480E-AA79-20F8CDE814F2}" type="presParOf" srcId="{3973220F-435B-40ED-97F1-48D6343BC2A0}" destId="{80FA3983-A205-4A81-9346-623302BB82BB}" srcOrd="0" destOrd="0" presId="urn:microsoft.com/office/officeart/2008/layout/HorizontalMultiLevelHierarchy"/>
    <dgm:cxn modelId="{D84B6C13-7392-496A-9D5D-8A9DCEFAF929}" type="presParOf" srcId="{3973220F-435B-40ED-97F1-48D6343BC2A0}" destId="{5E2F3CED-86CC-4D90-B1D6-60C6408CA4D5}" srcOrd="1" destOrd="0" presId="urn:microsoft.com/office/officeart/2008/layout/HorizontalMultiLevelHierarchy"/>
    <dgm:cxn modelId="{893B26D7-3525-47B8-BDB4-41FE9F7AC161}" type="presParOf" srcId="{05152378-A171-4ED2-80B4-0B0C8AF2D0D8}" destId="{E5F91F07-BAC3-4CDD-ACDE-C3D487D03CFF}" srcOrd="2" destOrd="0" presId="urn:microsoft.com/office/officeart/2008/layout/HorizontalMultiLevelHierarchy"/>
    <dgm:cxn modelId="{99E6133C-CFF9-4DCE-81F5-902651D77A16}" type="presParOf" srcId="{E5F91F07-BAC3-4CDD-ACDE-C3D487D03CFF}" destId="{8891A51A-23C5-4E1B-9DBC-37843D56679B}" srcOrd="0" destOrd="0" presId="urn:microsoft.com/office/officeart/2008/layout/HorizontalMultiLevelHierarchy"/>
    <dgm:cxn modelId="{278BD0BD-F87C-4548-92AA-E755321F65C4}" type="presParOf" srcId="{05152378-A171-4ED2-80B4-0B0C8AF2D0D8}" destId="{BBDB5209-9F81-4754-8D7A-FD7D41530B1C}" srcOrd="3" destOrd="0" presId="urn:microsoft.com/office/officeart/2008/layout/HorizontalMultiLevelHierarchy"/>
    <dgm:cxn modelId="{64075BA9-97E2-4615-9428-614804A7B97C}" type="presParOf" srcId="{BBDB5209-9F81-4754-8D7A-FD7D41530B1C}" destId="{5F044F9D-33DD-45F2-8F8C-228A54527CF9}" srcOrd="0" destOrd="0" presId="urn:microsoft.com/office/officeart/2008/layout/HorizontalMultiLevelHierarchy"/>
    <dgm:cxn modelId="{E96CF001-3B19-4C22-B22A-EA2561BE3390}" type="presParOf" srcId="{BBDB5209-9F81-4754-8D7A-FD7D41530B1C}" destId="{91BCAB34-ACAD-4DD1-9175-6384016844E1}" srcOrd="1" destOrd="0" presId="urn:microsoft.com/office/officeart/2008/layout/HorizontalMultiLevelHierarchy"/>
    <dgm:cxn modelId="{7AA29200-1BCE-49D4-885F-EC05DB107383}" type="presParOf" srcId="{05152378-A171-4ED2-80B4-0B0C8AF2D0D8}" destId="{9A7C5667-96D5-48D0-8E65-26E0B749F8D1}" srcOrd="4" destOrd="0" presId="urn:microsoft.com/office/officeart/2008/layout/HorizontalMultiLevelHierarchy"/>
    <dgm:cxn modelId="{52F201E2-80D8-4BE2-ADF6-65AFE26F544B}" type="presParOf" srcId="{9A7C5667-96D5-48D0-8E65-26E0B749F8D1}" destId="{BE4A0325-EA81-4F4E-9D41-BE938A35D036}" srcOrd="0" destOrd="0" presId="urn:microsoft.com/office/officeart/2008/layout/HorizontalMultiLevelHierarchy"/>
    <dgm:cxn modelId="{ECC7C05E-06E0-4C7F-AB19-87985CF42ECF}" type="presParOf" srcId="{05152378-A171-4ED2-80B4-0B0C8AF2D0D8}" destId="{A33BF206-A2A2-44E6-B2FC-42F1EB74EEDD}" srcOrd="5" destOrd="0" presId="urn:microsoft.com/office/officeart/2008/layout/HorizontalMultiLevelHierarchy"/>
    <dgm:cxn modelId="{800285DC-A92F-43F3-9E95-AC20D8140CAE}" type="presParOf" srcId="{A33BF206-A2A2-44E6-B2FC-42F1EB74EEDD}" destId="{3ED77A7B-59EB-484C-BEA7-0FC2E09C8CCB}" srcOrd="0" destOrd="0" presId="urn:microsoft.com/office/officeart/2008/layout/HorizontalMultiLevelHierarchy"/>
    <dgm:cxn modelId="{AF006C6D-D0F2-4BE8-8E8A-11584960CB9D}" type="presParOf" srcId="{A33BF206-A2A2-44E6-B2FC-42F1EB74EEDD}" destId="{4B052FD8-C8AE-4F93-8501-86560E5FC3F6}" srcOrd="1" destOrd="0" presId="urn:microsoft.com/office/officeart/2008/layout/HorizontalMultiLevelHierarchy"/>
    <dgm:cxn modelId="{59898061-AB34-466F-AF27-6A17D9732C04}" type="presParOf" srcId="{05152378-A171-4ED2-80B4-0B0C8AF2D0D8}" destId="{EA405C40-8F29-41F2-9FAF-2E180BE663D4}" srcOrd="6" destOrd="0" presId="urn:microsoft.com/office/officeart/2008/layout/HorizontalMultiLevelHierarchy"/>
    <dgm:cxn modelId="{E0BA4F86-DE9D-4714-B5C4-808F07212166}" type="presParOf" srcId="{EA405C40-8F29-41F2-9FAF-2E180BE663D4}" destId="{E293E637-1A86-44C9-A714-7B0A91565FD4}" srcOrd="0" destOrd="0" presId="urn:microsoft.com/office/officeart/2008/layout/HorizontalMultiLevelHierarchy"/>
    <dgm:cxn modelId="{F17456CE-4BB1-4251-9AB3-B57972D11B68}" type="presParOf" srcId="{05152378-A171-4ED2-80B4-0B0C8AF2D0D8}" destId="{FC0134D4-78A3-48BD-8541-D5EB0738FAA1}" srcOrd="7" destOrd="0" presId="urn:microsoft.com/office/officeart/2008/layout/HorizontalMultiLevelHierarchy"/>
    <dgm:cxn modelId="{45804A46-191F-44A2-998D-A3702D21CAD9}" type="presParOf" srcId="{FC0134D4-78A3-48BD-8541-D5EB0738FAA1}" destId="{99F52391-E170-4675-9DEE-FAB95E87CACF}" srcOrd="0" destOrd="0" presId="urn:microsoft.com/office/officeart/2008/layout/HorizontalMultiLevelHierarchy"/>
    <dgm:cxn modelId="{CCA13CDB-7B4D-4DE7-BD38-D5BC7FFC44E0}" type="presParOf" srcId="{FC0134D4-78A3-48BD-8541-D5EB0738FAA1}" destId="{F07F763B-311B-4EC1-91BF-639863B8151D}" srcOrd="1" destOrd="0" presId="urn:microsoft.com/office/officeart/2008/layout/HorizontalMultiLevelHierarchy"/>
    <dgm:cxn modelId="{4C68633B-3F7F-46EC-B005-214231C62C02}" type="presParOf" srcId="{05152378-A171-4ED2-80B4-0B0C8AF2D0D8}" destId="{6C56B15F-C3FB-4878-A54C-6C50449CD37B}" srcOrd="8" destOrd="0" presId="urn:microsoft.com/office/officeart/2008/layout/HorizontalMultiLevelHierarchy"/>
    <dgm:cxn modelId="{8B8F762B-643D-4C4B-86AF-48184F8C93BF}" type="presParOf" srcId="{6C56B15F-C3FB-4878-A54C-6C50449CD37B}" destId="{44D10AF4-A9D0-4197-B57D-CBE95E53915E}" srcOrd="0" destOrd="0" presId="urn:microsoft.com/office/officeart/2008/layout/HorizontalMultiLevelHierarchy"/>
    <dgm:cxn modelId="{374A35A5-3B3A-4F3B-B6B6-CD1369D6FE19}" type="presParOf" srcId="{05152378-A171-4ED2-80B4-0B0C8AF2D0D8}" destId="{630BE4E3-E6FC-42F6-8F0B-A3642FD0B74C}" srcOrd="9" destOrd="0" presId="urn:microsoft.com/office/officeart/2008/layout/HorizontalMultiLevelHierarchy"/>
    <dgm:cxn modelId="{DD80E79C-6CE8-4A05-8967-9E98519D0226}" type="presParOf" srcId="{630BE4E3-E6FC-42F6-8F0B-A3642FD0B74C}" destId="{F6771A62-7F72-4DB5-854B-34DF7BD9FD4E}" srcOrd="0" destOrd="0" presId="urn:microsoft.com/office/officeart/2008/layout/HorizontalMultiLevelHierarchy"/>
    <dgm:cxn modelId="{7E5E258A-1C27-45FF-BCCD-8932D5EFE20A}" type="presParOf" srcId="{630BE4E3-E6FC-42F6-8F0B-A3642FD0B74C}" destId="{A5B5C684-7700-4652-AF09-35E30CF5047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E89E59-A1AD-4BDC-8E7E-B26A88D5939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B9A2618-7870-4EF3-9987-C34472647D2D}">
      <dgm:prSet/>
      <dgm:spPr/>
      <dgm:t>
        <a:bodyPr/>
        <a:lstStyle/>
        <a:p>
          <a:r>
            <a:rPr lang="zh-CN" altLang="en-US" dirty="0" smtClean="0"/>
            <a:t>党组织管理</a:t>
          </a:r>
          <a:endParaRPr lang="zh-CN" altLang="en-US" dirty="0"/>
        </a:p>
      </dgm:t>
    </dgm:pt>
    <dgm:pt modelId="{BF21B9FA-232C-4A1D-971F-6AE59B67052D}" type="parTrans" cxnId="{195C4288-8C91-4BA2-B27B-5F4EBA448359}">
      <dgm:prSet/>
      <dgm:spPr/>
      <dgm:t>
        <a:bodyPr/>
        <a:lstStyle/>
        <a:p>
          <a:endParaRPr lang="zh-CN" altLang="en-US"/>
        </a:p>
      </dgm:t>
    </dgm:pt>
    <dgm:pt modelId="{DBEBD2F6-A5F4-45B6-B6CC-EDFDBA5E084E}" type="sibTrans" cxnId="{195C4288-8C91-4BA2-B27B-5F4EBA448359}">
      <dgm:prSet/>
      <dgm:spPr/>
      <dgm:t>
        <a:bodyPr/>
        <a:lstStyle/>
        <a:p>
          <a:endParaRPr lang="zh-CN" altLang="en-US"/>
        </a:p>
      </dgm:t>
    </dgm:pt>
    <dgm:pt modelId="{93DA9D1A-CAD6-4D08-9512-E8A00FF00FAB}">
      <dgm:prSet/>
      <dgm:spPr/>
      <dgm:t>
        <a:bodyPr/>
        <a:lstStyle/>
        <a:p>
          <a:r>
            <a:rPr lang="zh-CN" altLang="en-US" dirty="0" smtClean="0"/>
            <a:t>组织架构</a:t>
          </a:r>
          <a:endParaRPr lang="zh-CN" altLang="en-US" dirty="0"/>
        </a:p>
      </dgm:t>
    </dgm:pt>
    <dgm:pt modelId="{078F2547-82C1-4D45-80FB-8C1B933F1616}" type="parTrans" cxnId="{E818F026-70D7-44C4-975F-827B596AEF28}">
      <dgm:prSet/>
      <dgm:spPr/>
      <dgm:t>
        <a:bodyPr/>
        <a:lstStyle/>
        <a:p>
          <a:endParaRPr lang="zh-CN" altLang="en-US"/>
        </a:p>
      </dgm:t>
    </dgm:pt>
    <dgm:pt modelId="{B986B671-C71F-4A37-BAC1-B0CCB78BB7B5}" type="sibTrans" cxnId="{E818F026-70D7-44C4-975F-827B596AEF28}">
      <dgm:prSet/>
      <dgm:spPr/>
      <dgm:t>
        <a:bodyPr/>
        <a:lstStyle/>
        <a:p>
          <a:endParaRPr lang="zh-CN" altLang="en-US"/>
        </a:p>
      </dgm:t>
    </dgm:pt>
    <dgm:pt modelId="{0D29BB5D-940E-4CCF-8DA5-77CD5F0E2305}">
      <dgm:prSet/>
      <dgm:spPr/>
      <dgm:t>
        <a:bodyPr/>
        <a:lstStyle/>
        <a:p>
          <a:r>
            <a:rPr lang="zh-CN" altLang="en-US" dirty="0" smtClean="0"/>
            <a:t>两新组织</a:t>
          </a:r>
          <a:endParaRPr lang="zh-CN" altLang="en-US" dirty="0"/>
        </a:p>
      </dgm:t>
    </dgm:pt>
    <dgm:pt modelId="{E8ABAFF5-A9C4-494B-A47C-C70ECE6BCB5F}" type="parTrans" cxnId="{72970865-1290-4864-8187-E12DE1DD917A}">
      <dgm:prSet/>
      <dgm:spPr/>
      <dgm:t>
        <a:bodyPr/>
        <a:lstStyle/>
        <a:p>
          <a:endParaRPr lang="zh-CN" altLang="en-US"/>
        </a:p>
      </dgm:t>
    </dgm:pt>
    <dgm:pt modelId="{EA593D15-778D-4A4B-A675-2EED832D54DF}" type="sibTrans" cxnId="{72970865-1290-4864-8187-E12DE1DD917A}">
      <dgm:prSet/>
      <dgm:spPr/>
      <dgm:t>
        <a:bodyPr/>
        <a:lstStyle/>
        <a:p>
          <a:endParaRPr lang="zh-CN" altLang="en-US"/>
        </a:p>
      </dgm:t>
    </dgm:pt>
    <dgm:pt modelId="{D8BDA5DF-F35D-4EF0-9434-F195A8F0EBEF}">
      <dgm:prSet/>
      <dgm:spPr/>
      <dgm:t>
        <a:bodyPr/>
        <a:lstStyle/>
        <a:p>
          <a:r>
            <a:rPr lang="zh-CN" altLang="en-US" dirty="0" smtClean="0"/>
            <a:t>党员管理</a:t>
          </a:r>
          <a:endParaRPr lang="zh-CN" altLang="en-US" dirty="0"/>
        </a:p>
      </dgm:t>
    </dgm:pt>
    <dgm:pt modelId="{71AC0E48-2C0B-4033-94EE-37FA777C5A91}" type="parTrans" cxnId="{6A3BF10E-464A-4A15-9500-75D47F866AD5}">
      <dgm:prSet/>
      <dgm:spPr/>
      <dgm:t>
        <a:bodyPr/>
        <a:lstStyle/>
        <a:p>
          <a:endParaRPr lang="zh-CN" altLang="en-US"/>
        </a:p>
      </dgm:t>
    </dgm:pt>
    <dgm:pt modelId="{E12D23DC-5F7E-4C89-980B-BE158901C4A7}" type="sibTrans" cxnId="{6A3BF10E-464A-4A15-9500-75D47F866AD5}">
      <dgm:prSet/>
      <dgm:spPr/>
      <dgm:t>
        <a:bodyPr/>
        <a:lstStyle/>
        <a:p>
          <a:endParaRPr lang="zh-CN" altLang="en-US"/>
        </a:p>
      </dgm:t>
    </dgm:pt>
    <dgm:pt modelId="{D371503C-80CA-4B8F-959B-059CFE249AA3}">
      <dgm:prSet/>
      <dgm:spPr/>
      <dgm:t>
        <a:bodyPr/>
        <a:lstStyle/>
        <a:p>
          <a:r>
            <a:rPr lang="zh-CN" altLang="en-US" dirty="0" smtClean="0"/>
            <a:t>党员通讯录</a:t>
          </a:r>
          <a:endParaRPr lang="zh-CN" altLang="en-US" dirty="0"/>
        </a:p>
      </dgm:t>
    </dgm:pt>
    <dgm:pt modelId="{B140A16C-D267-4DFB-B778-452EBB5510CD}" type="parTrans" cxnId="{14E7878F-3AB1-4181-9A16-2D37D0284BC2}">
      <dgm:prSet/>
      <dgm:spPr/>
      <dgm:t>
        <a:bodyPr/>
        <a:lstStyle/>
        <a:p>
          <a:endParaRPr lang="zh-CN" altLang="en-US"/>
        </a:p>
      </dgm:t>
    </dgm:pt>
    <dgm:pt modelId="{8A8D64EA-3D5D-4EA3-98E3-FAD8C027DC61}" type="sibTrans" cxnId="{14E7878F-3AB1-4181-9A16-2D37D0284BC2}">
      <dgm:prSet/>
      <dgm:spPr/>
      <dgm:t>
        <a:bodyPr/>
        <a:lstStyle/>
        <a:p>
          <a:endParaRPr lang="zh-CN" altLang="en-US"/>
        </a:p>
      </dgm:t>
    </dgm:pt>
    <dgm:pt modelId="{184C861B-ACF6-4DA1-990D-22945BBD850E}">
      <dgm:prSet/>
      <dgm:spPr/>
      <dgm:t>
        <a:bodyPr/>
        <a:lstStyle/>
        <a:p>
          <a:r>
            <a:rPr lang="zh-CN" altLang="en-US" dirty="0" smtClean="0"/>
            <a:t>组织活动场所</a:t>
          </a:r>
          <a:endParaRPr lang="zh-CN" altLang="en-US" dirty="0"/>
        </a:p>
      </dgm:t>
    </dgm:pt>
    <dgm:pt modelId="{7A008E35-78A8-497E-9577-28D8DD734D83}" type="parTrans" cxnId="{54422103-357B-4F58-8F69-88822FECE617}">
      <dgm:prSet/>
      <dgm:spPr/>
      <dgm:t>
        <a:bodyPr/>
        <a:lstStyle/>
        <a:p>
          <a:endParaRPr lang="zh-CN" altLang="en-US"/>
        </a:p>
      </dgm:t>
    </dgm:pt>
    <dgm:pt modelId="{7D5EA5C9-759F-411B-9A19-4045B061DA51}" type="sibTrans" cxnId="{54422103-357B-4F58-8F69-88822FECE617}">
      <dgm:prSet/>
      <dgm:spPr/>
      <dgm:t>
        <a:bodyPr/>
        <a:lstStyle/>
        <a:p>
          <a:endParaRPr lang="zh-CN" altLang="en-US"/>
        </a:p>
      </dgm:t>
    </dgm:pt>
    <dgm:pt modelId="{4696549E-C7AD-453E-AB73-6099123CB824}">
      <dgm:prSet/>
      <dgm:spPr/>
      <dgm:t>
        <a:bodyPr/>
        <a:lstStyle/>
        <a:p>
          <a:r>
            <a:rPr lang="zh-CN" altLang="en-US" dirty="0" smtClean="0"/>
            <a:t>党费管理</a:t>
          </a:r>
          <a:endParaRPr lang="zh-CN" altLang="en-US" dirty="0"/>
        </a:p>
      </dgm:t>
    </dgm:pt>
    <dgm:pt modelId="{190FCC3B-BFF8-40A2-B37D-13619C4468E9}" type="parTrans" cxnId="{8C96683E-D0D8-4814-9259-B05823896808}">
      <dgm:prSet/>
      <dgm:spPr/>
      <dgm:t>
        <a:bodyPr/>
        <a:lstStyle/>
        <a:p>
          <a:endParaRPr lang="zh-CN" altLang="en-US"/>
        </a:p>
      </dgm:t>
    </dgm:pt>
    <dgm:pt modelId="{421410C4-D253-4C19-A316-C8135A3E857B}" type="sibTrans" cxnId="{8C96683E-D0D8-4814-9259-B05823896808}">
      <dgm:prSet/>
      <dgm:spPr/>
      <dgm:t>
        <a:bodyPr/>
        <a:lstStyle/>
        <a:p>
          <a:endParaRPr lang="zh-CN" altLang="en-US"/>
        </a:p>
      </dgm:t>
    </dgm:pt>
    <dgm:pt modelId="{5BF5DE9F-5069-4B1D-ADED-21CED8CBA330}">
      <dgm:prSet/>
      <dgm:spPr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dirty="0" smtClean="0"/>
            <a:t>村干部管理</a:t>
          </a:r>
          <a:endParaRPr lang="zh-CN" altLang="en-US" dirty="0"/>
        </a:p>
      </dgm:t>
    </dgm:pt>
    <dgm:pt modelId="{73A10DDD-5B3E-4AF7-8889-F15572265FC6}" type="parTrans" cxnId="{BCC1BC2D-2190-4819-A115-2322D1904F29}">
      <dgm:prSet/>
      <dgm:spPr/>
      <dgm:t>
        <a:bodyPr/>
        <a:lstStyle/>
        <a:p>
          <a:endParaRPr lang="zh-CN" altLang="en-US"/>
        </a:p>
      </dgm:t>
    </dgm:pt>
    <dgm:pt modelId="{3D779DD8-6515-4C64-94E6-8A8B48952725}" type="sibTrans" cxnId="{BCC1BC2D-2190-4819-A115-2322D1904F29}">
      <dgm:prSet/>
      <dgm:spPr/>
      <dgm:t>
        <a:bodyPr/>
        <a:lstStyle/>
        <a:p>
          <a:endParaRPr lang="zh-CN" altLang="en-US"/>
        </a:p>
      </dgm:t>
    </dgm:pt>
    <dgm:pt modelId="{8D5B400C-ABC0-4009-829E-3F1BD69D446F}">
      <dgm:prSet/>
      <dgm:spPr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dirty="0" smtClean="0"/>
            <a:t>大学生村官管理</a:t>
          </a:r>
          <a:endParaRPr lang="zh-CN" altLang="en-US" dirty="0"/>
        </a:p>
      </dgm:t>
    </dgm:pt>
    <dgm:pt modelId="{3C5215F7-61BC-42EA-9BBD-F37E70087A10}" type="parTrans" cxnId="{DF7B4D15-43DF-4586-9794-0685E5E73612}">
      <dgm:prSet/>
      <dgm:spPr/>
      <dgm:t>
        <a:bodyPr/>
        <a:lstStyle/>
        <a:p>
          <a:endParaRPr lang="zh-CN" altLang="en-US"/>
        </a:p>
      </dgm:t>
    </dgm:pt>
    <dgm:pt modelId="{F5FEC8C7-1742-41C3-B6F3-5259C10A7168}" type="sibTrans" cxnId="{DF7B4D15-43DF-4586-9794-0685E5E73612}">
      <dgm:prSet/>
      <dgm:spPr/>
      <dgm:t>
        <a:bodyPr/>
        <a:lstStyle/>
        <a:p>
          <a:endParaRPr lang="zh-CN" altLang="en-US"/>
        </a:p>
      </dgm:t>
    </dgm:pt>
    <dgm:pt modelId="{FF28ABCC-D05F-4C18-BD77-FC723022FE9E}">
      <dgm:prSet/>
      <dgm:spPr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dirty="0" smtClean="0"/>
            <a:t>第一书记管理</a:t>
          </a:r>
          <a:endParaRPr lang="zh-CN" altLang="en-US" dirty="0"/>
        </a:p>
      </dgm:t>
    </dgm:pt>
    <dgm:pt modelId="{B185EAE5-33EF-4AAE-9878-D7A33E72FC5A}" type="parTrans" cxnId="{516AEFA9-82F6-4053-94F1-F5860790CA21}">
      <dgm:prSet/>
      <dgm:spPr/>
      <dgm:t>
        <a:bodyPr/>
        <a:lstStyle/>
        <a:p>
          <a:endParaRPr lang="zh-CN" altLang="en-US"/>
        </a:p>
      </dgm:t>
    </dgm:pt>
    <dgm:pt modelId="{6197EA10-1FF6-4CA2-BD0A-DE2A97444D8B}" type="sibTrans" cxnId="{516AEFA9-82F6-4053-94F1-F5860790CA21}">
      <dgm:prSet/>
      <dgm:spPr/>
      <dgm:t>
        <a:bodyPr/>
        <a:lstStyle/>
        <a:p>
          <a:endParaRPr lang="zh-CN" altLang="en-US"/>
        </a:p>
      </dgm:t>
    </dgm:pt>
    <dgm:pt modelId="{632FFA02-E5C4-4264-BDFD-B78AFF46912A}" type="pres">
      <dgm:prSet presAssocID="{46E89E59-A1AD-4BDC-8E7E-B26A88D593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55F4D12-3134-437B-96F3-CEF2895ED8FD}" type="pres">
      <dgm:prSet presAssocID="{1B9A2618-7870-4EF3-9987-C34472647D2D}" presName="hierRoot1" presStyleCnt="0">
        <dgm:presLayoutVars>
          <dgm:hierBranch val="init"/>
        </dgm:presLayoutVars>
      </dgm:prSet>
      <dgm:spPr/>
    </dgm:pt>
    <dgm:pt modelId="{066F5F58-6783-420B-B8C6-A6F5348F21FF}" type="pres">
      <dgm:prSet presAssocID="{1B9A2618-7870-4EF3-9987-C34472647D2D}" presName="rootComposite1" presStyleCnt="0"/>
      <dgm:spPr/>
    </dgm:pt>
    <dgm:pt modelId="{B8A84F8F-77C4-40B5-B7A3-E239201428C2}" type="pres">
      <dgm:prSet presAssocID="{1B9A2618-7870-4EF3-9987-C34472647D2D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893D7C-08F0-4CF9-AD27-0201ADD0E0CB}" type="pres">
      <dgm:prSet presAssocID="{1B9A2618-7870-4EF3-9987-C34472647D2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2AE9BDB-44E2-40EF-B726-BE9BF8FF2C8A}" type="pres">
      <dgm:prSet presAssocID="{1B9A2618-7870-4EF3-9987-C34472647D2D}" presName="hierChild2" presStyleCnt="0"/>
      <dgm:spPr/>
    </dgm:pt>
    <dgm:pt modelId="{9D8A2D60-DCA7-4012-A7BA-6970062DA6A4}" type="pres">
      <dgm:prSet presAssocID="{078F2547-82C1-4D45-80FB-8C1B933F1616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F041B436-A7DC-4B9C-8BB2-4AADBF69D458}" type="pres">
      <dgm:prSet presAssocID="{93DA9D1A-CAD6-4D08-9512-E8A00FF00FAB}" presName="hierRoot2" presStyleCnt="0">
        <dgm:presLayoutVars>
          <dgm:hierBranch val="init"/>
        </dgm:presLayoutVars>
      </dgm:prSet>
      <dgm:spPr/>
    </dgm:pt>
    <dgm:pt modelId="{164C6736-63D8-43DC-B705-78A49BB4F2D5}" type="pres">
      <dgm:prSet presAssocID="{93DA9D1A-CAD6-4D08-9512-E8A00FF00FAB}" presName="rootComposite" presStyleCnt="0"/>
      <dgm:spPr/>
    </dgm:pt>
    <dgm:pt modelId="{4E9F23F6-15F8-4733-81A5-44C7A091934E}" type="pres">
      <dgm:prSet presAssocID="{93DA9D1A-CAD6-4D08-9512-E8A00FF00FA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E58956-45D7-4332-874E-ED83E5B8A4FD}" type="pres">
      <dgm:prSet presAssocID="{93DA9D1A-CAD6-4D08-9512-E8A00FF00FAB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CE4F6DE9-03AA-4A74-9AD4-EB6CF4EBF52A}" type="pres">
      <dgm:prSet presAssocID="{93DA9D1A-CAD6-4D08-9512-E8A00FF00FAB}" presName="hierChild4" presStyleCnt="0"/>
      <dgm:spPr/>
    </dgm:pt>
    <dgm:pt modelId="{CD903AC4-F136-4F74-9E92-B431A1F1F2A5}" type="pres">
      <dgm:prSet presAssocID="{93DA9D1A-CAD6-4D08-9512-E8A00FF00FAB}" presName="hierChild5" presStyleCnt="0"/>
      <dgm:spPr/>
    </dgm:pt>
    <dgm:pt modelId="{D50727E0-0CC2-4B68-963C-957CA6A0B450}" type="pres">
      <dgm:prSet presAssocID="{E8ABAFF5-A9C4-494B-A47C-C70ECE6BCB5F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98516F6F-935A-4821-B8B0-A0B859578A8F}" type="pres">
      <dgm:prSet presAssocID="{0D29BB5D-940E-4CCF-8DA5-77CD5F0E2305}" presName="hierRoot2" presStyleCnt="0">
        <dgm:presLayoutVars>
          <dgm:hierBranch val="init"/>
        </dgm:presLayoutVars>
      </dgm:prSet>
      <dgm:spPr/>
    </dgm:pt>
    <dgm:pt modelId="{4E71329C-0001-4553-9429-49D90CE268A0}" type="pres">
      <dgm:prSet presAssocID="{0D29BB5D-940E-4CCF-8DA5-77CD5F0E2305}" presName="rootComposite" presStyleCnt="0"/>
      <dgm:spPr/>
    </dgm:pt>
    <dgm:pt modelId="{29946779-122F-4C77-9E34-327226B491C4}" type="pres">
      <dgm:prSet presAssocID="{0D29BB5D-940E-4CCF-8DA5-77CD5F0E2305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8E8442-14F9-402B-A813-F4807BE4E5B1}" type="pres">
      <dgm:prSet presAssocID="{0D29BB5D-940E-4CCF-8DA5-77CD5F0E2305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317E1C96-BF04-4A69-A088-FDD81BA65295}" type="pres">
      <dgm:prSet presAssocID="{0D29BB5D-940E-4CCF-8DA5-77CD5F0E2305}" presName="hierChild4" presStyleCnt="0"/>
      <dgm:spPr/>
    </dgm:pt>
    <dgm:pt modelId="{03EE3139-1A57-4912-88F7-44A95DBC86CD}" type="pres">
      <dgm:prSet presAssocID="{0D29BB5D-940E-4CCF-8DA5-77CD5F0E2305}" presName="hierChild5" presStyleCnt="0"/>
      <dgm:spPr/>
    </dgm:pt>
    <dgm:pt modelId="{46E57B9C-DBF0-4465-AC17-DFBB9AF0096B}" type="pres">
      <dgm:prSet presAssocID="{71AC0E48-2C0B-4033-94EE-37FA777C5A91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FD51B9BA-B773-4F41-A61F-A788B2DFF961}" type="pres">
      <dgm:prSet presAssocID="{D8BDA5DF-F35D-4EF0-9434-F195A8F0EBEF}" presName="hierRoot2" presStyleCnt="0">
        <dgm:presLayoutVars>
          <dgm:hierBranch val="init"/>
        </dgm:presLayoutVars>
      </dgm:prSet>
      <dgm:spPr/>
    </dgm:pt>
    <dgm:pt modelId="{1DFABD56-D59E-468F-BF87-6F7A91E33B8E}" type="pres">
      <dgm:prSet presAssocID="{D8BDA5DF-F35D-4EF0-9434-F195A8F0EBEF}" presName="rootComposite" presStyleCnt="0"/>
      <dgm:spPr/>
    </dgm:pt>
    <dgm:pt modelId="{61B91A2E-480B-4C9F-A1FE-469717007F87}" type="pres">
      <dgm:prSet presAssocID="{D8BDA5DF-F35D-4EF0-9434-F195A8F0EBE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C40022-57E2-487A-B71E-363E85200C29}" type="pres">
      <dgm:prSet presAssocID="{D8BDA5DF-F35D-4EF0-9434-F195A8F0EBEF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C97D75C5-BEAD-4D12-9376-4CE4DC794662}" type="pres">
      <dgm:prSet presAssocID="{D8BDA5DF-F35D-4EF0-9434-F195A8F0EBEF}" presName="hierChild4" presStyleCnt="0"/>
      <dgm:spPr/>
    </dgm:pt>
    <dgm:pt modelId="{B7A76464-B980-4B86-B241-7946241D4AF0}" type="pres">
      <dgm:prSet presAssocID="{D8BDA5DF-F35D-4EF0-9434-F195A8F0EBEF}" presName="hierChild5" presStyleCnt="0"/>
      <dgm:spPr/>
    </dgm:pt>
    <dgm:pt modelId="{D4E23B22-29B5-455A-B3F0-F5AAAD9574FB}" type="pres">
      <dgm:prSet presAssocID="{B140A16C-D267-4DFB-B778-452EBB5510CD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02CE402C-AEE8-4577-8829-2CC59FD8A3B6}" type="pres">
      <dgm:prSet presAssocID="{D371503C-80CA-4B8F-959B-059CFE249AA3}" presName="hierRoot2" presStyleCnt="0">
        <dgm:presLayoutVars>
          <dgm:hierBranch val="init"/>
        </dgm:presLayoutVars>
      </dgm:prSet>
      <dgm:spPr/>
    </dgm:pt>
    <dgm:pt modelId="{83CE7CD9-70AB-4C83-A047-76C5D750F79B}" type="pres">
      <dgm:prSet presAssocID="{D371503C-80CA-4B8F-959B-059CFE249AA3}" presName="rootComposite" presStyleCnt="0"/>
      <dgm:spPr/>
    </dgm:pt>
    <dgm:pt modelId="{F8BCE908-53D2-4920-92D9-37BBFE40A044}" type="pres">
      <dgm:prSet presAssocID="{D371503C-80CA-4B8F-959B-059CFE249AA3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6993C0-3CA2-47CF-AC3C-9BBF83D1DB54}" type="pres">
      <dgm:prSet presAssocID="{D371503C-80CA-4B8F-959B-059CFE249AA3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6274B407-B72B-4F2D-896B-950B8CB59BFF}" type="pres">
      <dgm:prSet presAssocID="{D371503C-80CA-4B8F-959B-059CFE249AA3}" presName="hierChild4" presStyleCnt="0"/>
      <dgm:spPr/>
    </dgm:pt>
    <dgm:pt modelId="{3B6D8329-C7C4-4A23-A120-71B1DE9A2670}" type="pres">
      <dgm:prSet presAssocID="{D371503C-80CA-4B8F-959B-059CFE249AA3}" presName="hierChild5" presStyleCnt="0"/>
      <dgm:spPr/>
    </dgm:pt>
    <dgm:pt modelId="{459630D9-79B6-4F93-B5DB-FEBBE6B12E2C}" type="pres">
      <dgm:prSet presAssocID="{190FCC3B-BFF8-40A2-B37D-13619C4468E9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A68D532E-6A56-430C-8166-EA833A9F9FE9}" type="pres">
      <dgm:prSet presAssocID="{4696549E-C7AD-453E-AB73-6099123CB824}" presName="hierRoot2" presStyleCnt="0">
        <dgm:presLayoutVars>
          <dgm:hierBranch val="init"/>
        </dgm:presLayoutVars>
      </dgm:prSet>
      <dgm:spPr/>
    </dgm:pt>
    <dgm:pt modelId="{B4239311-0BC8-4F2D-886B-56721ECEB192}" type="pres">
      <dgm:prSet presAssocID="{4696549E-C7AD-453E-AB73-6099123CB824}" presName="rootComposite" presStyleCnt="0"/>
      <dgm:spPr/>
    </dgm:pt>
    <dgm:pt modelId="{90B50820-72A2-4E40-9205-66B5A3BF6E91}" type="pres">
      <dgm:prSet presAssocID="{4696549E-C7AD-453E-AB73-6099123CB824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6B3A4F-3A21-4716-8558-D4EFDA026E9B}" type="pres">
      <dgm:prSet presAssocID="{4696549E-C7AD-453E-AB73-6099123CB824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3C4C83B5-BAC9-4855-A8B3-A98B3BAEA02D}" type="pres">
      <dgm:prSet presAssocID="{4696549E-C7AD-453E-AB73-6099123CB824}" presName="hierChild4" presStyleCnt="0"/>
      <dgm:spPr/>
    </dgm:pt>
    <dgm:pt modelId="{54B09D6C-B8A8-425A-BC8B-AF8916577C00}" type="pres">
      <dgm:prSet presAssocID="{4696549E-C7AD-453E-AB73-6099123CB824}" presName="hierChild5" presStyleCnt="0"/>
      <dgm:spPr/>
    </dgm:pt>
    <dgm:pt modelId="{4D75D019-828F-4EBF-A1E8-FB315116798D}" type="pres">
      <dgm:prSet presAssocID="{7A008E35-78A8-497E-9577-28D8DD734D83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01CD1A9A-CDAA-468B-ADCC-E63E72886992}" type="pres">
      <dgm:prSet presAssocID="{184C861B-ACF6-4DA1-990D-22945BBD850E}" presName="hierRoot2" presStyleCnt="0">
        <dgm:presLayoutVars>
          <dgm:hierBranch val="init"/>
        </dgm:presLayoutVars>
      </dgm:prSet>
      <dgm:spPr/>
    </dgm:pt>
    <dgm:pt modelId="{D58FAF72-1CD8-424C-9464-E040C5CA70E1}" type="pres">
      <dgm:prSet presAssocID="{184C861B-ACF6-4DA1-990D-22945BBD850E}" presName="rootComposite" presStyleCnt="0"/>
      <dgm:spPr/>
    </dgm:pt>
    <dgm:pt modelId="{7CB8CCD9-49BB-441B-BC26-FA2B32C8159B}" type="pres">
      <dgm:prSet presAssocID="{184C861B-ACF6-4DA1-990D-22945BBD850E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C6622D-B801-4CB6-AA1F-34200222F9D0}" type="pres">
      <dgm:prSet presAssocID="{184C861B-ACF6-4DA1-990D-22945BBD850E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B8776E73-96A4-4DEE-BC26-7DD87262C8C2}" type="pres">
      <dgm:prSet presAssocID="{184C861B-ACF6-4DA1-990D-22945BBD850E}" presName="hierChild4" presStyleCnt="0"/>
      <dgm:spPr/>
    </dgm:pt>
    <dgm:pt modelId="{79D3F0CA-7426-43FF-9C55-FD3D872422D0}" type="pres">
      <dgm:prSet presAssocID="{184C861B-ACF6-4DA1-990D-22945BBD850E}" presName="hierChild5" presStyleCnt="0"/>
      <dgm:spPr/>
    </dgm:pt>
    <dgm:pt modelId="{B1019D93-71D1-405C-BFB9-AEA5F8C2455C}" type="pres">
      <dgm:prSet presAssocID="{1B9A2618-7870-4EF3-9987-C34472647D2D}" presName="hierChild3" presStyleCnt="0"/>
      <dgm:spPr/>
    </dgm:pt>
    <dgm:pt modelId="{9FB2D489-ECDD-4485-A68C-950255CD8D71}" type="pres">
      <dgm:prSet presAssocID="{5BF5DE9F-5069-4B1D-ADED-21CED8CBA330}" presName="hierRoot1" presStyleCnt="0">
        <dgm:presLayoutVars>
          <dgm:hierBranch val="init"/>
        </dgm:presLayoutVars>
      </dgm:prSet>
      <dgm:spPr/>
    </dgm:pt>
    <dgm:pt modelId="{395C8DD0-B716-48F7-AD91-4266D4FB97B6}" type="pres">
      <dgm:prSet presAssocID="{5BF5DE9F-5069-4B1D-ADED-21CED8CBA330}" presName="rootComposite1" presStyleCnt="0"/>
      <dgm:spPr/>
    </dgm:pt>
    <dgm:pt modelId="{EBA2DCF0-50E0-4100-ACF5-1C4076BEAFCE}" type="pres">
      <dgm:prSet presAssocID="{5BF5DE9F-5069-4B1D-ADED-21CED8CBA330}" presName="rootText1" presStyleLbl="node0" presStyleIdx="1" presStyleCnt="4" custLinFactX="100000" custLinFactY="-100000" custLinFactNeighborX="154430" custLinFactNeighborY="-1738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3011EE-3445-405F-8AD4-FE87129342E6}" type="pres">
      <dgm:prSet presAssocID="{5BF5DE9F-5069-4B1D-ADED-21CED8CBA33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353D7643-CF9B-4385-987A-BAE5C8435746}" type="pres">
      <dgm:prSet presAssocID="{5BF5DE9F-5069-4B1D-ADED-21CED8CBA330}" presName="hierChild2" presStyleCnt="0"/>
      <dgm:spPr/>
    </dgm:pt>
    <dgm:pt modelId="{CDDFE535-9F15-4BFF-844B-0287C585926D}" type="pres">
      <dgm:prSet presAssocID="{5BF5DE9F-5069-4B1D-ADED-21CED8CBA330}" presName="hierChild3" presStyleCnt="0"/>
      <dgm:spPr/>
    </dgm:pt>
    <dgm:pt modelId="{C220F6E0-7CE8-44B5-BB83-325F0F4A334D}" type="pres">
      <dgm:prSet presAssocID="{8D5B400C-ABC0-4009-829E-3F1BD69D446F}" presName="hierRoot1" presStyleCnt="0">
        <dgm:presLayoutVars>
          <dgm:hierBranch val="init"/>
        </dgm:presLayoutVars>
      </dgm:prSet>
      <dgm:spPr/>
    </dgm:pt>
    <dgm:pt modelId="{9D744F0F-CF52-4980-84C1-9EA0710E55C3}" type="pres">
      <dgm:prSet presAssocID="{8D5B400C-ABC0-4009-829E-3F1BD69D446F}" presName="rootComposite1" presStyleCnt="0"/>
      <dgm:spPr/>
    </dgm:pt>
    <dgm:pt modelId="{B5ADEAEA-42BF-48E8-81CF-975850C4C907}" type="pres">
      <dgm:prSet presAssocID="{8D5B400C-ABC0-4009-829E-3F1BD69D446F}" presName="rootText1" presStyleLbl="node0" presStyleIdx="2" presStyleCnt="4" custLinFactX="100000" custLinFactY="-100000" custLinFactNeighborX="154195" custLinFactNeighborY="-1792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2E1C66-DD8A-43EF-B153-D1FB8AD19C66}" type="pres">
      <dgm:prSet presAssocID="{8D5B400C-ABC0-4009-829E-3F1BD69D446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EBB9EB3-035E-450D-A2AF-3C5A1B638285}" type="pres">
      <dgm:prSet presAssocID="{8D5B400C-ABC0-4009-829E-3F1BD69D446F}" presName="hierChild2" presStyleCnt="0"/>
      <dgm:spPr/>
    </dgm:pt>
    <dgm:pt modelId="{DB926F43-3071-412C-AD8E-CFC173F0E820}" type="pres">
      <dgm:prSet presAssocID="{8D5B400C-ABC0-4009-829E-3F1BD69D446F}" presName="hierChild3" presStyleCnt="0"/>
      <dgm:spPr/>
    </dgm:pt>
    <dgm:pt modelId="{D8A5B95E-1CD8-40C7-A155-FAF4A3A22934}" type="pres">
      <dgm:prSet presAssocID="{FF28ABCC-D05F-4C18-BD77-FC723022FE9E}" presName="hierRoot1" presStyleCnt="0">
        <dgm:presLayoutVars>
          <dgm:hierBranch val="init"/>
        </dgm:presLayoutVars>
      </dgm:prSet>
      <dgm:spPr/>
    </dgm:pt>
    <dgm:pt modelId="{1E2FFE83-8529-4438-A8E0-4F1F92771E0B}" type="pres">
      <dgm:prSet presAssocID="{FF28ABCC-D05F-4C18-BD77-FC723022FE9E}" presName="rootComposite1" presStyleCnt="0"/>
      <dgm:spPr/>
    </dgm:pt>
    <dgm:pt modelId="{B4B77F49-21D0-4D77-8743-B95725E5C395}" type="pres">
      <dgm:prSet presAssocID="{FF28ABCC-D05F-4C18-BD77-FC723022FE9E}" presName="rootText1" presStyleLbl="node0" presStyleIdx="3" presStyleCnt="4" custLinFactX="100000" custLinFactY="-100000" custLinFactNeighborX="154195" custLinFactNeighborY="-1792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99F446-F6B7-4AE0-9E07-6820B1E12E27}" type="pres">
      <dgm:prSet presAssocID="{FF28ABCC-D05F-4C18-BD77-FC723022FE9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A73EC8B-1255-4E56-A319-FA067CFBA2A8}" type="pres">
      <dgm:prSet presAssocID="{FF28ABCC-D05F-4C18-BD77-FC723022FE9E}" presName="hierChild2" presStyleCnt="0"/>
      <dgm:spPr/>
    </dgm:pt>
    <dgm:pt modelId="{09F70D64-873B-43DA-ACBF-53E1C85615E0}" type="pres">
      <dgm:prSet presAssocID="{FF28ABCC-D05F-4C18-BD77-FC723022FE9E}" presName="hierChild3" presStyleCnt="0"/>
      <dgm:spPr/>
    </dgm:pt>
  </dgm:ptLst>
  <dgm:cxnLst>
    <dgm:cxn modelId="{BCC1BC2D-2190-4819-A115-2322D1904F29}" srcId="{46E89E59-A1AD-4BDC-8E7E-B26A88D59396}" destId="{5BF5DE9F-5069-4B1D-ADED-21CED8CBA330}" srcOrd="1" destOrd="0" parTransId="{73A10DDD-5B3E-4AF7-8889-F15572265FC6}" sibTransId="{3D779DD8-6515-4C64-94E6-8A8B48952725}"/>
    <dgm:cxn modelId="{E818F026-70D7-44C4-975F-827B596AEF28}" srcId="{1B9A2618-7870-4EF3-9987-C34472647D2D}" destId="{93DA9D1A-CAD6-4D08-9512-E8A00FF00FAB}" srcOrd="0" destOrd="0" parTransId="{078F2547-82C1-4D45-80FB-8C1B933F1616}" sibTransId="{B986B671-C71F-4A37-BAC1-B0CCB78BB7B5}"/>
    <dgm:cxn modelId="{4B49626F-3CE4-4DFC-8004-74658A8B59C4}" type="presOf" srcId="{078F2547-82C1-4D45-80FB-8C1B933F1616}" destId="{9D8A2D60-DCA7-4012-A7BA-6970062DA6A4}" srcOrd="0" destOrd="0" presId="urn:microsoft.com/office/officeart/2009/3/layout/HorizontalOrganizationChart"/>
    <dgm:cxn modelId="{509A0831-12AA-4FED-B200-C3DC53CD1B5B}" type="presOf" srcId="{190FCC3B-BFF8-40A2-B37D-13619C4468E9}" destId="{459630D9-79B6-4F93-B5DB-FEBBE6B12E2C}" srcOrd="0" destOrd="0" presId="urn:microsoft.com/office/officeart/2009/3/layout/HorizontalOrganizationChart"/>
    <dgm:cxn modelId="{D443F353-BC6F-4123-BA1C-E29E72E1B010}" type="presOf" srcId="{8D5B400C-ABC0-4009-829E-3F1BD69D446F}" destId="{B5ADEAEA-42BF-48E8-81CF-975850C4C907}" srcOrd="0" destOrd="0" presId="urn:microsoft.com/office/officeart/2009/3/layout/HorizontalOrganizationChart"/>
    <dgm:cxn modelId="{D4A94DF7-74F4-4051-87B6-8C1605064458}" type="presOf" srcId="{184C861B-ACF6-4DA1-990D-22945BBD850E}" destId="{7CB8CCD9-49BB-441B-BC26-FA2B32C8159B}" srcOrd="0" destOrd="0" presId="urn:microsoft.com/office/officeart/2009/3/layout/HorizontalOrganizationChart"/>
    <dgm:cxn modelId="{ABBEFFFA-9B17-4EA1-AD7B-2F83E61998DD}" type="presOf" srcId="{71AC0E48-2C0B-4033-94EE-37FA777C5A91}" destId="{46E57B9C-DBF0-4465-AC17-DFBB9AF0096B}" srcOrd="0" destOrd="0" presId="urn:microsoft.com/office/officeart/2009/3/layout/HorizontalOrganizationChart"/>
    <dgm:cxn modelId="{5105034D-89AC-4FD2-8E39-C12CFBAFFB9E}" type="presOf" srcId="{93DA9D1A-CAD6-4D08-9512-E8A00FF00FAB}" destId="{4E9F23F6-15F8-4733-81A5-44C7A091934E}" srcOrd="0" destOrd="0" presId="urn:microsoft.com/office/officeart/2009/3/layout/HorizontalOrganizationChart"/>
    <dgm:cxn modelId="{A86A1D12-B392-4E15-BA85-A65DAEF4EFEF}" type="presOf" srcId="{0D29BB5D-940E-4CCF-8DA5-77CD5F0E2305}" destId="{218E8442-14F9-402B-A813-F4807BE4E5B1}" srcOrd="1" destOrd="0" presId="urn:microsoft.com/office/officeart/2009/3/layout/HorizontalOrganizationChart"/>
    <dgm:cxn modelId="{516AEFA9-82F6-4053-94F1-F5860790CA21}" srcId="{46E89E59-A1AD-4BDC-8E7E-B26A88D59396}" destId="{FF28ABCC-D05F-4C18-BD77-FC723022FE9E}" srcOrd="3" destOrd="0" parTransId="{B185EAE5-33EF-4AAE-9878-D7A33E72FC5A}" sibTransId="{6197EA10-1FF6-4CA2-BD0A-DE2A97444D8B}"/>
    <dgm:cxn modelId="{CA8F58CE-DE49-4F79-871D-FDC09A939B4C}" type="presOf" srcId="{1B9A2618-7870-4EF3-9987-C34472647D2D}" destId="{B8A84F8F-77C4-40B5-B7A3-E239201428C2}" srcOrd="0" destOrd="0" presId="urn:microsoft.com/office/officeart/2009/3/layout/HorizontalOrganizationChart"/>
    <dgm:cxn modelId="{5C1E60C3-3D32-4081-A439-10D6F0CEB224}" type="presOf" srcId="{5BF5DE9F-5069-4B1D-ADED-21CED8CBA330}" destId="{4A3011EE-3445-405F-8AD4-FE87129342E6}" srcOrd="1" destOrd="0" presId="urn:microsoft.com/office/officeart/2009/3/layout/HorizontalOrganizationChart"/>
    <dgm:cxn modelId="{8C96683E-D0D8-4814-9259-B05823896808}" srcId="{1B9A2618-7870-4EF3-9987-C34472647D2D}" destId="{4696549E-C7AD-453E-AB73-6099123CB824}" srcOrd="4" destOrd="0" parTransId="{190FCC3B-BFF8-40A2-B37D-13619C4468E9}" sibTransId="{421410C4-D253-4C19-A316-C8135A3E857B}"/>
    <dgm:cxn modelId="{DF7B4D15-43DF-4586-9794-0685E5E73612}" srcId="{46E89E59-A1AD-4BDC-8E7E-B26A88D59396}" destId="{8D5B400C-ABC0-4009-829E-3F1BD69D446F}" srcOrd="2" destOrd="0" parTransId="{3C5215F7-61BC-42EA-9BBD-F37E70087A10}" sibTransId="{F5FEC8C7-1742-41C3-B6F3-5259C10A7168}"/>
    <dgm:cxn modelId="{AC732052-7009-41BA-930E-EB2BCAD89CB8}" type="presOf" srcId="{FF28ABCC-D05F-4C18-BD77-FC723022FE9E}" destId="{B4B77F49-21D0-4D77-8743-B95725E5C395}" srcOrd="0" destOrd="0" presId="urn:microsoft.com/office/officeart/2009/3/layout/HorizontalOrganizationChart"/>
    <dgm:cxn modelId="{EC13BFBD-BB3A-404A-8022-561A5B2D13C7}" type="presOf" srcId="{93DA9D1A-CAD6-4D08-9512-E8A00FF00FAB}" destId="{43E58956-45D7-4332-874E-ED83E5B8A4FD}" srcOrd="1" destOrd="0" presId="urn:microsoft.com/office/officeart/2009/3/layout/HorizontalOrganizationChart"/>
    <dgm:cxn modelId="{E74D7C08-0505-4F25-B357-D73322FAB56A}" type="presOf" srcId="{8D5B400C-ABC0-4009-829E-3F1BD69D446F}" destId="{EE2E1C66-DD8A-43EF-B153-D1FB8AD19C66}" srcOrd="1" destOrd="0" presId="urn:microsoft.com/office/officeart/2009/3/layout/HorizontalOrganizationChart"/>
    <dgm:cxn modelId="{79FE5EED-4E80-4501-BA97-A9B85B779639}" type="presOf" srcId="{4696549E-C7AD-453E-AB73-6099123CB824}" destId="{726B3A4F-3A21-4716-8558-D4EFDA026E9B}" srcOrd="1" destOrd="0" presId="urn:microsoft.com/office/officeart/2009/3/layout/HorizontalOrganizationChart"/>
    <dgm:cxn modelId="{DD09394B-A0EB-4770-9216-C184FBCF24EC}" type="presOf" srcId="{184C861B-ACF6-4DA1-990D-22945BBD850E}" destId="{8DC6622D-B801-4CB6-AA1F-34200222F9D0}" srcOrd="1" destOrd="0" presId="urn:microsoft.com/office/officeart/2009/3/layout/HorizontalOrganizationChart"/>
    <dgm:cxn modelId="{93B212C7-40B7-4431-B6CD-41AAE75E304B}" type="presOf" srcId="{1B9A2618-7870-4EF3-9987-C34472647D2D}" destId="{4D893D7C-08F0-4CF9-AD27-0201ADD0E0CB}" srcOrd="1" destOrd="0" presId="urn:microsoft.com/office/officeart/2009/3/layout/HorizontalOrganizationChart"/>
    <dgm:cxn modelId="{54422103-357B-4F58-8F69-88822FECE617}" srcId="{1B9A2618-7870-4EF3-9987-C34472647D2D}" destId="{184C861B-ACF6-4DA1-990D-22945BBD850E}" srcOrd="5" destOrd="0" parTransId="{7A008E35-78A8-497E-9577-28D8DD734D83}" sibTransId="{7D5EA5C9-759F-411B-9A19-4045B061DA51}"/>
    <dgm:cxn modelId="{B8848B38-77E2-40FF-8A37-10778FCFFFC0}" type="presOf" srcId="{B140A16C-D267-4DFB-B778-452EBB5510CD}" destId="{D4E23B22-29B5-455A-B3F0-F5AAAD9574FB}" srcOrd="0" destOrd="0" presId="urn:microsoft.com/office/officeart/2009/3/layout/HorizontalOrganizationChart"/>
    <dgm:cxn modelId="{61888EBB-3EA0-4088-B65E-5F2381A26378}" type="presOf" srcId="{D8BDA5DF-F35D-4EF0-9434-F195A8F0EBEF}" destId="{61B91A2E-480B-4C9F-A1FE-469717007F87}" srcOrd="0" destOrd="0" presId="urn:microsoft.com/office/officeart/2009/3/layout/HorizontalOrganizationChart"/>
    <dgm:cxn modelId="{CDC5CC13-55DB-4B9E-9E9E-0B829464AB8D}" type="presOf" srcId="{FF28ABCC-D05F-4C18-BD77-FC723022FE9E}" destId="{F699F446-F6B7-4AE0-9E07-6820B1E12E27}" srcOrd="1" destOrd="0" presId="urn:microsoft.com/office/officeart/2009/3/layout/HorizontalOrganizationChart"/>
    <dgm:cxn modelId="{14E7878F-3AB1-4181-9A16-2D37D0284BC2}" srcId="{1B9A2618-7870-4EF3-9987-C34472647D2D}" destId="{D371503C-80CA-4B8F-959B-059CFE249AA3}" srcOrd="3" destOrd="0" parTransId="{B140A16C-D267-4DFB-B778-452EBB5510CD}" sibTransId="{8A8D64EA-3D5D-4EA3-98E3-FAD8C027DC61}"/>
    <dgm:cxn modelId="{63F7E719-E00E-4532-A67E-9511E136697D}" type="presOf" srcId="{7A008E35-78A8-497E-9577-28D8DD734D83}" destId="{4D75D019-828F-4EBF-A1E8-FB315116798D}" srcOrd="0" destOrd="0" presId="urn:microsoft.com/office/officeart/2009/3/layout/HorizontalOrganizationChart"/>
    <dgm:cxn modelId="{89411997-7FCD-4B2D-A1AA-3457AF90CD74}" type="presOf" srcId="{E8ABAFF5-A9C4-494B-A47C-C70ECE6BCB5F}" destId="{D50727E0-0CC2-4B68-963C-957CA6A0B450}" srcOrd="0" destOrd="0" presId="urn:microsoft.com/office/officeart/2009/3/layout/HorizontalOrganizationChart"/>
    <dgm:cxn modelId="{72970865-1290-4864-8187-E12DE1DD917A}" srcId="{1B9A2618-7870-4EF3-9987-C34472647D2D}" destId="{0D29BB5D-940E-4CCF-8DA5-77CD5F0E2305}" srcOrd="1" destOrd="0" parTransId="{E8ABAFF5-A9C4-494B-A47C-C70ECE6BCB5F}" sibTransId="{EA593D15-778D-4A4B-A675-2EED832D54DF}"/>
    <dgm:cxn modelId="{195C4288-8C91-4BA2-B27B-5F4EBA448359}" srcId="{46E89E59-A1AD-4BDC-8E7E-B26A88D59396}" destId="{1B9A2618-7870-4EF3-9987-C34472647D2D}" srcOrd="0" destOrd="0" parTransId="{BF21B9FA-232C-4A1D-971F-6AE59B67052D}" sibTransId="{DBEBD2F6-A5F4-45B6-B6CC-EDFDBA5E084E}"/>
    <dgm:cxn modelId="{B55FFCFA-1FEB-4EE7-B96E-807DBDC314D7}" type="presOf" srcId="{0D29BB5D-940E-4CCF-8DA5-77CD5F0E2305}" destId="{29946779-122F-4C77-9E34-327226B491C4}" srcOrd="0" destOrd="0" presId="urn:microsoft.com/office/officeart/2009/3/layout/HorizontalOrganizationChart"/>
    <dgm:cxn modelId="{6A3BF10E-464A-4A15-9500-75D47F866AD5}" srcId="{1B9A2618-7870-4EF3-9987-C34472647D2D}" destId="{D8BDA5DF-F35D-4EF0-9434-F195A8F0EBEF}" srcOrd="2" destOrd="0" parTransId="{71AC0E48-2C0B-4033-94EE-37FA777C5A91}" sibTransId="{E12D23DC-5F7E-4C89-980B-BE158901C4A7}"/>
    <dgm:cxn modelId="{0D7BA545-4AF7-49E5-9CFF-16CFFD4134D7}" type="presOf" srcId="{4696549E-C7AD-453E-AB73-6099123CB824}" destId="{90B50820-72A2-4E40-9205-66B5A3BF6E91}" srcOrd="0" destOrd="0" presId="urn:microsoft.com/office/officeart/2009/3/layout/HorizontalOrganizationChart"/>
    <dgm:cxn modelId="{4F950ECB-A7AE-4749-B9D2-4AD24964EAC0}" type="presOf" srcId="{46E89E59-A1AD-4BDC-8E7E-B26A88D59396}" destId="{632FFA02-E5C4-4264-BDFD-B78AFF46912A}" srcOrd="0" destOrd="0" presId="urn:microsoft.com/office/officeart/2009/3/layout/HorizontalOrganizationChart"/>
    <dgm:cxn modelId="{E29D41CB-246C-483A-BCE7-CC70CD1ACAF0}" type="presOf" srcId="{D371503C-80CA-4B8F-959B-059CFE249AA3}" destId="{256993C0-3CA2-47CF-AC3C-9BBF83D1DB54}" srcOrd="1" destOrd="0" presId="urn:microsoft.com/office/officeart/2009/3/layout/HorizontalOrganizationChart"/>
    <dgm:cxn modelId="{8856611E-D64D-4C1C-8398-E2D27A7DCD84}" type="presOf" srcId="{D371503C-80CA-4B8F-959B-059CFE249AA3}" destId="{F8BCE908-53D2-4920-92D9-37BBFE40A044}" srcOrd="0" destOrd="0" presId="urn:microsoft.com/office/officeart/2009/3/layout/HorizontalOrganizationChart"/>
    <dgm:cxn modelId="{B6BC6DE9-66F8-4C1C-B801-9EC406891B20}" type="presOf" srcId="{5BF5DE9F-5069-4B1D-ADED-21CED8CBA330}" destId="{EBA2DCF0-50E0-4100-ACF5-1C4076BEAFCE}" srcOrd="0" destOrd="0" presId="urn:microsoft.com/office/officeart/2009/3/layout/HorizontalOrganizationChart"/>
    <dgm:cxn modelId="{C8F8A0C5-7FF2-49B6-A96E-C56ED505B2D0}" type="presOf" srcId="{D8BDA5DF-F35D-4EF0-9434-F195A8F0EBEF}" destId="{64C40022-57E2-487A-B71E-363E85200C29}" srcOrd="1" destOrd="0" presId="urn:microsoft.com/office/officeart/2009/3/layout/HorizontalOrganizationChart"/>
    <dgm:cxn modelId="{68CD8DED-4FD2-446B-9325-938C6D23923A}" type="presParOf" srcId="{632FFA02-E5C4-4264-BDFD-B78AFF46912A}" destId="{755F4D12-3134-437B-96F3-CEF2895ED8FD}" srcOrd="0" destOrd="0" presId="urn:microsoft.com/office/officeart/2009/3/layout/HorizontalOrganizationChart"/>
    <dgm:cxn modelId="{4DBA44AB-7330-4B3F-9FBB-8B234CF11CE4}" type="presParOf" srcId="{755F4D12-3134-437B-96F3-CEF2895ED8FD}" destId="{066F5F58-6783-420B-B8C6-A6F5348F21FF}" srcOrd="0" destOrd="0" presId="urn:microsoft.com/office/officeart/2009/3/layout/HorizontalOrganizationChart"/>
    <dgm:cxn modelId="{23389DA0-0145-4B32-A015-9B8426396E42}" type="presParOf" srcId="{066F5F58-6783-420B-B8C6-A6F5348F21FF}" destId="{B8A84F8F-77C4-40B5-B7A3-E239201428C2}" srcOrd="0" destOrd="0" presId="urn:microsoft.com/office/officeart/2009/3/layout/HorizontalOrganizationChart"/>
    <dgm:cxn modelId="{CC05AEBB-FBDA-4B1C-993E-236625193E47}" type="presParOf" srcId="{066F5F58-6783-420B-B8C6-A6F5348F21FF}" destId="{4D893D7C-08F0-4CF9-AD27-0201ADD0E0CB}" srcOrd="1" destOrd="0" presId="urn:microsoft.com/office/officeart/2009/3/layout/HorizontalOrganizationChart"/>
    <dgm:cxn modelId="{167BB235-B548-4971-9E44-FD76370D4B24}" type="presParOf" srcId="{755F4D12-3134-437B-96F3-CEF2895ED8FD}" destId="{02AE9BDB-44E2-40EF-B726-BE9BF8FF2C8A}" srcOrd="1" destOrd="0" presId="urn:microsoft.com/office/officeart/2009/3/layout/HorizontalOrganizationChart"/>
    <dgm:cxn modelId="{3AF7D2BD-3C39-40EE-B1D7-90C7EC08746D}" type="presParOf" srcId="{02AE9BDB-44E2-40EF-B726-BE9BF8FF2C8A}" destId="{9D8A2D60-DCA7-4012-A7BA-6970062DA6A4}" srcOrd="0" destOrd="0" presId="urn:microsoft.com/office/officeart/2009/3/layout/HorizontalOrganizationChart"/>
    <dgm:cxn modelId="{62A70B52-B81B-4EAD-A559-8CF3BC230949}" type="presParOf" srcId="{02AE9BDB-44E2-40EF-B726-BE9BF8FF2C8A}" destId="{F041B436-A7DC-4B9C-8BB2-4AADBF69D458}" srcOrd="1" destOrd="0" presId="urn:microsoft.com/office/officeart/2009/3/layout/HorizontalOrganizationChart"/>
    <dgm:cxn modelId="{DF60D1AB-959A-4D4B-AA34-F24CEEA9F241}" type="presParOf" srcId="{F041B436-A7DC-4B9C-8BB2-4AADBF69D458}" destId="{164C6736-63D8-43DC-B705-78A49BB4F2D5}" srcOrd="0" destOrd="0" presId="urn:microsoft.com/office/officeart/2009/3/layout/HorizontalOrganizationChart"/>
    <dgm:cxn modelId="{6E039594-60AC-4E23-9A62-F1CBEA93F6BD}" type="presParOf" srcId="{164C6736-63D8-43DC-B705-78A49BB4F2D5}" destId="{4E9F23F6-15F8-4733-81A5-44C7A091934E}" srcOrd="0" destOrd="0" presId="urn:microsoft.com/office/officeart/2009/3/layout/HorizontalOrganizationChart"/>
    <dgm:cxn modelId="{ED2F72A2-3C16-4BCC-A686-A4EAB344ABA0}" type="presParOf" srcId="{164C6736-63D8-43DC-B705-78A49BB4F2D5}" destId="{43E58956-45D7-4332-874E-ED83E5B8A4FD}" srcOrd="1" destOrd="0" presId="urn:microsoft.com/office/officeart/2009/3/layout/HorizontalOrganizationChart"/>
    <dgm:cxn modelId="{50055536-20C6-40FC-9D4F-490C1695599F}" type="presParOf" srcId="{F041B436-A7DC-4B9C-8BB2-4AADBF69D458}" destId="{CE4F6DE9-03AA-4A74-9AD4-EB6CF4EBF52A}" srcOrd="1" destOrd="0" presId="urn:microsoft.com/office/officeart/2009/3/layout/HorizontalOrganizationChart"/>
    <dgm:cxn modelId="{A82BD750-CC96-443D-8C4E-86A202B45A8E}" type="presParOf" srcId="{F041B436-A7DC-4B9C-8BB2-4AADBF69D458}" destId="{CD903AC4-F136-4F74-9E92-B431A1F1F2A5}" srcOrd="2" destOrd="0" presId="urn:microsoft.com/office/officeart/2009/3/layout/HorizontalOrganizationChart"/>
    <dgm:cxn modelId="{D6B945C2-2F26-4302-80ED-BA1708AE23FB}" type="presParOf" srcId="{02AE9BDB-44E2-40EF-B726-BE9BF8FF2C8A}" destId="{D50727E0-0CC2-4B68-963C-957CA6A0B450}" srcOrd="2" destOrd="0" presId="urn:microsoft.com/office/officeart/2009/3/layout/HorizontalOrganizationChart"/>
    <dgm:cxn modelId="{E5A47D55-390B-4246-A83A-A2DA6FB5BF0F}" type="presParOf" srcId="{02AE9BDB-44E2-40EF-B726-BE9BF8FF2C8A}" destId="{98516F6F-935A-4821-B8B0-A0B859578A8F}" srcOrd="3" destOrd="0" presId="urn:microsoft.com/office/officeart/2009/3/layout/HorizontalOrganizationChart"/>
    <dgm:cxn modelId="{9418D5F2-3619-4360-8E04-8E0BA31B4A95}" type="presParOf" srcId="{98516F6F-935A-4821-B8B0-A0B859578A8F}" destId="{4E71329C-0001-4553-9429-49D90CE268A0}" srcOrd="0" destOrd="0" presId="urn:microsoft.com/office/officeart/2009/3/layout/HorizontalOrganizationChart"/>
    <dgm:cxn modelId="{13EDEE7B-C074-400F-A60E-5172ED39D9BE}" type="presParOf" srcId="{4E71329C-0001-4553-9429-49D90CE268A0}" destId="{29946779-122F-4C77-9E34-327226B491C4}" srcOrd="0" destOrd="0" presId="urn:microsoft.com/office/officeart/2009/3/layout/HorizontalOrganizationChart"/>
    <dgm:cxn modelId="{02292AF2-7F47-43E1-AE91-810D902ED5D3}" type="presParOf" srcId="{4E71329C-0001-4553-9429-49D90CE268A0}" destId="{218E8442-14F9-402B-A813-F4807BE4E5B1}" srcOrd="1" destOrd="0" presId="urn:microsoft.com/office/officeart/2009/3/layout/HorizontalOrganizationChart"/>
    <dgm:cxn modelId="{9FAEABE4-860D-4789-886B-25278AF2C97D}" type="presParOf" srcId="{98516F6F-935A-4821-B8B0-A0B859578A8F}" destId="{317E1C96-BF04-4A69-A088-FDD81BA65295}" srcOrd="1" destOrd="0" presId="urn:microsoft.com/office/officeart/2009/3/layout/HorizontalOrganizationChart"/>
    <dgm:cxn modelId="{2B271CA7-D462-47B2-AEE6-7899C1D7A8A9}" type="presParOf" srcId="{98516F6F-935A-4821-B8B0-A0B859578A8F}" destId="{03EE3139-1A57-4912-88F7-44A95DBC86CD}" srcOrd="2" destOrd="0" presId="urn:microsoft.com/office/officeart/2009/3/layout/HorizontalOrganizationChart"/>
    <dgm:cxn modelId="{E126BB87-CF42-40A2-800F-6BD54515A8FD}" type="presParOf" srcId="{02AE9BDB-44E2-40EF-B726-BE9BF8FF2C8A}" destId="{46E57B9C-DBF0-4465-AC17-DFBB9AF0096B}" srcOrd="4" destOrd="0" presId="urn:microsoft.com/office/officeart/2009/3/layout/HorizontalOrganizationChart"/>
    <dgm:cxn modelId="{F7DBA8CC-68F2-41BE-929F-6066788C3445}" type="presParOf" srcId="{02AE9BDB-44E2-40EF-B726-BE9BF8FF2C8A}" destId="{FD51B9BA-B773-4F41-A61F-A788B2DFF961}" srcOrd="5" destOrd="0" presId="urn:microsoft.com/office/officeart/2009/3/layout/HorizontalOrganizationChart"/>
    <dgm:cxn modelId="{4B669A95-1B14-42DD-9C31-1DD2A892748E}" type="presParOf" srcId="{FD51B9BA-B773-4F41-A61F-A788B2DFF961}" destId="{1DFABD56-D59E-468F-BF87-6F7A91E33B8E}" srcOrd="0" destOrd="0" presId="urn:microsoft.com/office/officeart/2009/3/layout/HorizontalOrganizationChart"/>
    <dgm:cxn modelId="{4B66C761-2F43-4613-8C42-10ED85C75415}" type="presParOf" srcId="{1DFABD56-D59E-468F-BF87-6F7A91E33B8E}" destId="{61B91A2E-480B-4C9F-A1FE-469717007F87}" srcOrd="0" destOrd="0" presId="urn:microsoft.com/office/officeart/2009/3/layout/HorizontalOrganizationChart"/>
    <dgm:cxn modelId="{97ACE03A-8016-4BC3-AECE-FE828EC4CD59}" type="presParOf" srcId="{1DFABD56-D59E-468F-BF87-6F7A91E33B8E}" destId="{64C40022-57E2-487A-B71E-363E85200C29}" srcOrd="1" destOrd="0" presId="urn:microsoft.com/office/officeart/2009/3/layout/HorizontalOrganizationChart"/>
    <dgm:cxn modelId="{35D17E7E-E426-4197-9C9E-477A7DA31729}" type="presParOf" srcId="{FD51B9BA-B773-4F41-A61F-A788B2DFF961}" destId="{C97D75C5-BEAD-4D12-9376-4CE4DC794662}" srcOrd="1" destOrd="0" presId="urn:microsoft.com/office/officeart/2009/3/layout/HorizontalOrganizationChart"/>
    <dgm:cxn modelId="{EADCC24D-F942-47B8-B984-F2DF576A636D}" type="presParOf" srcId="{FD51B9BA-B773-4F41-A61F-A788B2DFF961}" destId="{B7A76464-B980-4B86-B241-7946241D4AF0}" srcOrd="2" destOrd="0" presId="urn:microsoft.com/office/officeart/2009/3/layout/HorizontalOrganizationChart"/>
    <dgm:cxn modelId="{B8AE9EEE-81EC-4914-88E6-DC4AA4CE2438}" type="presParOf" srcId="{02AE9BDB-44E2-40EF-B726-BE9BF8FF2C8A}" destId="{D4E23B22-29B5-455A-B3F0-F5AAAD9574FB}" srcOrd="6" destOrd="0" presId="urn:microsoft.com/office/officeart/2009/3/layout/HorizontalOrganizationChart"/>
    <dgm:cxn modelId="{5A733744-E691-4581-944A-1368DB74E078}" type="presParOf" srcId="{02AE9BDB-44E2-40EF-B726-BE9BF8FF2C8A}" destId="{02CE402C-AEE8-4577-8829-2CC59FD8A3B6}" srcOrd="7" destOrd="0" presId="urn:microsoft.com/office/officeart/2009/3/layout/HorizontalOrganizationChart"/>
    <dgm:cxn modelId="{102F16E8-6898-4383-B4D4-813805E7658A}" type="presParOf" srcId="{02CE402C-AEE8-4577-8829-2CC59FD8A3B6}" destId="{83CE7CD9-70AB-4C83-A047-76C5D750F79B}" srcOrd="0" destOrd="0" presId="urn:microsoft.com/office/officeart/2009/3/layout/HorizontalOrganizationChart"/>
    <dgm:cxn modelId="{096BA812-43A1-48A9-B234-5762BB1F9F46}" type="presParOf" srcId="{83CE7CD9-70AB-4C83-A047-76C5D750F79B}" destId="{F8BCE908-53D2-4920-92D9-37BBFE40A044}" srcOrd="0" destOrd="0" presId="urn:microsoft.com/office/officeart/2009/3/layout/HorizontalOrganizationChart"/>
    <dgm:cxn modelId="{4F3D5BC6-34DE-4A12-9252-CF897356B68E}" type="presParOf" srcId="{83CE7CD9-70AB-4C83-A047-76C5D750F79B}" destId="{256993C0-3CA2-47CF-AC3C-9BBF83D1DB54}" srcOrd="1" destOrd="0" presId="urn:microsoft.com/office/officeart/2009/3/layout/HorizontalOrganizationChart"/>
    <dgm:cxn modelId="{371DD541-8EC7-4614-B14E-5647A19220E9}" type="presParOf" srcId="{02CE402C-AEE8-4577-8829-2CC59FD8A3B6}" destId="{6274B407-B72B-4F2D-896B-950B8CB59BFF}" srcOrd="1" destOrd="0" presId="urn:microsoft.com/office/officeart/2009/3/layout/HorizontalOrganizationChart"/>
    <dgm:cxn modelId="{6FC24EDF-230D-4F6B-8222-FE22D8419EF5}" type="presParOf" srcId="{02CE402C-AEE8-4577-8829-2CC59FD8A3B6}" destId="{3B6D8329-C7C4-4A23-A120-71B1DE9A2670}" srcOrd="2" destOrd="0" presId="urn:microsoft.com/office/officeart/2009/3/layout/HorizontalOrganizationChart"/>
    <dgm:cxn modelId="{FEB4074B-7BF3-478E-9A88-4F8ECEA15F71}" type="presParOf" srcId="{02AE9BDB-44E2-40EF-B726-BE9BF8FF2C8A}" destId="{459630D9-79B6-4F93-B5DB-FEBBE6B12E2C}" srcOrd="8" destOrd="0" presId="urn:microsoft.com/office/officeart/2009/3/layout/HorizontalOrganizationChart"/>
    <dgm:cxn modelId="{D14E3D8D-E612-4701-8D0C-2FADD75DACC4}" type="presParOf" srcId="{02AE9BDB-44E2-40EF-B726-BE9BF8FF2C8A}" destId="{A68D532E-6A56-430C-8166-EA833A9F9FE9}" srcOrd="9" destOrd="0" presId="urn:microsoft.com/office/officeart/2009/3/layout/HorizontalOrganizationChart"/>
    <dgm:cxn modelId="{446E144F-B8D9-469F-BEC4-13EA2AAB7FA1}" type="presParOf" srcId="{A68D532E-6A56-430C-8166-EA833A9F9FE9}" destId="{B4239311-0BC8-4F2D-886B-56721ECEB192}" srcOrd="0" destOrd="0" presId="urn:microsoft.com/office/officeart/2009/3/layout/HorizontalOrganizationChart"/>
    <dgm:cxn modelId="{D0F481ED-C21D-4B4E-82BF-2DBC0506F3B0}" type="presParOf" srcId="{B4239311-0BC8-4F2D-886B-56721ECEB192}" destId="{90B50820-72A2-4E40-9205-66B5A3BF6E91}" srcOrd="0" destOrd="0" presId="urn:microsoft.com/office/officeart/2009/3/layout/HorizontalOrganizationChart"/>
    <dgm:cxn modelId="{A9476D12-63E0-4AC4-8D81-FAF6C137C822}" type="presParOf" srcId="{B4239311-0BC8-4F2D-886B-56721ECEB192}" destId="{726B3A4F-3A21-4716-8558-D4EFDA026E9B}" srcOrd="1" destOrd="0" presId="urn:microsoft.com/office/officeart/2009/3/layout/HorizontalOrganizationChart"/>
    <dgm:cxn modelId="{B4DA2C0F-4F1F-42EC-A29E-AF7BC7A6B199}" type="presParOf" srcId="{A68D532E-6A56-430C-8166-EA833A9F9FE9}" destId="{3C4C83B5-BAC9-4855-A8B3-A98B3BAEA02D}" srcOrd="1" destOrd="0" presId="urn:microsoft.com/office/officeart/2009/3/layout/HorizontalOrganizationChart"/>
    <dgm:cxn modelId="{114704C1-4D51-4B62-9C46-730AFA6B53DE}" type="presParOf" srcId="{A68D532E-6A56-430C-8166-EA833A9F9FE9}" destId="{54B09D6C-B8A8-425A-BC8B-AF8916577C00}" srcOrd="2" destOrd="0" presId="urn:microsoft.com/office/officeart/2009/3/layout/HorizontalOrganizationChart"/>
    <dgm:cxn modelId="{3D9DCA8D-3757-4E4A-B9D8-F586788A7B15}" type="presParOf" srcId="{02AE9BDB-44E2-40EF-B726-BE9BF8FF2C8A}" destId="{4D75D019-828F-4EBF-A1E8-FB315116798D}" srcOrd="10" destOrd="0" presId="urn:microsoft.com/office/officeart/2009/3/layout/HorizontalOrganizationChart"/>
    <dgm:cxn modelId="{F9A4275B-E74E-4947-BB1F-3F5445156EC2}" type="presParOf" srcId="{02AE9BDB-44E2-40EF-B726-BE9BF8FF2C8A}" destId="{01CD1A9A-CDAA-468B-ADCC-E63E72886992}" srcOrd="11" destOrd="0" presId="urn:microsoft.com/office/officeart/2009/3/layout/HorizontalOrganizationChart"/>
    <dgm:cxn modelId="{C4056D2D-F450-4784-B041-16C5C3169105}" type="presParOf" srcId="{01CD1A9A-CDAA-468B-ADCC-E63E72886992}" destId="{D58FAF72-1CD8-424C-9464-E040C5CA70E1}" srcOrd="0" destOrd="0" presId="urn:microsoft.com/office/officeart/2009/3/layout/HorizontalOrganizationChart"/>
    <dgm:cxn modelId="{A9DE2B47-2824-43EC-9282-3F4942A5B967}" type="presParOf" srcId="{D58FAF72-1CD8-424C-9464-E040C5CA70E1}" destId="{7CB8CCD9-49BB-441B-BC26-FA2B32C8159B}" srcOrd="0" destOrd="0" presId="urn:microsoft.com/office/officeart/2009/3/layout/HorizontalOrganizationChart"/>
    <dgm:cxn modelId="{3AF4D40B-D81B-4923-A393-9F2034F3A992}" type="presParOf" srcId="{D58FAF72-1CD8-424C-9464-E040C5CA70E1}" destId="{8DC6622D-B801-4CB6-AA1F-34200222F9D0}" srcOrd="1" destOrd="0" presId="urn:microsoft.com/office/officeart/2009/3/layout/HorizontalOrganizationChart"/>
    <dgm:cxn modelId="{7880552D-D48A-4824-9877-47F7C50478BE}" type="presParOf" srcId="{01CD1A9A-CDAA-468B-ADCC-E63E72886992}" destId="{B8776E73-96A4-4DEE-BC26-7DD87262C8C2}" srcOrd="1" destOrd="0" presId="urn:microsoft.com/office/officeart/2009/3/layout/HorizontalOrganizationChart"/>
    <dgm:cxn modelId="{A38FA9A5-2D8E-41D5-891C-A9C8F36CD9E6}" type="presParOf" srcId="{01CD1A9A-CDAA-468B-ADCC-E63E72886992}" destId="{79D3F0CA-7426-43FF-9C55-FD3D872422D0}" srcOrd="2" destOrd="0" presId="urn:microsoft.com/office/officeart/2009/3/layout/HorizontalOrganizationChart"/>
    <dgm:cxn modelId="{FAA70A32-7419-49EF-9AA4-3CB4F5461F74}" type="presParOf" srcId="{755F4D12-3134-437B-96F3-CEF2895ED8FD}" destId="{B1019D93-71D1-405C-BFB9-AEA5F8C2455C}" srcOrd="2" destOrd="0" presId="urn:microsoft.com/office/officeart/2009/3/layout/HorizontalOrganizationChart"/>
    <dgm:cxn modelId="{EFC00649-E28F-46E2-A531-7BCAF5F2DB1F}" type="presParOf" srcId="{632FFA02-E5C4-4264-BDFD-B78AFF46912A}" destId="{9FB2D489-ECDD-4485-A68C-950255CD8D71}" srcOrd="1" destOrd="0" presId="urn:microsoft.com/office/officeart/2009/3/layout/HorizontalOrganizationChart"/>
    <dgm:cxn modelId="{90E57517-446A-4736-8E1F-570262300F31}" type="presParOf" srcId="{9FB2D489-ECDD-4485-A68C-950255CD8D71}" destId="{395C8DD0-B716-48F7-AD91-4266D4FB97B6}" srcOrd="0" destOrd="0" presId="urn:microsoft.com/office/officeart/2009/3/layout/HorizontalOrganizationChart"/>
    <dgm:cxn modelId="{CC426CAB-32A7-4A2B-BC6D-64C6A562032C}" type="presParOf" srcId="{395C8DD0-B716-48F7-AD91-4266D4FB97B6}" destId="{EBA2DCF0-50E0-4100-ACF5-1C4076BEAFCE}" srcOrd="0" destOrd="0" presId="urn:microsoft.com/office/officeart/2009/3/layout/HorizontalOrganizationChart"/>
    <dgm:cxn modelId="{2F04D6EC-6A6A-478D-82A7-69C03502E699}" type="presParOf" srcId="{395C8DD0-B716-48F7-AD91-4266D4FB97B6}" destId="{4A3011EE-3445-405F-8AD4-FE87129342E6}" srcOrd="1" destOrd="0" presId="urn:microsoft.com/office/officeart/2009/3/layout/HorizontalOrganizationChart"/>
    <dgm:cxn modelId="{7EB07ABF-B07B-48B2-B621-4099ED6D9AD1}" type="presParOf" srcId="{9FB2D489-ECDD-4485-A68C-950255CD8D71}" destId="{353D7643-CF9B-4385-987A-BAE5C8435746}" srcOrd="1" destOrd="0" presId="urn:microsoft.com/office/officeart/2009/3/layout/HorizontalOrganizationChart"/>
    <dgm:cxn modelId="{D5C48565-81F0-411D-A4CA-CC28E0E1716A}" type="presParOf" srcId="{9FB2D489-ECDD-4485-A68C-950255CD8D71}" destId="{CDDFE535-9F15-4BFF-844B-0287C585926D}" srcOrd="2" destOrd="0" presId="urn:microsoft.com/office/officeart/2009/3/layout/HorizontalOrganizationChart"/>
    <dgm:cxn modelId="{ED782CBC-C374-47F0-971E-DC54111F26F2}" type="presParOf" srcId="{632FFA02-E5C4-4264-BDFD-B78AFF46912A}" destId="{C220F6E0-7CE8-44B5-BB83-325F0F4A334D}" srcOrd="2" destOrd="0" presId="urn:microsoft.com/office/officeart/2009/3/layout/HorizontalOrganizationChart"/>
    <dgm:cxn modelId="{0FC9A10E-0385-4A71-8DF0-6E1C4C7A99E0}" type="presParOf" srcId="{C220F6E0-7CE8-44B5-BB83-325F0F4A334D}" destId="{9D744F0F-CF52-4980-84C1-9EA0710E55C3}" srcOrd="0" destOrd="0" presId="urn:microsoft.com/office/officeart/2009/3/layout/HorizontalOrganizationChart"/>
    <dgm:cxn modelId="{AE72AB00-6EF4-4A96-8ECB-084084AB2D8B}" type="presParOf" srcId="{9D744F0F-CF52-4980-84C1-9EA0710E55C3}" destId="{B5ADEAEA-42BF-48E8-81CF-975850C4C907}" srcOrd="0" destOrd="0" presId="urn:microsoft.com/office/officeart/2009/3/layout/HorizontalOrganizationChart"/>
    <dgm:cxn modelId="{24038F41-4CEA-4BAD-B411-381E745B5A3B}" type="presParOf" srcId="{9D744F0F-CF52-4980-84C1-9EA0710E55C3}" destId="{EE2E1C66-DD8A-43EF-B153-D1FB8AD19C66}" srcOrd="1" destOrd="0" presId="urn:microsoft.com/office/officeart/2009/3/layout/HorizontalOrganizationChart"/>
    <dgm:cxn modelId="{94D3ECBC-3FBB-4B2F-8C35-F34D3428A964}" type="presParOf" srcId="{C220F6E0-7CE8-44B5-BB83-325F0F4A334D}" destId="{FEBB9EB3-035E-450D-A2AF-3C5A1B638285}" srcOrd="1" destOrd="0" presId="urn:microsoft.com/office/officeart/2009/3/layout/HorizontalOrganizationChart"/>
    <dgm:cxn modelId="{C3D9E41B-D5C0-4231-BF48-9B3748CC9135}" type="presParOf" srcId="{C220F6E0-7CE8-44B5-BB83-325F0F4A334D}" destId="{DB926F43-3071-412C-AD8E-CFC173F0E820}" srcOrd="2" destOrd="0" presId="urn:microsoft.com/office/officeart/2009/3/layout/HorizontalOrganizationChart"/>
    <dgm:cxn modelId="{74A2046F-7B27-45DC-9127-019EFFF35405}" type="presParOf" srcId="{632FFA02-E5C4-4264-BDFD-B78AFF46912A}" destId="{D8A5B95E-1CD8-40C7-A155-FAF4A3A22934}" srcOrd="3" destOrd="0" presId="urn:microsoft.com/office/officeart/2009/3/layout/HorizontalOrganizationChart"/>
    <dgm:cxn modelId="{ED643817-C9AC-4651-95A9-C41523EC80ED}" type="presParOf" srcId="{D8A5B95E-1CD8-40C7-A155-FAF4A3A22934}" destId="{1E2FFE83-8529-4438-A8E0-4F1F92771E0B}" srcOrd="0" destOrd="0" presId="urn:microsoft.com/office/officeart/2009/3/layout/HorizontalOrganizationChart"/>
    <dgm:cxn modelId="{76ADA093-FDB2-40A6-9D8D-E224F697B909}" type="presParOf" srcId="{1E2FFE83-8529-4438-A8E0-4F1F92771E0B}" destId="{B4B77F49-21D0-4D77-8743-B95725E5C395}" srcOrd="0" destOrd="0" presId="urn:microsoft.com/office/officeart/2009/3/layout/HorizontalOrganizationChart"/>
    <dgm:cxn modelId="{7739318F-CC86-4511-98D5-1B815F5C5463}" type="presParOf" srcId="{1E2FFE83-8529-4438-A8E0-4F1F92771E0B}" destId="{F699F446-F6B7-4AE0-9E07-6820B1E12E27}" srcOrd="1" destOrd="0" presId="urn:microsoft.com/office/officeart/2009/3/layout/HorizontalOrganizationChart"/>
    <dgm:cxn modelId="{956945DC-1355-4E1B-A4C0-CA845D50616B}" type="presParOf" srcId="{D8A5B95E-1CD8-40C7-A155-FAF4A3A22934}" destId="{9A73EC8B-1255-4E56-A319-FA067CFBA2A8}" srcOrd="1" destOrd="0" presId="urn:microsoft.com/office/officeart/2009/3/layout/HorizontalOrganizationChart"/>
    <dgm:cxn modelId="{73506071-48E8-4D02-BC66-2B1BF4AF8B79}" type="presParOf" srcId="{D8A5B95E-1CD8-40C7-A155-FAF4A3A22934}" destId="{09F70D64-873B-43DA-ACBF-53E1C85615E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E89E59-A1AD-4BDC-8E7E-B26A88D5939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068114-AFAA-418E-9A5D-BA1EC342D7E1}">
      <dgm:prSet/>
      <dgm:spPr/>
      <dgm:t>
        <a:bodyPr/>
        <a:lstStyle/>
        <a:p>
          <a:r>
            <a:rPr lang="zh-CN" altLang="en-US" dirty="0" smtClean="0"/>
            <a:t>日常管理</a:t>
          </a:r>
          <a:endParaRPr lang="zh-CN" altLang="en-US" dirty="0"/>
        </a:p>
      </dgm:t>
    </dgm:pt>
    <dgm:pt modelId="{4C1026BC-F12B-4452-A506-B431A0CC728A}" type="par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CCD190AA-E436-4A0E-A721-98D958A11E76}" type="sib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A88ECD30-5834-4DEC-B146-65B1B78CD966}">
      <dgm:prSet/>
      <dgm:spPr/>
      <dgm:t>
        <a:bodyPr/>
        <a:lstStyle/>
        <a:p>
          <a:r>
            <a:rPr lang="zh-CN" altLang="en-US" dirty="0" smtClean="0"/>
            <a:t>任务派遣</a:t>
          </a:r>
          <a:endParaRPr lang="zh-CN" altLang="en-US" dirty="0"/>
        </a:p>
      </dgm:t>
    </dgm:pt>
    <dgm:pt modelId="{203A6113-FB74-4D2D-B45B-14604FBC208C}" type="par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D312EE41-0A98-4CF8-A65E-8C20D2C881E0}" type="sib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AD34BD70-02A6-4E40-8360-11C1E89855CB}">
      <dgm:prSet/>
      <dgm:spPr/>
      <dgm:t>
        <a:bodyPr/>
        <a:lstStyle/>
        <a:p>
          <a:r>
            <a:rPr lang="zh-CN" altLang="en-US" dirty="0" smtClean="0"/>
            <a:t>我的任务</a:t>
          </a:r>
          <a:endParaRPr lang="zh-CN" altLang="en-US" dirty="0"/>
        </a:p>
      </dgm:t>
    </dgm:pt>
    <dgm:pt modelId="{66625F6D-AF8A-439A-97D9-27539467AC7A}" type="par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7A2C37A6-494A-410B-A5FD-325CE418C428}" type="sib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6F8375BA-46E4-4A89-B9EA-A47C12F8BBDF}">
      <dgm:prSet/>
      <dgm:spPr/>
      <dgm:t>
        <a:bodyPr/>
        <a:lstStyle/>
        <a:p>
          <a:r>
            <a:rPr lang="zh-CN" altLang="en-US" dirty="0" smtClean="0"/>
            <a:t>通知管理</a:t>
          </a:r>
          <a:endParaRPr lang="zh-CN" altLang="en-US" dirty="0"/>
        </a:p>
      </dgm:t>
    </dgm:pt>
    <dgm:pt modelId="{6C4506BD-4B5D-4333-A38B-5F53715F0D36}" type="par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8CA827DA-86DB-43F8-8EC1-EB4E45DEACB3}" type="sib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59FD27CA-9E8B-4D5C-83E0-45294D8B4136}">
      <dgm:prSet/>
      <dgm:spPr/>
      <dgm:t>
        <a:bodyPr/>
        <a:lstStyle/>
        <a:p>
          <a:r>
            <a:rPr lang="zh-CN" altLang="en-US" dirty="0" smtClean="0"/>
            <a:t>信息发布</a:t>
          </a:r>
          <a:endParaRPr lang="zh-CN" altLang="en-US" dirty="0"/>
        </a:p>
      </dgm:t>
    </dgm:pt>
    <dgm:pt modelId="{8834ECA2-2D47-4A59-A85D-8535D3E1FE4C}" type="par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37D061C8-43FB-42C0-9BB3-7E88DDBF5472}" type="sib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E52EC24B-1E56-444B-A7B6-09049CB2F3C7}">
      <dgm:prSet/>
      <dgm:spPr/>
      <dgm:t>
        <a:bodyPr/>
        <a:lstStyle/>
        <a:p>
          <a:r>
            <a:rPr lang="zh-CN" altLang="en-US" dirty="0" smtClean="0"/>
            <a:t>党内组织生活</a:t>
          </a:r>
          <a:endParaRPr lang="zh-CN" altLang="en-US" dirty="0"/>
        </a:p>
      </dgm:t>
    </dgm:pt>
    <dgm:pt modelId="{866AC632-7EC1-4952-A59C-B6A8C769E4C0}" type="par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C45F52A4-6FB6-4AD1-9569-414721D994E7}" type="sib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632FFA02-E5C4-4264-BDFD-B78AFF46912A}" type="pres">
      <dgm:prSet presAssocID="{46E89E59-A1AD-4BDC-8E7E-B26A88D593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51AB008-3605-4B88-BF9B-3BA4DB0C135D}" type="pres">
      <dgm:prSet presAssocID="{D8068114-AFAA-418E-9A5D-BA1EC342D7E1}" presName="hierRoot1" presStyleCnt="0">
        <dgm:presLayoutVars>
          <dgm:hierBranch val="init"/>
        </dgm:presLayoutVars>
      </dgm:prSet>
      <dgm:spPr/>
    </dgm:pt>
    <dgm:pt modelId="{7A04EE34-DC95-483B-9E41-D05C39A0916E}" type="pres">
      <dgm:prSet presAssocID="{D8068114-AFAA-418E-9A5D-BA1EC342D7E1}" presName="rootComposite1" presStyleCnt="0"/>
      <dgm:spPr/>
    </dgm:pt>
    <dgm:pt modelId="{4094FC65-2A56-4793-9193-9804319EB4F0}" type="pres">
      <dgm:prSet presAssocID="{D8068114-AFAA-418E-9A5D-BA1EC342D7E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4021F2-55D4-47E7-8CDE-46D1E9396E8E}" type="pres">
      <dgm:prSet presAssocID="{D8068114-AFAA-418E-9A5D-BA1EC342D7E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7D1A9CD-AD68-48CE-8297-D4257D855E08}" type="pres">
      <dgm:prSet presAssocID="{D8068114-AFAA-418E-9A5D-BA1EC342D7E1}" presName="hierChild2" presStyleCnt="0"/>
      <dgm:spPr/>
    </dgm:pt>
    <dgm:pt modelId="{1452C569-61EF-4CFB-B261-DBF64EA3E221}" type="pres">
      <dgm:prSet presAssocID="{203A6113-FB74-4D2D-B45B-14604FBC208C}" presName="Name64" presStyleLbl="parChTrans1D2" presStyleIdx="0" presStyleCnt="5"/>
      <dgm:spPr/>
      <dgm:t>
        <a:bodyPr/>
        <a:lstStyle/>
        <a:p>
          <a:endParaRPr lang="zh-CN" altLang="en-US"/>
        </a:p>
      </dgm:t>
    </dgm:pt>
    <dgm:pt modelId="{2212033B-C910-4A13-AB79-E23478F2A7A0}" type="pres">
      <dgm:prSet presAssocID="{A88ECD30-5834-4DEC-B146-65B1B78CD966}" presName="hierRoot2" presStyleCnt="0">
        <dgm:presLayoutVars>
          <dgm:hierBranch val="init"/>
        </dgm:presLayoutVars>
      </dgm:prSet>
      <dgm:spPr/>
    </dgm:pt>
    <dgm:pt modelId="{1412D213-B14D-4FFB-B383-582094243FFD}" type="pres">
      <dgm:prSet presAssocID="{A88ECD30-5834-4DEC-B146-65B1B78CD966}" presName="rootComposite" presStyleCnt="0"/>
      <dgm:spPr/>
    </dgm:pt>
    <dgm:pt modelId="{B38EC5EF-5D1A-4DDA-BD89-70BAB63094ED}" type="pres">
      <dgm:prSet presAssocID="{A88ECD30-5834-4DEC-B146-65B1B78CD96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DE402C-42CC-43BA-A128-E5D80B2FF317}" type="pres">
      <dgm:prSet presAssocID="{A88ECD30-5834-4DEC-B146-65B1B78CD966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A3F4A7F9-6168-4E14-BE71-DDA152AB4FDE}" type="pres">
      <dgm:prSet presAssocID="{A88ECD30-5834-4DEC-B146-65B1B78CD966}" presName="hierChild4" presStyleCnt="0"/>
      <dgm:spPr/>
    </dgm:pt>
    <dgm:pt modelId="{9B7B0828-BBE6-4D72-9DF3-76912581D424}" type="pres">
      <dgm:prSet presAssocID="{A88ECD30-5834-4DEC-B146-65B1B78CD966}" presName="hierChild5" presStyleCnt="0"/>
      <dgm:spPr/>
    </dgm:pt>
    <dgm:pt modelId="{993CE3AB-99E5-4FD9-B275-C84063D75A1F}" type="pres">
      <dgm:prSet presAssocID="{66625F6D-AF8A-439A-97D9-27539467AC7A}" presName="Name64" presStyleLbl="parChTrans1D2" presStyleIdx="1" presStyleCnt="5"/>
      <dgm:spPr/>
      <dgm:t>
        <a:bodyPr/>
        <a:lstStyle/>
        <a:p>
          <a:endParaRPr lang="zh-CN" altLang="en-US"/>
        </a:p>
      </dgm:t>
    </dgm:pt>
    <dgm:pt modelId="{6810402C-BCFC-4DA7-B3F2-3C666B98D32B}" type="pres">
      <dgm:prSet presAssocID="{AD34BD70-02A6-4E40-8360-11C1E89855CB}" presName="hierRoot2" presStyleCnt="0">
        <dgm:presLayoutVars>
          <dgm:hierBranch val="init"/>
        </dgm:presLayoutVars>
      </dgm:prSet>
      <dgm:spPr/>
    </dgm:pt>
    <dgm:pt modelId="{B56287B1-2A95-48E5-BA7C-2B9F8929D8EC}" type="pres">
      <dgm:prSet presAssocID="{AD34BD70-02A6-4E40-8360-11C1E89855CB}" presName="rootComposite" presStyleCnt="0"/>
      <dgm:spPr/>
    </dgm:pt>
    <dgm:pt modelId="{7B8EC3F6-F7B4-4835-ADA5-FD133F2ED6C4}" type="pres">
      <dgm:prSet presAssocID="{AD34BD70-02A6-4E40-8360-11C1E89855C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9D507-72D6-4385-A093-74C7F442B880}" type="pres">
      <dgm:prSet presAssocID="{AD34BD70-02A6-4E40-8360-11C1E89855CB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A4C5C1E2-DDF2-4EC5-838F-8B390E632E13}" type="pres">
      <dgm:prSet presAssocID="{AD34BD70-02A6-4E40-8360-11C1E89855CB}" presName="hierChild4" presStyleCnt="0"/>
      <dgm:spPr/>
    </dgm:pt>
    <dgm:pt modelId="{1D6A14AD-BF90-4D3A-9C6C-9266C37E9004}" type="pres">
      <dgm:prSet presAssocID="{AD34BD70-02A6-4E40-8360-11C1E89855CB}" presName="hierChild5" presStyleCnt="0"/>
      <dgm:spPr/>
    </dgm:pt>
    <dgm:pt modelId="{E82993D2-B8DD-48AC-A8ED-020502DD51ED}" type="pres">
      <dgm:prSet presAssocID="{6C4506BD-4B5D-4333-A38B-5F53715F0D36}" presName="Name64" presStyleLbl="parChTrans1D2" presStyleIdx="2" presStyleCnt="5"/>
      <dgm:spPr/>
      <dgm:t>
        <a:bodyPr/>
        <a:lstStyle/>
        <a:p>
          <a:endParaRPr lang="zh-CN" altLang="en-US"/>
        </a:p>
      </dgm:t>
    </dgm:pt>
    <dgm:pt modelId="{DB3E79C2-F86C-40E6-B6FA-BD1FA6B1C3D6}" type="pres">
      <dgm:prSet presAssocID="{6F8375BA-46E4-4A89-B9EA-A47C12F8BBDF}" presName="hierRoot2" presStyleCnt="0">
        <dgm:presLayoutVars>
          <dgm:hierBranch val="init"/>
        </dgm:presLayoutVars>
      </dgm:prSet>
      <dgm:spPr/>
    </dgm:pt>
    <dgm:pt modelId="{7C7C8B7A-6FEA-4FDD-96DE-7F432E9C81C6}" type="pres">
      <dgm:prSet presAssocID="{6F8375BA-46E4-4A89-B9EA-A47C12F8BBDF}" presName="rootComposite" presStyleCnt="0"/>
      <dgm:spPr/>
    </dgm:pt>
    <dgm:pt modelId="{E81EE3E3-B0E4-4930-9C9D-16465DE77C05}" type="pres">
      <dgm:prSet presAssocID="{6F8375BA-46E4-4A89-B9EA-A47C12F8BBD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C0FCD-33A4-43E1-B09F-97A37DD41CDB}" type="pres">
      <dgm:prSet presAssocID="{6F8375BA-46E4-4A89-B9EA-A47C12F8BBDF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B336B0E9-4CBB-4AAA-A958-AAAB2EE1F502}" type="pres">
      <dgm:prSet presAssocID="{6F8375BA-46E4-4A89-B9EA-A47C12F8BBDF}" presName="hierChild4" presStyleCnt="0"/>
      <dgm:spPr/>
    </dgm:pt>
    <dgm:pt modelId="{B07A776A-3ADF-433B-885A-71C5B437E309}" type="pres">
      <dgm:prSet presAssocID="{6F8375BA-46E4-4A89-B9EA-A47C12F8BBDF}" presName="hierChild5" presStyleCnt="0"/>
      <dgm:spPr/>
    </dgm:pt>
    <dgm:pt modelId="{0CC6D45A-E085-49EA-B9A0-6EBF3A8E63F6}" type="pres">
      <dgm:prSet presAssocID="{8834ECA2-2D47-4A59-A85D-8535D3E1FE4C}" presName="Name64" presStyleLbl="parChTrans1D2" presStyleIdx="3" presStyleCnt="5"/>
      <dgm:spPr/>
      <dgm:t>
        <a:bodyPr/>
        <a:lstStyle/>
        <a:p>
          <a:endParaRPr lang="zh-CN" altLang="en-US"/>
        </a:p>
      </dgm:t>
    </dgm:pt>
    <dgm:pt modelId="{ACFC0BC9-E869-4D41-8F98-472F6A8A5275}" type="pres">
      <dgm:prSet presAssocID="{59FD27CA-9E8B-4D5C-83E0-45294D8B4136}" presName="hierRoot2" presStyleCnt="0">
        <dgm:presLayoutVars>
          <dgm:hierBranch val="init"/>
        </dgm:presLayoutVars>
      </dgm:prSet>
      <dgm:spPr/>
    </dgm:pt>
    <dgm:pt modelId="{18F8E89B-7901-473F-B611-1B9EC9D11AAC}" type="pres">
      <dgm:prSet presAssocID="{59FD27CA-9E8B-4D5C-83E0-45294D8B4136}" presName="rootComposite" presStyleCnt="0"/>
      <dgm:spPr/>
    </dgm:pt>
    <dgm:pt modelId="{6A6969D6-5A24-4D88-922F-BD4889DBC9C9}" type="pres">
      <dgm:prSet presAssocID="{59FD27CA-9E8B-4D5C-83E0-45294D8B413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4003B-57CB-48A1-A179-BE54AE6CF2F2}" type="pres">
      <dgm:prSet presAssocID="{59FD27CA-9E8B-4D5C-83E0-45294D8B4136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D5C40AF9-CA11-4793-B933-1E8CB3C4AFEB}" type="pres">
      <dgm:prSet presAssocID="{59FD27CA-9E8B-4D5C-83E0-45294D8B4136}" presName="hierChild4" presStyleCnt="0"/>
      <dgm:spPr/>
    </dgm:pt>
    <dgm:pt modelId="{36FBE3EF-0FC9-4CB2-99DA-AAEEF89E9CA2}" type="pres">
      <dgm:prSet presAssocID="{59FD27CA-9E8B-4D5C-83E0-45294D8B4136}" presName="hierChild5" presStyleCnt="0"/>
      <dgm:spPr/>
    </dgm:pt>
    <dgm:pt modelId="{584D1301-C80A-4294-983D-A3621D839992}" type="pres">
      <dgm:prSet presAssocID="{866AC632-7EC1-4952-A59C-B6A8C769E4C0}" presName="Name64" presStyleLbl="parChTrans1D2" presStyleIdx="4" presStyleCnt="5"/>
      <dgm:spPr/>
      <dgm:t>
        <a:bodyPr/>
        <a:lstStyle/>
        <a:p>
          <a:endParaRPr lang="zh-CN" altLang="en-US"/>
        </a:p>
      </dgm:t>
    </dgm:pt>
    <dgm:pt modelId="{38C9D0B3-2ACE-4735-A6D5-6A0064096783}" type="pres">
      <dgm:prSet presAssocID="{E52EC24B-1E56-444B-A7B6-09049CB2F3C7}" presName="hierRoot2" presStyleCnt="0">
        <dgm:presLayoutVars>
          <dgm:hierBranch val="init"/>
        </dgm:presLayoutVars>
      </dgm:prSet>
      <dgm:spPr/>
    </dgm:pt>
    <dgm:pt modelId="{D810AF34-F360-40F5-979F-05CF37551037}" type="pres">
      <dgm:prSet presAssocID="{E52EC24B-1E56-444B-A7B6-09049CB2F3C7}" presName="rootComposite" presStyleCnt="0"/>
      <dgm:spPr/>
    </dgm:pt>
    <dgm:pt modelId="{82AE423E-FE1C-4E50-B9BC-002E51ED8311}" type="pres">
      <dgm:prSet presAssocID="{E52EC24B-1E56-444B-A7B6-09049CB2F3C7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63ED54-3A86-49B6-A4DB-BDEB5028A85D}" type="pres">
      <dgm:prSet presAssocID="{E52EC24B-1E56-444B-A7B6-09049CB2F3C7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010D668E-EED5-4158-8307-94EF5C8B3B67}" type="pres">
      <dgm:prSet presAssocID="{E52EC24B-1E56-444B-A7B6-09049CB2F3C7}" presName="hierChild4" presStyleCnt="0"/>
      <dgm:spPr/>
    </dgm:pt>
    <dgm:pt modelId="{1CA22A0A-3F94-419D-AF7E-54560643BB15}" type="pres">
      <dgm:prSet presAssocID="{E52EC24B-1E56-444B-A7B6-09049CB2F3C7}" presName="hierChild5" presStyleCnt="0"/>
      <dgm:spPr/>
    </dgm:pt>
    <dgm:pt modelId="{877CB60F-56E5-4D3B-80D1-AFBE3CF6658E}" type="pres">
      <dgm:prSet presAssocID="{D8068114-AFAA-418E-9A5D-BA1EC342D7E1}" presName="hierChild3" presStyleCnt="0"/>
      <dgm:spPr/>
    </dgm:pt>
  </dgm:ptLst>
  <dgm:cxnLst>
    <dgm:cxn modelId="{CF6AA404-9AAE-454A-B129-61BA1905432D}" type="presOf" srcId="{AD34BD70-02A6-4E40-8360-11C1E89855CB}" destId="{7B8EC3F6-F7B4-4835-ADA5-FD133F2ED6C4}" srcOrd="0" destOrd="0" presId="urn:microsoft.com/office/officeart/2009/3/layout/HorizontalOrganizationChart"/>
    <dgm:cxn modelId="{F7767AF4-7957-4C5B-962F-0015E0AB5026}" type="presOf" srcId="{59FD27CA-9E8B-4D5C-83E0-45294D8B4136}" destId="{EBA4003B-57CB-48A1-A179-BE54AE6CF2F2}" srcOrd="1" destOrd="0" presId="urn:microsoft.com/office/officeart/2009/3/layout/HorizontalOrganizationChart"/>
    <dgm:cxn modelId="{F040C27B-566A-4518-82AC-E7F3162567CA}" type="presOf" srcId="{E52EC24B-1E56-444B-A7B6-09049CB2F3C7}" destId="{C663ED54-3A86-49B6-A4DB-BDEB5028A85D}" srcOrd="1" destOrd="0" presId="urn:microsoft.com/office/officeart/2009/3/layout/HorizontalOrganizationChart"/>
    <dgm:cxn modelId="{3ED19C5A-FDE5-4F5C-844F-662E4E2A2723}" srcId="{D8068114-AFAA-418E-9A5D-BA1EC342D7E1}" destId="{E52EC24B-1E56-444B-A7B6-09049CB2F3C7}" srcOrd="4" destOrd="0" parTransId="{866AC632-7EC1-4952-A59C-B6A8C769E4C0}" sibTransId="{C45F52A4-6FB6-4AD1-9569-414721D994E7}"/>
    <dgm:cxn modelId="{1E9871AB-8787-4107-AC5E-05A8F07BC753}" type="presOf" srcId="{E52EC24B-1E56-444B-A7B6-09049CB2F3C7}" destId="{82AE423E-FE1C-4E50-B9BC-002E51ED8311}" srcOrd="0" destOrd="0" presId="urn:microsoft.com/office/officeart/2009/3/layout/HorizontalOrganizationChart"/>
    <dgm:cxn modelId="{6BFBD0B2-2BFE-4095-840F-E570D84585CA}" type="presOf" srcId="{AD34BD70-02A6-4E40-8360-11C1E89855CB}" destId="{7B49D507-72D6-4385-A093-74C7F442B880}" srcOrd="1" destOrd="0" presId="urn:microsoft.com/office/officeart/2009/3/layout/HorizontalOrganizationChart"/>
    <dgm:cxn modelId="{DB19D24F-F2B3-4E50-85E2-8665DE7E44D8}" srcId="{D8068114-AFAA-418E-9A5D-BA1EC342D7E1}" destId="{A88ECD30-5834-4DEC-B146-65B1B78CD966}" srcOrd="0" destOrd="0" parTransId="{203A6113-FB74-4D2D-B45B-14604FBC208C}" sibTransId="{D312EE41-0A98-4CF8-A65E-8C20D2C881E0}"/>
    <dgm:cxn modelId="{C95EBF74-56C5-4CB6-9ECF-4E8BEDDC5093}" srcId="{D8068114-AFAA-418E-9A5D-BA1EC342D7E1}" destId="{AD34BD70-02A6-4E40-8360-11C1E89855CB}" srcOrd="1" destOrd="0" parTransId="{66625F6D-AF8A-439A-97D9-27539467AC7A}" sibTransId="{7A2C37A6-494A-410B-A5FD-325CE418C428}"/>
    <dgm:cxn modelId="{9A7AA0D5-42F7-4684-A688-3AB79753A4C7}" srcId="{D8068114-AFAA-418E-9A5D-BA1EC342D7E1}" destId="{59FD27CA-9E8B-4D5C-83E0-45294D8B4136}" srcOrd="3" destOrd="0" parTransId="{8834ECA2-2D47-4A59-A85D-8535D3E1FE4C}" sibTransId="{37D061C8-43FB-42C0-9BB3-7E88DDBF5472}"/>
    <dgm:cxn modelId="{8BFB16B7-306A-4B59-85EF-2F3956BDF922}" type="presOf" srcId="{66625F6D-AF8A-439A-97D9-27539467AC7A}" destId="{993CE3AB-99E5-4FD9-B275-C84063D75A1F}" srcOrd="0" destOrd="0" presId="urn:microsoft.com/office/officeart/2009/3/layout/HorizontalOrganizationChart"/>
    <dgm:cxn modelId="{E6F13B46-8A7F-4779-95A8-0FA142163106}" type="presOf" srcId="{D8068114-AFAA-418E-9A5D-BA1EC342D7E1}" destId="{4094FC65-2A56-4793-9193-9804319EB4F0}" srcOrd="0" destOrd="0" presId="urn:microsoft.com/office/officeart/2009/3/layout/HorizontalOrganizationChart"/>
    <dgm:cxn modelId="{D92289DD-2618-42AD-B137-B01B0E1F7E3C}" srcId="{D8068114-AFAA-418E-9A5D-BA1EC342D7E1}" destId="{6F8375BA-46E4-4A89-B9EA-A47C12F8BBDF}" srcOrd="2" destOrd="0" parTransId="{6C4506BD-4B5D-4333-A38B-5F53715F0D36}" sibTransId="{8CA827DA-86DB-43F8-8EC1-EB4E45DEACB3}"/>
    <dgm:cxn modelId="{797098BC-16E4-4BDC-B815-62A668822243}" type="presOf" srcId="{6F8375BA-46E4-4A89-B9EA-A47C12F8BBDF}" destId="{C68C0FCD-33A4-43E1-B09F-97A37DD41CDB}" srcOrd="1" destOrd="0" presId="urn:microsoft.com/office/officeart/2009/3/layout/HorizontalOrganizationChart"/>
    <dgm:cxn modelId="{0C2C4AF0-AC26-4A2E-9146-9F9CA2CB69E5}" type="presOf" srcId="{866AC632-7EC1-4952-A59C-B6A8C769E4C0}" destId="{584D1301-C80A-4294-983D-A3621D839992}" srcOrd="0" destOrd="0" presId="urn:microsoft.com/office/officeart/2009/3/layout/HorizontalOrganizationChart"/>
    <dgm:cxn modelId="{A6F465EA-8C5A-4442-A7AA-D8CD89FCB5BB}" type="presOf" srcId="{6C4506BD-4B5D-4333-A38B-5F53715F0D36}" destId="{E82993D2-B8DD-48AC-A8ED-020502DD51ED}" srcOrd="0" destOrd="0" presId="urn:microsoft.com/office/officeart/2009/3/layout/HorizontalOrganizationChart"/>
    <dgm:cxn modelId="{B485035C-0CB2-4188-8410-957D2CAC8BE8}" srcId="{46E89E59-A1AD-4BDC-8E7E-B26A88D59396}" destId="{D8068114-AFAA-418E-9A5D-BA1EC342D7E1}" srcOrd="0" destOrd="0" parTransId="{4C1026BC-F12B-4452-A506-B431A0CC728A}" sibTransId="{CCD190AA-E436-4A0E-A721-98D958A11E76}"/>
    <dgm:cxn modelId="{8579780B-3923-41A0-916D-F075AE756F9E}" type="presOf" srcId="{8834ECA2-2D47-4A59-A85D-8535D3E1FE4C}" destId="{0CC6D45A-E085-49EA-B9A0-6EBF3A8E63F6}" srcOrd="0" destOrd="0" presId="urn:microsoft.com/office/officeart/2009/3/layout/HorizontalOrganizationChart"/>
    <dgm:cxn modelId="{C82E841F-BB06-46EF-89D5-A3E99B23855A}" type="presOf" srcId="{A88ECD30-5834-4DEC-B146-65B1B78CD966}" destId="{C7DE402C-42CC-43BA-A128-E5D80B2FF317}" srcOrd="1" destOrd="0" presId="urn:microsoft.com/office/officeart/2009/3/layout/HorizontalOrganizationChart"/>
    <dgm:cxn modelId="{9E05926D-D18E-41F5-9A1D-6A2DE977D080}" type="presOf" srcId="{6F8375BA-46E4-4A89-B9EA-A47C12F8BBDF}" destId="{E81EE3E3-B0E4-4930-9C9D-16465DE77C05}" srcOrd="0" destOrd="0" presId="urn:microsoft.com/office/officeart/2009/3/layout/HorizontalOrganizationChart"/>
    <dgm:cxn modelId="{CDF9FC38-B4C5-4874-964D-C582CCC851DA}" type="presOf" srcId="{D8068114-AFAA-418E-9A5D-BA1EC342D7E1}" destId="{344021F2-55D4-47E7-8CDE-46D1E9396E8E}" srcOrd="1" destOrd="0" presId="urn:microsoft.com/office/officeart/2009/3/layout/HorizontalOrganizationChart"/>
    <dgm:cxn modelId="{88D2C746-B694-4C99-916D-0F513B31422D}" type="presOf" srcId="{203A6113-FB74-4D2D-B45B-14604FBC208C}" destId="{1452C569-61EF-4CFB-B261-DBF64EA3E221}" srcOrd="0" destOrd="0" presId="urn:microsoft.com/office/officeart/2009/3/layout/HorizontalOrganizationChart"/>
    <dgm:cxn modelId="{4CD54996-6846-47A7-9E2E-D62BE7DB9E2E}" type="presOf" srcId="{A88ECD30-5834-4DEC-B146-65B1B78CD966}" destId="{B38EC5EF-5D1A-4DDA-BD89-70BAB63094ED}" srcOrd="0" destOrd="0" presId="urn:microsoft.com/office/officeart/2009/3/layout/HorizontalOrganizationChart"/>
    <dgm:cxn modelId="{069ECFFB-E7A2-4002-9979-D1DF4E6B3C00}" type="presOf" srcId="{59FD27CA-9E8B-4D5C-83E0-45294D8B4136}" destId="{6A6969D6-5A24-4D88-922F-BD4889DBC9C9}" srcOrd="0" destOrd="0" presId="urn:microsoft.com/office/officeart/2009/3/layout/HorizontalOrganizationChart"/>
    <dgm:cxn modelId="{415C74CC-0173-4E31-8DD8-9CD923C6CEA7}" type="presOf" srcId="{46E89E59-A1AD-4BDC-8E7E-B26A88D59396}" destId="{632FFA02-E5C4-4264-BDFD-B78AFF46912A}" srcOrd="0" destOrd="0" presId="urn:microsoft.com/office/officeart/2009/3/layout/HorizontalOrganizationChart"/>
    <dgm:cxn modelId="{52759424-7B6C-4383-B14F-7F0BAA169A71}" type="presParOf" srcId="{632FFA02-E5C4-4264-BDFD-B78AFF46912A}" destId="{551AB008-3605-4B88-BF9B-3BA4DB0C135D}" srcOrd="0" destOrd="0" presId="urn:microsoft.com/office/officeart/2009/3/layout/HorizontalOrganizationChart"/>
    <dgm:cxn modelId="{F627DB97-3435-4330-BCDC-3F275369DC50}" type="presParOf" srcId="{551AB008-3605-4B88-BF9B-3BA4DB0C135D}" destId="{7A04EE34-DC95-483B-9E41-D05C39A0916E}" srcOrd="0" destOrd="0" presId="urn:microsoft.com/office/officeart/2009/3/layout/HorizontalOrganizationChart"/>
    <dgm:cxn modelId="{3F07A9BC-E8DD-4B44-AC63-B2C432A81E46}" type="presParOf" srcId="{7A04EE34-DC95-483B-9E41-D05C39A0916E}" destId="{4094FC65-2A56-4793-9193-9804319EB4F0}" srcOrd="0" destOrd="0" presId="urn:microsoft.com/office/officeart/2009/3/layout/HorizontalOrganizationChart"/>
    <dgm:cxn modelId="{B8EF9789-712F-4903-82B1-AB3160FCCA4F}" type="presParOf" srcId="{7A04EE34-DC95-483B-9E41-D05C39A0916E}" destId="{344021F2-55D4-47E7-8CDE-46D1E9396E8E}" srcOrd="1" destOrd="0" presId="urn:microsoft.com/office/officeart/2009/3/layout/HorizontalOrganizationChart"/>
    <dgm:cxn modelId="{4FC6DCA2-8C61-4897-9E4B-77338382B96C}" type="presParOf" srcId="{551AB008-3605-4B88-BF9B-3BA4DB0C135D}" destId="{67D1A9CD-AD68-48CE-8297-D4257D855E08}" srcOrd="1" destOrd="0" presId="urn:microsoft.com/office/officeart/2009/3/layout/HorizontalOrganizationChart"/>
    <dgm:cxn modelId="{0C1185CF-35DB-42AD-97B5-73F332B6E419}" type="presParOf" srcId="{67D1A9CD-AD68-48CE-8297-D4257D855E08}" destId="{1452C569-61EF-4CFB-B261-DBF64EA3E221}" srcOrd="0" destOrd="0" presId="urn:microsoft.com/office/officeart/2009/3/layout/HorizontalOrganizationChart"/>
    <dgm:cxn modelId="{C61B5220-213A-46AB-9809-6A930D4B2C47}" type="presParOf" srcId="{67D1A9CD-AD68-48CE-8297-D4257D855E08}" destId="{2212033B-C910-4A13-AB79-E23478F2A7A0}" srcOrd="1" destOrd="0" presId="urn:microsoft.com/office/officeart/2009/3/layout/HorizontalOrganizationChart"/>
    <dgm:cxn modelId="{5CFB2AE7-0CCF-4ECC-A95F-FAAAE9183B83}" type="presParOf" srcId="{2212033B-C910-4A13-AB79-E23478F2A7A0}" destId="{1412D213-B14D-4FFB-B383-582094243FFD}" srcOrd="0" destOrd="0" presId="urn:microsoft.com/office/officeart/2009/3/layout/HorizontalOrganizationChart"/>
    <dgm:cxn modelId="{27ACE926-257D-4AA0-ADDC-60C33258CDB1}" type="presParOf" srcId="{1412D213-B14D-4FFB-B383-582094243FFD}" destId="{B38EC5EF-5D1A-4DDA-BD89-70BAB63094ED}" srcOrd="0" destOrd="0" presId="urn:microsoft.com/office/officeart/2009/3/layout/HorizontalOrganizationChart"/>
    <dgm:cxn modelId="{A293017E-21F9-4C86-8AF9-0C0C122F9EBE}" type="presParOf" srcId="{1412D213-B14D-4FFB-B383-582094243FFD}" destId="{C7DE402C-42CC-43BA-A128-E5D80B2FF317}" srcOrd="1" destOrd="0" presId="urn:microsoft.com/office/officeart/2009/3/layout/HorizontalOrganizationChart"/>
    <dgm:cxn modelId="{BF5C840A-3F95-4EE2-8DAF-AFEC6C3FC091}" type="presParOf" srcId="{2212033B-C910-4A13-AB79-E23478F2A7A0}" destId="{A3F4A7F9-6168-4E14-BE71-DDA152AB4FDE}" srcOrd="1" destOrd="0" presId="urn:microsoft.com/office/officeart/2009/3/layout/HorizontalOrganizationChart"/>
    <dgm:cxn modelId="{2D4BC48C-6BA5-47C8-B518-E83CEA4D7405}" type="presParOf" srcId="{2212033B-C910-4A13-AB79-E23478F2A7A0}" destId="{9B7B0828-BBE6-4D72-9DF3-76912581D424}" srcOrd="2" destOrd="0" presId="urn:microsoft.com/office/officeart/2009/3/layout/HorizontalOrganizationChart"/>
    <dgm:cxn modelId="{E2C0D325-E365-4EF8-9C90-933F6293A55F}" type="presParOf" srcId="{67D1A9CD-AD68-48CE-8297-D4257D855E08}" destId="{993CE3AB-99E5-4FD9-B275-C84063D75A1F}" srcOrd="2" destOrd="0" presId="urn:microsoft.com/office/officeart/2009/3/layout/HorizontalOrganizationChart"/>
    <dgm:cxn modelId="{1D33E957-46AB-4B4E-B7EE-30B05BB33F38}" type="presParOf" srcId="{67D1A9CD-AD68-48CE-8297-D4257D855E08}" destId="{6810402C-BCFC-4DA7-B3F2-3C666B98D32B}" srcOrd="3" destOrd="0" presId="urn:microsoft.com/office/officeart/2009/3/layout/HorizontalOrganizationChart"/>
    <dgm:cxn modelId="{AD3D72A6-221E-48FF-80C8-1830202410FD}" type="presParOf" srcId="{6810402C-BCFC-4DA7-B3F2-3C666B98D32B}" destId="{B56287B1-2A95-48E5-BA7C-2B9F8929D8EC}" srcOrd="0" destOrd="0" presId="urn:microsoft.com/office/officeart/2009/3/layout/HorizontalOrganizationChart"/>
    <dgm:cxn modelId="{804D5A38-FB56-44B7-88F5-FB2452EBBC60}" type="presParOf" srcId="{B56287B1-2A95-48E5-BA7C-2B9F8929D8EC}" destId="{7B8EC3F6-F7B4-4835-ADA5-FD133F2ED6C4}" srcOrd="0" destOrd="0" presId="urn:microsoft.com/office/officeart/2009/3/layout/HorizontalOrganizationChart"/>
    <dgm:cxn modelId="{5D53CE50-73E2-42DA-8D15-61E230584E08}" type="presParOf" srcId="{B56287B1-2A95-48E5-BA7C-2B9F8929D8EC}" destId="{7B49D507-72D6-4385-A093-74C7F442B880}" srcOrd="1" destOrd="0" presId="urn:microsoft.com/office/officeart/2009/3/layout/HorizontalOrganizationChart"/>
    <dgm:cxn modelId="{7A70E463-89B6-4A32-B81F-A2F82E54AE02}" type="presParOf" srcId="{6810402C-BCFC-4DA7-B3F2-3C666B98D32B}" destId="{A4C5C1E2-DDF2-4EC5-838F-8B390E632E13}" srcOrd="1" destOrd="0" presId="urn:microsoft.com/office/officeart/2009/3/layout/HorizontalOrganizationChart"/>
    <dgm:cxn modelId="{AC9876D4-BF31-49D8-B0A3-B39A08B84D8B}" type="presParOf" srcId="{6810402C-BCFC-4DA7-B3F2-3C666B98D32B}" destId="{1D6A14AD-BF90-4D3A-9C6C-9266C37E9004}" srcOrd="2" destOrd="0" presId="urn:microsoft.com/office/officeart/2009/3/layout/HorizontalOrganizationChart"/>
    <dgm:cxn modelId="{ED4DC3A8-7D71-49DE-946E-A5D02809DA7C}" type="presParOf" srcId="{67D1A9CD-AD68-48CE-8297-D4257D855E08}" destId="{E82993D2-B8DD-48AC-A8ED-020502DD51ED}" srcOrd="4" destOrd="0" presId="urn:microsoft.com/office/officeart/2009/3/layout/HorizontalOrganizationChart"/>
    <dgm:cxn modelId="{E5C61940-CB62-4DF4-8577-B9582B6EE0EC}" type="presParOf" srcId="{67D1A9CD-AD68-48CE-8297-D4257D855E08}" destId="{DB3E79C2-F86C-40E6-B6FA-BD1FA6B1C3D6}" srcOrd="5" destOrd="0" presId="urn:microsoft.com/office/officeart/2009/3/layout/HorizontalOrganizationChart"/>
    <dgm:cxn modelId="{18BBD1ED-005C-4838-B351-25D275E50B6B}" type="presParOf" srcId="{DB3E79C2-F86C-40E6-B6FA-BD1FA6B1C3D6}" destId="{7C7C8B7A-6FEA-4FDD-96DE-7F432E9C81C6}" srcOrd="0" destOrd="0" presId="urn:microsoft.com/office/officeart/2009/3/layout/HorizontalOrganizationChart"/>
    <dgm:cxn modelId="{04C42316-7180-4987-84BA-F80C3F3CBC03}" type="presParOf" srcId="{7C7C8B7A-6FEA-4FDD-96DE-7F432E9C81C6}" destId="{E81EE3E3-B0E4-4930-9C9D-16465DE77C05}" srcOrd="0" destOrd="0" presId="urn:microsoft.com/office/officeart/2009/3/layout/HorizontalOrganizationChart"/>
    <dgm:cxn modelId="{6670F09E-F39D-4A42-8C00-DECACDF5DCA0}" type="presParOf" srcId="{7C7C8B7A-6FEA-4FDD-96DE-7F432E9C81C6}" destId="{C68C0FCD-33A4-43E1-B09F-97A37DD41CDB}" srcOrd="1" destOrd="0" presId="urn:microsoft.com/office/officeart/2009/3/layout/HorizontalOrganizationChart"/>
    <dgm:cxn modelId="{4452716D-65BC-400E-946D-51269B83F848}" type="presParOf" srcId="{DB3E79C2-F86C-40E6-B6FA-BD1FA6B1C3D6}" destId="{B336B0E9-4CBB-4AAA-A958-AAAB2EE1F502}" srcOrd="1" destOrd="0" presId="urn:microsoft.com/office/officeart/2009/3/layout/HorizontalOrganizationChart"/>
    <dgm:cxn modelId="{11AD5291-E122-41EB-AB0B-EF261120F2EF}" type="presParOf" srcId="{DB3E79C2-F86C-40E6-B6FA-BD1FA6B1C3D6}" destId="{B07A776A-3ADF-433B-885A-71C5B437E309}" srcOrd="2" destOrd="0" presId="urn:microsoft.com/office/officeart/2009/3/layout/HorizontalOrganizationChart"/>
    <dgm:cxn modelId="{C4AFDDF2-2CFB-4A9B-813C-D02BB84993E5}" type="presParOf" srcId="{67D1A9CD-AD68-48CE-8297-D4257D855E08}" destId="{0CC6D45A-E085-49EA-B9A0-6EBF3A8E63F6}" srcOrd="6" destOrd="0" presId="urn:microsoft.com/office/officeart/2009/3/layout/HorizontalOrganizationChart"/>
    <dgm:cxn modelId="{F1834BCD-7CF2-4F3F-A40D-646444451F43}" type="presParOf" srcId="{67D1A9CD-AD68-48CE-8297-D4257D855E08}" destId="{ACFC0BC9-E869-4D41-8F98-472F6A8A5275}" srcOrd="7" destOrd="0" presId="urn:microsoft.com/office/officeart/2009/3/layout/HorizontalOrganizationChart"/>
    <dgm:cxn modelId="{99710E68-060D-4330-8D20-EAD0BC24F731}" type="presParOf" srcId="{ACFC0BC9-E869-4D41-8F98-472F6A8A5275}" destId="{18F8E89B-7901-473F-B611-1B9EC9D11AAC}" srcOrd="0" destOrd="0" presId="urn:microsoft.com/office/officeart/2009/3/layout/HorizontalOrganizationChart"/>
    <dgm:cxn modelId="{BF45D045-3348-4D4E-8CD5-1BE4996E6051}" type="presParOf" srcId="{18F8E89B-7901-473F-B611-1B9EC9D11AAC}" destId="{6A6969D6-5A24-4D88-922F-BD4889DBC9C9}" srcOrd="0" destOrd="0" presId="urn:microsoft.com/office/officeart/2009/3/layout/HorizontalOrganizationChart"/>
    <dgm:cxn modelId="{E374BAA4-0650-4C49-834B-B770C9D5CDE2}" type="presParOf" srcId="{18F8E89B-7901-473F-B611-1B9EC9D11AAC}" destId="{EBA4003B-57CB-48A1-A179-BE54AE6CF2F2}" srcOrd="1" destOrd="0" presId="urn:microsoft.com/office/officeart/2009/3/layout/HorizontalOrganizationChart"/>
    <dgm:cxn modelId="{E18579B2-D464-4720-864F-2DE9E7D2D08B}" type="presParOf" srcId="{ACFC0BC9-E869-4D41-8F98-472F6A8A5275}" destId="{D5C40AF9-CA11-4793-B933-1E8CB3C4AFEB}" srcOrd="1" destOrd="0" presId="urn:microsoft.com/office/officeart/2009/3/layout/HorizontalOrganizationChart"/>
    <dgm:cxn modelId="{00F1F813-61A4-4CEB-8856-89EB1B08C170}" type="presParOf" srcId="{ACFC0BC9-E869-4D41-8F98-472F6A8A5275}" destId="{36FBE3EF-0FC9-4CB2-99DA-AAEEF89E9CA2}" srcOrd="2" destOrd="0" presId="urn:microsoft.com/office/officeart/2009/3/layout/HorizontalOrganizationChart"/>
    <dgm:cxn modelId="{A5AB839E-1585-4BF7-B4A5-AC087CF99850}" type="presParOf" srcId="{67D1A9CD-AD68-48CE-8297-D4257D855E08}" destId="{584D1301-C80A-4294-983D-A3621D839992}" srcOrd="8" destOrd="0" presId="urn:microsoft.com/office/officeart/2009/3/layout/HorizontalOrganizationChart"/>
    <dgm:cxn modelId="{C0CA4ACF-F917-4988-A527-086A22851E3B}" type="presParOf" srcId="{67D1A9CD-AD68-48CE-8297-D4257D855E08}" destId="{38C9D0B3-2ACE-4735-A6D5-6A0064096783}" srcOrd="9" destOrd="0" presId="urn:microsoft.com/office/officeart/2009/3/layout/HorizontalOrganizationChart"/>
    <dgm:cxn modelId="{3E184843-0F62-4940-AF05-3F5728EF84EE}" type="presParOf" srcId="{38C9D0B3-2ACE-4735-A6D5-6A0064096783}" destId="{D810AF34-F360-40F5-979F-05CF37551037}" srcOrd="0" destOrd="0" presId="urn:microsoft.com/office/officeart/2009/3/layout/HorizontalOrganizationChart"/>
    <dgm:cxn modelId="{F1D46FB1-3125-41C2-B7CB-A7A705F5ADD2}" type="presParOf" srcId="{D810AF34-F360-40F5-979F-05CF37551037}" destId="{82AE423E-FE1C-4E50-B9BC-002E51ED8311}" srcOrd="0" destOrd="0" presId="urn:microsoft.com/office/officeart/2009/3/layout/HorizontalOrganizationChart"/>
    <dgm:cxn modelId="{2F35D31F-5810-423B-BC7F-036E6F035D5D}" type="presParOf" srcId="{D810AF34-F360-40F5-979F-05CF37551037}" destId="{C663ED54-3A86-49B6-A4DB-BDEB5028A85D}" srcOrd="1" destOrd="0" presId="urn:microsoft.com/office/officeart/2009/3/layout/HorizontalOrganizationChart"/>
    <dgm:cxn modelId="{6980E828-2E1A-483E-BCAD-C5F1A2384D78}" type="presParOf" srcId="{38C9D0B3-2ACE-4735-A6D5-6A0064096783}" destId="{010D668E-EED5-4158-8307-94EF5C8B3B67}" srcOrd="1" destOrd="0" presId="urn:microsoft.com/office/officeart/2009/3/layout/HorizontalOrganizationChart"/>
    <dgm:cxn modelId="{78B6365C-8A2D-4D27-AAD5-7B052131D44B}" type="presParOf" srcId="{38C9D0B3-2ACE-4735-A6D5-6A0064096783}" destId="{1CA22A0A-3F94-419D-AF7E-54560643BB15}" srcOrd="2" destOrd="0" presId="urn:microsoft.com/office/officeart/2009/3/layout/HorizontalOrganizationChart"/>
    <dgm:cxn modelId="{A5235042-EA62-4BAF-BE58-31F8ED1FA59D}" type="presParOf" srcId="{551AB008-3605-4B88-BF9B-3BA4DB0C135D}" destId="{877CB60F-56E5-4D3B-80D1-AFBE3CF665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A8D85E-8A64-4688-989B-22555B5C561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AEE8AF-0DD3-429B-82DA-8952C84600B4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200" dirty="0" smtClean="0"/>
            <a:t>上级党组织编制并分配考核项目</a:t>
          </a:r>
          <a:endParaRPr lang="zh-CN" altLang="en-US" sz="2200" dirty="0"/>
        </a:p>
      </dgm:t>
    </dgm:pt>
    <dgm:pt modelId="{C83EE1EF-77F6-4B57-A89F-1164C3E40BD4}" type="parTrans" cxnId="{F49B95C4-F67F-4882-8D27-348774D28403}">
      <dgm:prSet/>
      <dgm:spPr/>
      <dgm:t>
        <a:bodyPr/>
        <a:lstStyle/>
        <a:p>
          <a:endParaRPr lang="zh-CN" altLang="en-US"/>
        </a:p>
      </dgm:t>
    </dgm:pt>
    <dgm:pt modelId="{5CA40485-F723-4C0A-A730-CF43503EE9FE}" type="sibTrans" cxnId="{F49B95C4-F67F-4882-8D27-348774D28403}">
      <dgm:prSet/>
      <dgm:spPr/>
      <dgm:t>
        <a:bodyPr/>
        <a:lstStyle/>
        <a:p>
          <a:endParaRPr lang="zh-CN" altLang="en-US"/>
        </a:p>
      </dgm:t>
    </dgm:pt>
    <dgm:pt modelId="{1D317126-4C3D-45BA-8664-9AB0EC7ED5CF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200" dirty="0" smtClean="0"/>
            <a:t>下级党组织上传考核资料，提交考核</a:t>
          </a:r>
          <a:endParaRPr lang="zh-CN" altLang="en-US" sz="2200" dirty="0"/>
        </a:p>
      </dgm:t>
    </dgm:pt>
    <dgm:pt modelId="{BF6ABBD9-F069-4E5C-B931-0210C145370D}" type="parTrans" cxnId="{C78B131C-1CE5-4AEC-86D5-D3F68C82E22D}">
      <dgm:prSet/>
      <dgm:spPr/>
      <dgm:t>
        <a:bodyPr/>
        <a:lstStyle/>
        <a:p>
          <a:endParaRPr lang="zh-CN" altLang="en-US"/>
        </a:p>
      </dgm:t>
    </dgm:pt>
    <dgm:pt modelId="{524F3E05-B385-4263-8BEC-8BA90FB1A0C7}" type="sibTrans" cxnId="{C78B131C-1CE5-4AEC-86D5-D3F68C82E22D}">
      <dgm:prSet/>
      <dgm:spPr/>
      <dgm:t>
        <a:bodyPr/>
        <a:lstStyle/>
        <a:p>
          <a:endParaRPr lang="zh-CN" altLang="en-US"/>
        </a:p>
      </dgm:t>
    </dgm:pt>
    <dgm:pt modelId="{D989E021-928C-4C8D-8768-905C82077DC3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200" dirty="0" smtClean="0"/>
            <a:t>上级考核并发表考核意见</a:t>
          </a:r>
          <a:endParaRPr lang="zh-CN" altLang="en-US" sz="2200" dirty="0"/>
        </a:p>
      </dgm:t>
    </dgm:pt>
    <dgm:pt modelId="{EFEFB13C-CF78-402E-AC28-4CD3812F2B3F}" type="parTrans" cxnId="{2AF18CF1-731A-450B-8879-E5779B35B79B}">
      <dgm:prSet/>
      <dgm:spPr/>
      <dgm:t>
        <a:bodyPr/>
        <a:lstStyle/>
        <a:p>
          <a:endParaRPr lang="zh-CN" altLang="en-US"/>
        </a:p>
      </dgm:t>
    </dgm:pt>
    <dgm:pt modelId="{A07E9E93-A3FF-437F-A957-6F4B5ED76E3A}" type="sibTrans" cxnId="{2AF18CF1-731A-450B-8879-E5779B35B79B}">
      <dgm:prSet/>
      <dgm:spPr/>
      <dgm:t>
        <a:bodyPr/>
        <a:lstStyle/>
        <a:p>
          <a:endParaRPr lang="zh-CN" altLang="en-US"/>
        </a:p>
      </dgm:t>
    </dgm:pt>
    <dgm:pt modelId="{7F148969-87C7-47C3-A1D2-BEAC18730707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200" dirty="0" smtClean="0"/>
            <a:t>考核结束</a:t>
          </a:r>
          <a:endParaRPr lang="zh-CN" altLang="en-US" sz="2200" dirty="0"/>
        </a:p>
      </dgm:t>
    </dgm:pt>
    <dgm:pt modelId="{547DD173-6935-46DF-AF66-D3674F1EA8D1}" type="parTrans" cxnId="{5BB213BD-A14D-4BA3-A734-8BAFF8794ACF}">
      <dgm:prSet/>
      <dgm:spPr/>
      <dgm:t>
        <a:bodyPr/>
        <a:lstStyle/>
        <a:p>
          <a:endParaRPr lang="zh-CN" altLang="en-US"/>
        </a:p>
      </dgm:t>
    </dgm:pt>
    <dgm:pt modelId="{6AE01D79-CA19-448D-9411-61E47A5D1416}" type="sibTrans" cxnId="{5BB213BD-A14D-4BA3-A734-8BAFF8794ACF}">
      <dgm:prSet/>
      <dgm:spPr/>
      <dgm:t>
        <a:bodyPr/>
        <a:lstStyle/>
        <a:p>
          <a:endParaRPr lang="zh-CN" altLang="en-US"/>
        </a:p>
      </dgm:t>
    </dgm:pt>
    <dgm:pt modelId="{334C5238-9006-46C1-8885-98B278BD63D4}" type="pres">
      <dgm:prSet presAssocID="{41A8D85E-8A64-4688-989B-22555B5C5610}" presName="diagram" presStyleCnt="0">
        <dgm:presLayoutVars>
          <dgm:dir/>
          <dgm:resizeHandles val="exact"/>
        </dgm:presLayoutVars>
      </dgm:prSet>
      <dgm:spPr/>
    </dgm:pt>
    <dgm:pt modelId="{87A29EB0-CB49-45AF-9F92-15496A5B5D47}" type="pres">
      <dgm:prSet presAssocID="{34AEE8AF-0DD3-429B-82DA-8952C84600B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CAC530-CF05-4373-8869-F3BC36CC80CB}" type="pres">
      <dgm:prSet presAssocID="{5CA40485-F723-4C0A-A730-CF43503EE9FE}" presName="sibTrans" presStyleLbl="sibTrans2D1" presStyleIdx="0" presStyleCnt="3"/>
      <dgm:spPr/>
    </dgm:pt>
    <dgm:pt modelId="{80815D09-DB6C-4BD7-A60B-FBD2F01C2BAA}" type="pres">
      <dgm:prSet presAssocID="{5CA40485-F723-4C0A-A730-CF43503EE9FE}" presName="connectorText" presStyleLbl="sibTrans2D1" presStyleIdx="0" presStyleCnt="3"/>
      <dgm:spPr/>
    </dgm:pt>
    <dgm:pt modelId="{3107A5B3-41FC-4B48-9197-B2052AB57E99}" type="pres">
      <dgm:prSet presAssocID="{1D317126-4C3D-45BA-8664-9AB0EC7ED5CF}" presName="node" presStyleLbl="node1" presStyleIdx="1" presStyleCnt="4" custLinFactNeighborX="-19340" custLinFactNeighborY="-8447">
        <dgm:presLayoutVars>
          <dgm:bulletEnabled val="1"/>
        </dgm:presLayoutVars>
      </dgm:prSet>
      <dgm:spPr/>
    </dgm:pt>
    <dgm:pt modelId="{793F8260-4E5F-48F4-A53B-CE84A044F541}" type="pres">
      <dgm:prSet presAssocID="{524F3E05-B385-4263-8BEC-8BA90FB1A0C7}" presName="sibTrans" presStyleLbl="sibTrans2D1" presStyleIdx="1" presStyleCnt="3" custLinFactNeighborX="-29097" custLinFactNeighborY="-5776"/>
      <dgm:spPr/>
    </dgm:pt>
    <dgm:pt modelId="{C8ACEAB7-681D-46C9-A2F3-F609964B16B9}" type="pres">
      <dgm:prSet presAssocID="{524F3E05-B385-4263-8BEC-8BA90FB1A0C7}" presName="connectorText" presStyleLbl="sibTrans2D1" presStyleIdx="1" presStyleCnt="3"/>
      <dgm:spPr/>
    </dgm:pt>
    <dgm:pt modelId="{D2A1FB13-EA4F-441F-906D-395B9D184EC1}" type="pres">
      <dgm:prSet presAssocID="{D989E021-928C-4C8D-8768-905C82077DC3}" presName="node" presStyleLbl="node1" presStyleIdx="2" presStyleCnt="4" custLinFactX="-60445" custLinFactY="39673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79D06-1ECC-4AE9-8DD7-69991A3A15CB}" type="pres">
      <dgm:prSet presAssocID="{A07E9E93-A3FF-437F-A957-6F4B5ED76E3A}" presName="sibTrans" presStyleLbl="sibTrans2D1" presStyleIdx="2" presStyleCnt="3" custLinFactNeighborX="12538" custLinFactNeighborY="11553"/>
      <dgm:spPr/>
    </dgm:pt>
    <dgm:pt modelId="{C7AE773D-4FED-40E3-A4A8-B734D383FA9F}" type="pres">
      <dgm:prSet presAssocID="{A07E9E93-A3FF-437F-A957-6F4B5ED76E3A}" presName="connectorText" presStyleLbl="sibTrans2D1" presStyleIdx="2" presStyleCnt="3"/>
      <dgm:spPr/>
    </dgm:pt>
    <dgm:pt modelId="{34FB6C62-139F-4EC9-911D-6EB547233410}" type="pres">
      <dgm:prSet presAssocID="{7F148969-87C7-47C3-A1D2-BEAC18730707}" presName="node" presStyleLbl="node1" presStyleIdx="3" presStyleCnt="4" custLinFactNeighborX="-4644" custLinFactNeighborY="-22515">
        <dgm:presLayoutVars>
          <dgm:bulletEnabled val="1"/>
        </dgm:presLayoutVars>
      </dgm:prSet>
      <dgm:spPr/>
    </dgm:pt>
  </dgm:ptLst>
  <dgm:cxnLst>
    <dgm:cxn modelId="{580EF413-12C4-4701-914A-E09DC30135D8}" type="presOf" srcId="{A07E9E93-A3FF-437F-A957-6F4B5ED76E3A}" destId="{88F79D06-1ECC-4AE9-8DD7-69991A3A15CB}" srcOrd="0" destOrd="0" presId="urn:microsoft.com/office/officeart/2005/8/layout/process5"/>
    <dgm:cxn modelId="{9E9FE131-571D-4E4B-9D8C-0AE489B6490C}" type="presOf" srcId="{5CA40485-F723-4C0A-A730-CF43503EE9FE}" destId="{80815D09-DB6C-4BD7-A60B-FBD2F01C2BAA}" srcOrd="1" destOrd="0" presId="urn:microsoft.com/office/officeart/2005/8/layout/process5"/>
    <dgm:cxn modelId="{5BB213BD-A14D-4BA3-A734-8BAFF8794ACF}" srcId="{41A8D85E-8A64-4688-989B-22555B5C5610}" destId="{7F148969-87C7-47C3-A1D2-BEAC18730707}" srcOrd="3" destOrd="0" parTransId="{547DD173-6935-46DF-AF66-D3674F1EA8D1}" sibTransId="{6AE01D79-CA19-448D-9411-61E47A5D1416}"/>
    <dgm:cxn modelId="{C27E2EF8-A15D-42A3-93B6-C9C6DCFE41F4}" type="presOf" srcId="{34AEE8AF-0DD3-429B-82DA-8952C84600B4}" destId="{87A29EB0-CB49-45AF-9F92-15496A5B5D47}" srcOrd="0" destOrd="0" presId="urn:microsoft.com/office/officeart/2005/8/layout/process5"/>
    <dgm:cxn modelId="{00031C90-384A-4584-BC50-4CD4D5760C65}" type="presOf" srcId="{7F148969-87C7-47C3-A1D2-BEAC18730707}" destId="{34FB6C62-139F-4EC9-911D-6EB547233410}" srcOrd="0" destOrd="0" presId="urn:microsoft.com/office/officeart/2005/8/layout/process5"/>
    <dgm:cxn modelId="{D16B8EFD-BBA9-48C0-9175-32C040BEF851}" type="presOf" srcId="{5CA40485-F723-4C0A-A730-CF43503EE9FE}" destId="{CDCAC530-CF05-4373-8869-F3BC36CC80CB}" srcOrd="0" destOrd="0" presId="urn:microsoft.com/office/officeart/2005/8/layout/process5"/>
    <dgm:cxn modelId="{7D5B2A5F-E251-4D77-B57F-1FA00A6D6CE9}" type="presOf" srcId="{524F3E05-B385-4263-8BEC-8BA90FB1A0C7}" destId="{C8ACEAB7-681D-46C9-A2F3-F609964B16B9}" srcOrd="1" destOrd="0" presId="urn:microsoft.com/office/officeart/2005/8/layout/process5"/>
    <dgm:cxn modelId="{1A53CE89-D059-4729-9E31-5DEB5B7D7D74}" type="presOf" srcId="{1D317126-4C3D-45BA-8664-9AB0EC7ED5CF}" destId="{3107A5B3-41FC-4B48-9197-B2052AB57E99}" srcOrd="0" destOrd="0" presId="urn:microsoft.com/office/officeart/2005/8/layout/process5"/>
    <dgm:cxn modelId="{C76C2330-7A88-48DC-A4FE-81488101C7AE}" type="presOf" srcId="{A07E9E93-A3FF-437F-A957-6F4B5ED76E3A}" destId="{C7AE773D-4FED-40E3-A4A8-B734D383FA9F}" srcOrd="1" destOrd="0" presId="urn:microsoft.com/office/officeart/2005/8/layout/process5"/>
    <dgm:cxn modelId="{F49B95C4-F67F-4882-8D27-348774D28403}" srcId="{41A8D85E-8A64-4688-989B-22555B5C5610}" destId="{34AEE8AF-0DD3-429B-82DA-8952C84600B4}" srcOrd="0" destOrd="0" parTransId="{C83EE1EF-77F6-4B57-A89F-1164C3E40BD4}" sibTransId="{5CA40485-F723-4C0A-A730-CF43503EE9FE}"/>
    <dgm:cxn modelId="{130CE7FB-D6F7-474F-B40E-082387D6B09F}" type="presOf" srcId="{524F3E05-B385-4263-8BEC-8BA90FB1A0C7}" destId="{793F8260-4E5F-48F4-A53B-CE84A044F541}" srcOrd="0" destOrd="0" presId="urn:microsoft.com/office/officeart/2005/8/layout/process5"/>
    <dgm:cxn modelId="{C78B131C-1CE5-4AEC-86D5-D3F68C82E22D}" srcId="{41A8D85E-8A64-4688-989B-22555B5C5610}" destId="{1D317126-4C3D-45BA-8664-9AB0EC7ED5CF}" srcOrd="1" destOrd="0" parTransId="{BF6ABBD9-F069-4E5C-B931-0210C145370D}" sibTransId="{524F3E05-B385-4263-8BEC-8BA90FB1A0C7}"/>
    <dgm:cxn modelId="{2AF18CF1-731A-450B-8879-E5779B35B79B}" srcId="{41A8D85E-8A64-4688-989B-22555B5C5610}" destId="{D989E021-928C-4C8D-8768-905C82077DC3}" srcOrd="2" destOrd="0" parTransId="{EFEFB13C-CF78-402E-AC28-4CD3812F2B3F}" sibTransId="{A07E9E93-A3FF-437F-A957-6F4B5ED76E3A}"/>
    <dgm:cxn modelId="{03D23E1F-045B-4DC8-AA60-A5B9BAC03512}" type="presOf" srcId="{41A8D85E-8A64-4688-989B-22555B5C5610}" destId="{334C5238-9006-46C1-8885-98B278BD63D4}" srcOrd="0" destOrd="0" presId="urn:microsoft.com/office/officeart/2005/8/layout/process5"/>
    <dgm:cxn modelId="{E63C0B47-958B-4DDA-87AD-E93611480F3D}" type="presOf" srcId="{D989E021-928C-4C8D-8768-905C82077DC3}" destId="{D2A1FB13-EA4F-441F-906D-395B9D184EC1}" srcOrd="0" destOrd="0" presId="urn:microsoft.com/office/officeart/2005/8/layout/process5"/>
    <dgm:cxn modelId="{DB3EF1AD-860B-446A-8D89-1675D17DAE5A}" type="presParOf" srcId="{334C5238-9006-46C1-8885-98B278BD63D4}" destId="{87A29EB0-CB49-45AF-9F92-15496A5B5D47}" srcOrd="0" destOrd="0" presId="urn:microsoft.com/office/officeart/2005/8/layout/process5"/>
    <dgm:cxn modelId="{72D04B3C-59B1-4D2F-AD63-C78541B75349}" type="presParOf" srcId="{334C5238-9006-46C1-8885-98B278BD63D4}" destId="{CDCAC530-CF05-4373-8869-F3BC36CC80CB}" srcOrd="1" destOrd="0" presId="urn:microsoft.com/office/officeart/2005/8/layout/process5"/>
    <dgm:cxn modelId="{F4422A44-0B54-49D0-B3C8-DB3CA9D361A3}" type="presParOf" srcId="{CDCAC530-CF05-4373-8869-F3BC36CC80CB}" destId="{80815D09-DB6C-4BD7-A60B-FBD2F01C2BAA}" srcOrd="0" destOrd="0" presId="urn:microsoft.com/office/officeart/2005/8/layout/process5"/>
    <dgm:cxn modelId="{F626FD12-E720-485A-BC5D-7D8CB3CB3F0E}" type="presParOf" srcId="{334C5238-9006-46C1-8885-98B278BD63D4}" destId="{3107A5B3-41FC-4B48-9197-B2052AB57E99}" srcOrd="2" destOrd="0" presId="urn:microsoft.com/office/officeart/2005/8/layout/process5"/>
    <dgm:cxn modelId="{911382C1-FAAF-4338-BA53-85AF7334A3F2}" type="presParOf" srcId="{334C5238-9006-46C1-8885-98B278BD63D4}" destId="{793F8260-4E5F-48F4-A53B-CE84A044F541}" srcOrd="3" destOrd="0" presId="urn:microsoft.com/office/officeart/2005/8/layout/process5"/>
    <dgm:cxn modelId="{68114D7E-66FA-4970-B1AC-15FE0E36EF29}" type="presParOf" srcId="{793F8260-4E5F-48F4-A53B-CE84A044F541}" destId="{C8ACEAB7-681D-46C9-A2F3-F609964B16B9}" srcOrd="0" destOrd="0" presId="urn:microsoft.com/office/officeart/2005/8/layout/process5"/>
    <dgm:cxn modelId="{76E9D2B7-6D4E-4844-B981-103D5926919E}" type="presParOf" srcId="{334C5238-9006-46C1-8885-98B278BD63D4}" destId="{D2A1FB13-EA4F-441F-906D-395B9D184EC1}" srcOrd="4" destOrd="0" presId="urn:microsoft.com/office/officeart/2005/8/layout/process5"/>
    <dgm:cxn modelId="{7978E189-D514-4ACD-9756-36D932DDCBD9}" type="presParOf" srcId="{334C5238-9006-46C1-8885-98B278BD63D4}" destId="{88F79D06-1ECC-4AE9-8DD7-69991A3A15CB}" srcOrd="5" destOrd="0" presId="urn:microsoft.com/office/officeart/2005/8/layout/process5"/>
    <dgm:cxn modelId="{E17BFD7D-A2EC-4808-A1B4-76A36979D308}" type="presParOf" srcId="{88F79D06-1ECC-4AE9-8DD7-69991A3A15CB}" destId="{C7AE773D-4FED-40E3-A4A8-B734D383FA9F}" srcOrd="0" destOrd="0" presId="urn:microsoft.com/office/officeart/2005/8/layout/process5"/>
    <dgm:cxn modelId="{AC2C7477-608F-4742-8432-8B6D58BDC885}" type="presParOf" srcId="{334C5238-9006-46C1-8885-98B278BD63D4}" destId="{34FB6C62-139F-4EC9-911D-6EB547233410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E89E59-A1AD-4BDC-8E7E-B26A88D5939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068114-AFAA-418E-9A5D-BA1EC342D7E1}">
      <dgm:prSet/>
      <dgm:spPr/>
      <dgm:t>
        <a:bodyPr/>
        <a:lstStyle/>
        <a:p>
          <a:r>
            <a:rPr lang="zh-CN" altLang="en-US" dirty="0" smtClean="0"/>
            <a:t>考核管理</a:t>
          </a:r>
          <a:endParaRPr lang="zh-CN" altLang="en-US" dirty="0"/>
        </a:p>
      </dgm:t>
    </dgm:pt>
    <dgm:pt modelId="{4C1026BC-F12B-4452-A506-B431A0CC728A}" type="par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CCD190AA-E436-4A0E-A721-98D958A11E76}" type="sib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A88ECD30-5834-4DEC-B146-65B1B78CD966}">
      <dgm:prSet custT="1"/>
      <dgm:spPr/>
      <dgm:t>
        <a:bodyPr/>
        <a:lstStyle/>
        <a:p>
          <a:r>
            <a:rPr lang="zh-CN" altLang="en-US" sz="2200" dirty="0" smtClean="0"/>
            <a:t>资料上传</a:t>
          </a:r>
          <a:endParaRPr lang="zh-CN" altLang="en-US" sz="2200" dirty="0"/>
        </a:p>
      </dgm:t>
    </dgm:pt>
    <dgm:pt modelId="{203A6113-FB74-4D2D-B45B-14604FBC208C}" type="par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D312EE41-0A98-4CF8-A65E-8C20D2C881E0}" type="sib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AD34BD70-02A6-4E40-8360-11C1E89855CB}">
      <dgm:prSet/>
      <dgm:spPr/>
      <dgm:t>
        <a:bodyPr/>
        <a:lstStyle/>
        <a:p>
          <a:r>
            <a:rPr lang="zh-CN" altLang="en-US" dirty="0" smtClean="0"/>
            <a:t>考核评价</a:t>
          </a:r>
          <a:endParaRPr lang="zh-CN" altLang="en-US" dirty="0"/>
        </a:p>
      </dgm:t>
    </dgm:pt>
    <dgm:pt modelId="{66625F6D-AF8A-439A-97D9-27539467AC7A}" type="par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7A2C37A6-494A-410B-A5FD-325CE418C428}" type="sib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6F8375BA-46E4-4A89-B9EA-A47C12F8BBDF}">
      <dgm:prSet/>
      <dgm:spPr/>
      <dgm:t>
        <a:bodyPr/>
        <a:lstStyle/>
        <a:p>
          <a:r>
            <a:rPr lang="zh-CN" altLang="en-US" dirty="0" smtClean="0"/>
            <a:t>考核情况查询</a:t>
          </a:r>
          <a:endParaRPr lang="zh-CN" altLang="en-US" dirty="0"/>
        </a:p>
      </dgm:t>
    </dgm:pt>
    <dgm:pt modelId="{6C4506BD-4B5D-4333-A38B-5F53715F0D36}" type="par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8CA827DA-86DB-43F8-8EC1-EB4E45DEACB3}" type="sib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59FD27CA-9E8B-4D5C-83E0-45294D8B4136}">
      <dgm:prSet/>
      <dgm:spPr/>
      <dgm:t>
        <a:bodyPr/>
        <a:lstStyle/>
        <a:p>
          <a:r>
            <a:rPr lang="zh-CN" altLang="en-US" dirty="0" smtClean="0"/>
            <a:t>考核分数统计</a:t>
          </a:r>
          <a:endParaRPr lang="zh-CN" altLang="en-US" dirty="0"/>
        </a:p>
      </dgm:t>
    </dgm:pt>
    <dgm:pt modelId="{8834ECA2-2D47-4A59-A85D-8535D3E1FE4C}" type="par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37D061C8-43FB-42C0-9BB3-7E88DDBF5472}" type="sib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E2E90970-8668-4D24-B292-8E28B98C01D2}">
      <dgm:prSet/>
      <dgm:spPr/>
      <dgm:t>
        <a:bodyPr/>
        <a:lstStyle/>
        <a:p>
          <a:r>
            <a:rPr lang="zh-CN" altLang="en-US" dirty="0" smtClean="0"/>
            <a:t>考核项目设置</a:t>
          </a:r>
          <a:endParaRPr lang="zh-CN" altLang="en-US" dirty="0"/>
        </a:p>
      </dgm:t>
    </dgm:pt>
    <dgm:pt modelId="{0940A83D-9F9F-4205-AC32-CEAF02F24581}" type="par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EADE24B3-9525-453E-9241-0CDEB0EFDAB7}" type="sib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CF90BBDA-A654-4B1B-BC0E-D9EA74BCB2B3}">
      <dgm:prSet/>
      <dgm:spPr/>
      <dgm:t>
        <a:bodyPr/>
        <a:lstStyle/>
        <a:p>
          <a:r>
            <a:rPr lang="zh-CN" altLang="en-US" dirty="0" smtClean="0"/>
            <a:t>考核项目分配</a:t>
          </a:r>
          <a:endParaRPr lang="zh-CN" altLang="en-US" dirty="0"/>
        </a:p>
      </dgm:t>
    </dgm:pt>
    <dgm:pt modelId="{FFF8ACF7-0AF6-4CE1-9756-D24663A6D403}" type="parTrans" cxnId="{26379557-B148-4D61-9678-B4734DDCDA99}">
      <dgm:prSet/>
      <dgm:spPr/>
      <dgm:t>
        <a:bodyPr/>
        <a:lstStyle/>
        <a:p>
          <a:endParaRPr lang="zh-CN" altLang="en-US"/>
        </a:p>
      </dgm:t>
    </dgm:pt>
    <dgm:pt modelId="{BF3E3640-4FEA-40D6-80BD-289B10E0622B}" type="sibTrans" cxnId="{26379557-B148-4D61-9678-B4734DDCDA99}">
      <dgm:prSet/>
      <dgm:spPr/>
      <dgm:t>
        <a:bodyPr/>
        <a:lstStyle/>
        <a:p>
          <a:endParaRPr lang="zh-CN" altLang="en-US"/>
        </a:p>
      </dgm:t>
    </dgm:pt>
    <dgm:pt modelId="{632FFA02-E5C4-4264-BDFD-B78AFF46912A}" type="pres">
      <dgm:prSet presAssocID="{46E89E59-A1AD-4BDC-8E7E-B26A88D593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51AB008-3605-4B88-BF9B-3BA4DB0C135D}" type="pres">
      <dgm:prSet presAssocID="{D8068114-AFAA-418E-9A5D-BA1EC342D7E1}" presName="hierRoot1" presStyleCnt="0">
        <dgm:presLayoutVars>
          <dgm:hierBranch val="init"/>
        </dgm:presLayoutVars>
      </dgm:prSet>
      <dgm:spPr/>
    </dgm:pt>
    <dgm:pt modelId="{7A04EE34-DC95-483B-9E41-D05C39A0916E}" type="pres">
      <dgm:prSet presAssocID="{D8068114-AFAA-418E-9A5D-BA1EC342D7E1}" presName="rootComposite1" presStyleCnt="0"/>
      <dgm:spPr/>
    </dgm:pt>
    <dgm:pt modelId="{4094FC65-2A56-4793-9193-9804319EB4F0}" type="pres">
      <dgm:prSet presAssocID="{D8068114-AFAA-418E-9A5D-BA1EC342D7E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4021F2-55D4-47E7-8CDE-46D1E9396E8E}" type="pres">
      <dgm:prSet presAssocID="{D8068114-AFAA-418E-9A5D-BA1EC342D7E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7D1A9CD-AD68-48CE-8297-D4257D855E08}" type="pres">
      <dgm:prSet presAssocID="{D8068114-AFAA-418E-9A5D-BA1EC342D7E1}" presName="hierChild2" presStyleCnt="0"/>
      <dgm:spPr/>
    </dgm:pt>
    <dgm:pt modelId="{1452C569-61EF-4CFB-B261-DBF64EA3E221}" type="pres">
      <dgm:prSet presAssocID="{203A6113-FB74-4D2D-B45B-14604FBC208C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2212033B-C910-4A13-AB79-E23478F2A7A0}" type="pres">
      <dgm:prSet presAssocID="{A88ECD30-5834-4DEC-B146-65B1B78CD966}" presName="hierRoot2" presStyleCnt="0">
        <dgm:presLayoutVars>
          <dgm:hierBranch val="init"/>
        </dgm:presLayoutVars>
      </dgm:prSet>
      <dgm:spPr/>
    </dgm:pt>
    <dgm:pt modelId="{1412D213-B14D-4FFB-B383-582094243FFD}" type="pres">
      <dgm:prSet presAssocID="{A88ECD30-5834-4DEC-B146-65B1B78CD966}" presName="rootComposite" presStyleCnt="0"/>
      <dgm:spPr/>
    </dgm:pt>
    <dgm:pt modelId="{B38EC5EF-5D1A-4DDA-BD89-70BAB63094ED}" type="pres">
      <dgm:prSet presAssocID="{A88ECD30-5834-4DEC-B146-65B1B78CD966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DE402C-42CC-43BA-A128-E5D80B2FF317}" type="pres">
      <dgm:prSet presAssocID="{A88ECD30-5834-4DEC-B146-65B1B78CD966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A3F4A7F9-6168-4E14-BE71-DDA152AB4FDE}" type="pres">
      <dgm:prSet presAssocID="{A88ECD30-5834-4DEC-B146-65B1B78CD966}" presName="hierChild4" presStyleCnt="0"/>
      <dgm:spPr/>
    </dgm:pt>
    <dgm:pt modelId="{9B7B0828-BBE6-4D72-9DF3-76912581D424}" type="pres">
      <dgm:prSet presAssocID="{A88ECD30-5834-4DEC-B146-65B1B78CD966}" presName="hierChild5" presStyleCnt="0"/>
      <dgm:spPr/>
    </dgm:pt>
    <dgm:pt modelId="{993CE3AB-99E5-4FD9-B275-C84063D75A1F}" type="pres">
      <dgm:prSet presAssocID="{66625F6D-AF8A-439A-97D9-27539467AC7A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6810402C-BCFC-4DA7-B3F2-3C666B98D32B}" type="pres">
      <dgm:prSet presAssocID="{AD34BD70-02A6-4E40-8360-11C1E89855CB}" presName="hierRoot2" presStyleCnt="0">
        <dgm:presLayoutVars>
          <dgm:hierBranch val="init"/>
        </dgm:presLayoutVars>
      </dgm:prSet>
      <dgm:spPr/>
    </dgm:pt>
    <dgm:pt modelId="{B56287B1-2A95-48E5-BA7C-2B9F8929D8EC}" type="pres">
      <dgm:prSet presAssocID="{AD34BD70-02A6-4E40-8360-11C1E89855CB}" presName="rootComposite" presStyleCnt="0"/>
      <dgm:spPr/>
    </dgm:pt>
    <dgm:pt modelId="{7B8EC3F6-F7B4-4835-ADA5-FD133F2ED6C4}" type="pres">
      <dgm:prSet presAssocID="{AD34BD70-02A6-4E40-8360-11C1E89855CB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9D507-72D6-4385-A093-74C7F442B880}" type="pres">
      <dgm:prSet presAssocID="{AD34BD70-02A6-4E40-8360-11C1E89855CB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4C5C1E2-DDF2-4EC5-838F-8B390E632E13}" type="pres">
      <dgm:prSet presAssocID="{AD34BD70-02A6-4E40-8360-11C1E89855CB}" presName="hierChild4" presStyleCnt="0"/>
      <dgm:spPr/>
    </dgm:pt>
    <dgm:pt modelId="{1D6A14AD-BF90-4D3A-9C6C-9266C37E9004}" type="pres">
      <dgm:prSet presAssocID="{AD34BD70-02A6-4E40-8360-11C1E89855CB}" presName="hierChild5" presStyleCnt="0"/>
      <dgm:spPr/>
    </dgm:pt>
    <dgm:pt modelId="{E82993D2-B8DD-48AC-A8ED-020502DD51ED}" type="pres">
      <dgm:prSet presAssocID="{6C4506BD-4B5D-4333-A38B-5F53715F0D36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DB3E79C2-F86C-40E6-B6FA-BD1FA6B1C3D6}" type="pres">
      <dgm:prSet presAssocID="{6F8375BA-46E4-4A89-B9EA-A47C12F8BBDF}" presName="hierRoot2" presStyleCnt="0">
        <dgm:presLayoutVars>
          <dgm:hierBranch val="init"/>
        </dgm:presLayoutVars>
      </dgm:prSet>
      <dgm:spPr/>
    </dgm:pt>
    <dgm:pt modelId="{7C7C8B7A-6FEA-4FDD-96DE-7F432E9C81C6}" type="pres">
      <dgm:prSet presAssocID="{6F8375BA-46E4-4A89-B9EA-A47C12F8BBDF}" presName="rootComposite" presStyleCnt="0"/>
      <dgm:spPr/>
    </dgm:pt>
    <dgm:pt modelId="{E81EE3E3-B0E4-4930-9C9D-16465DE77C05}" type="pres">
      <dgm:prSet presAssocID="{6F8375BA-46E4-4A89-B9EA-A47C12F8BBD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C0FCD-33A4-43E1-B09F-97A37DD41CDB}" type="pres">
      <dgm:prSet presAssocID="{6F8375BA-46E4-4A89-B9EA-A47C12F8BBDF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336B0E9-4CBB-4AAA-A958-AAAB2EE1F502}" type="pres">
      <dgm:prSet presAssocID="{6F8375BA-46E4-4A89-B9EA-A47C12F8BBDF}" presName="hierChild4" presStyleCnt="0"/>
      <dgm:spPr/>
    </dgm:pt>
    <dgm:pt modelId="{B07A776A-3ADF-433B-885A-71C5B437E309}" type="pres">
      <dgm:prSet presAssocID="{6F8375BA-46E4-4A89-B9EA-A47C12F8BBDF}" presName="hierChild5" presStyleCnt="0"/>
      <dgm:spPr/>
    </dgm:pt>
    <dgm:pt modelId="{0CC6D45A-E085-49EA-B9A0-6EBF3A8E63F6}" type="pres">
      <dgm:prSet presAssocID="{8834ECA2-2D47-4A59-A85D-8535D3E1FE4C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ACFC0BC9-E869-4D41-8F98-472F6A8A5275}" type="pres">
      <dgm:prSet presAssocID="{59FD27CA-9E8B-4D5C-83E0-45294D8B4136}" presName="hierRoot2" presStyleCnt="0">
        <dgm:presLayoutVars>
          <dgm:hierBranch val="init"/>
        </dgm:presLayoutVars>
      </dgm:prSet>
      <dgm:spPr/>
    </dgm:pt>
    <dgm:pt modelId="{18F8E89B-7901-473F-B611-1B9EC9D11AAC}" type="pres">
      <dgm:prSet presAssocID="{59FD27CA-9E8B-4D5C-83E0-45294D8B4136}" presName="rootComposite" presStyleCnt="0"/>
      <dgm:spPr/>
    </dgm:pt>
    <dgm:pt modelId="{6A6969D6-5A24-4D88-922F-BD4889DBC9C9}" type="pres">
      <dgm:prSet presAssocID="{59FD27CA-9E8B-4D5C-83E0-45294D8B413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4003B-57CB-48A1-A179-BE54AE6CF2F2}" type="pres">
      <dgm:prSet presAssocID="{59FD27CA-9E8B-4D5C-83E0-45294D8B4136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D5C40AF9-CA11-4793-B933-1E8CB3C4AFEB}" type="pres">
      <dgm:prSet presAssocID="{59FD27CA-9E8B-4D5C-83E0-45294D8B4136}" presName="hierChild4" presStyleCnt="0"/>
      <dgm:spPr/>
    </dgm:pt>
    <dgm:pt modelId="{36FBE3EF-0FC9-4CB2-99DA-AAEEF89E9CA2}" type="pres">
      <dgm:prSet presAssocID="{59FD27CA-9E8B-4D5C-83E0-45294D8B4136}" presName="hierChild5" presStyleCnt="0"/>
      <dgm:spPr/>
    </dgm:pt>
    <dgm:pt modelId="{F92DA6D8-989A-474B-9FB5-0EC9EE67F719}" type="pres">
      <dgm:prSet presAssocID="{0940A83D-9F9F-4205-AC32-CEAF02F24581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0D0C1768-5873-44C8-A649-3D7630F30CF4}" type="pres">
      <dgm:prSet presAssocID="{E2E90970-8668-4D24-B292-8E28B98C01D2}" presName="hierRoot2" presStyleCnt="0">
        <dgm:presLayoutVars>
          <dgm:hierBranch val="init"/>
        </dgm:presLayoutVars>
      </dgm:prSet>
      <dgm:spPr/>
    </dgm:pt>
    <dgm:pt modelId="{271F4223-8E71-48C0-898F-878C501C451D}" type="pres">
      <dgm:prSet presAssocID="{E2E90970-8668-4D24-B292-8E28B98C01D2}" presName="rootComposite" presStyleCnt="0"/>
      <dgm:spPr/>
    </dgm:pt>
    <dgm:pt modelId="{7EA1129F-CB55-4D9E-9EE8-77AE7CB69E4A}" type="pres">
      <dgm:prSet presAssocID="{E2E90970-8668-4D24-B292-8E28B98C01D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C669B4-85E5-4A9A-91D6-AFAC28DBC398}" type="pres">
      <dgm:prSet presAssocID="{E2E90970-8668-4D24-B292-8E28B98C01D2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A540CCA6-90B8-4BB0-85C9-63A2A61DFBCA}" type="pres">
      <dgm:prSet presAssocID="{E2E90970-8668-4D24-B292-8E28B98C01D2}" presName="hierChild4" presStyleCnt="0"/>
      <dgm:spPr/>
    </dgm:pt>
    <dgm:pt modelId="{E8B004B5-331D-4BCB-9832-3B35393D71F4}" type="pres">
      <dgm:prSet presAssocID="{E2E90970-8668-4D24-B292-8E28B98C01D2}" presName="hierChild5" presStyleCnt="0"/>
      <dgm:spPr/>
    </dgm:pt>
    <dgm:pt modelId="{6EE5E6E8-B076-4530-8E5F-DD036599D6C9}" type="pres">
      <dgm:prSet presAssocID="{FFF8ACF7-0AF6-4CE1-9756-D24663A6D403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C3ABFB57-5853-4BBA-8562-1824B2F3E36C}" type="pres">
      <dgm:prSet presAssocID="{CF90BBDA-A654-4B1B-BC0E-D9EA74BCB2B3}" presName="hierRoot2" presStyleCnt="0">
        <dgm:presLayoutVars>
          <dgm:hierBranch val="init"/>
        </dgm:presLayoutVars>
      </dgm:prSet>
      <dgm:spPr/>
    </dgm:pt>
    <dgm:pt modelId="{FDDD05C8-243B-4153-8F17-684D865ECBC5}" type="pres">
      <dgm:prSet presAssocID="{CF90BBDA-A654-4B1B-BC0E-D9EA74BCB2B3}" presName="rootComposite" presStyleCnt="0"/>
      <dgm:spPr/>
    </dgm:pt>
    <dgm:pt modelId="{1BBE496F-0EF8-4C4D-93D8-E61FAFD6E1BA}" type="pres">
      <dgm:prSet presAssocID="{CF90BBDA-A654-4B1B-BC0E-D9EA74BCB2B3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7B9E74-7479-4AB8-A2E8-2DC435678AF1}" type="pres">
      <dgm:prSet presAssocID="{CF90BBDA-A654-4B1B-BC0E-D9EA74BCB2B3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B0426AED-538B-4A83-9F09-D689224447CC}" type="pres">
      <dgm:prSet presAssocID="{CF90BBDA-A654-4B1B-BC0E-D9EA74BCB2B3}" presName="hierChild4" presStyleCnt="0"/>
      <dgm:spPr/>
    </dgm:pt>
    <dgm:pt modelId="{D26E2749-CD9B-4C35-8DC8-9FA0716358B6}" type="pres">
      <dgm:prSet presAssocID="{CF90BBDA-A654-4B1B-BC0E-D9EA74BCB2B3}" presName="hierChild5" presStyleCnt="0"/>
      <dgm:spPr/>
    </dgm:pt>
    <dgm:pt modelId="{877CB60F-56E5-4D3B-80D1-AFBE3CF6658E}" type="pres">
      <dgm:prSet presAssocID="{D8068114-AFAA-418E-9A5D-BA1EC342D7E1}" presName="hierChild3" presStyleCnt="0"/>
      <dgm:spPr/>
    </dgm:pt>
  </dgm:ptLst>
  <dgm:cxnLst>
    <dgm:cxn modelId="{71816888-3752-4807-84A0-D7A5E3B73276}" type="presOf" srcId="{AD34BD70-02A6-4E40-8360-11C1E89855CB}" destId="{7B49D507-72D6-4385-A093-74C7F442B880}" srcOrd="1" destOrd="0" presId="urn:microsoft.com/office/officeart/2009/3/layout/HorizontalOrganizationChart"/>
    <dgm:cxn modelId="{DE98243A-2542-458D-A785-019A5EF99ECE}" type="presOf" srcId="{6F8375BA-46E4-4A89-B9EA-A47C12F8BBDF}" destId="{E81EE3E3-B0E4-4930-9C9D-16465DE77C05}" srcOrd="0" destOrd="0" presId="urn:microsoft.com/office/officeart/2009/3/layout/HorizontalOrganizationChart"/>
    <dgm:cxn modelId="{F7BBF7E0-5C1E-4214-98F5-CC7056CC2A4D}" type="presOf" srcId="{66625F6D-AF8A-439A-97D9-27539467AC7A}" destId="{993CE3AB-99E5-4FD9-B275-C84063D75A1F}" srcOrd="0" destOrd="0" presId="urn:microsoft.com/office/officeart/2009/3/layout/HorizontalOrganizationChart"/>
    <dgm:cxn modelId="{999EDBA7-6AA1-4FD2-ABCC-76ED4BE6A34E}" type="presOf" srcId="{46E89E59-A1AD-4BDC-8E7E-B26A88D59396}" destId="{632FFA02-E5C4-4264-BDFD-B78AFF46912A}" srcOrd="0" destOrd="0" presId="urn:microsoft.com/office/officeart/2009/3/layout/HorizontalOrganizationChart"/>
    <dgm:cxn modelId="{5E37DD17-68C4-4C5D-BA5A-F64CD71D10A8}" type="presOf" srcId="{A88ECD30-5834-4DEC-B146-65B1B78CD966}" destId="{C7DE402C-42CC-43BA-A128-E5D80B2FF317}" srcOrd="1" destOrd="0" presId="urn:microsoft.com/office/officeart/2009/3/layout/HorizontalOrganizationChart"/>
    <dgm:cxn modelId="{A0E9EA93-6F66-4166-AE4D-90862C58CC11}" type="presOf" srcId="{59FD27CA-9E8B-4D5C-83E0-45294D8B4136}" destId="{EBA4003B-57CB-48A1-A179-BE54AE6CF2F2}" srcOrd="1" destOrd="0" presId="urn:microsoft.com/office/officeart/2009/3/layout/HorizontalOrganizationChart"/>
    <dgm:cxn modelId="{DDFB1A52-BC2D-40DA-97E1-37F95C69BFB8}" type="presOf" srcId="{6F8375BA-46E4-4A89-B9EA-A47C12F8BBDF}" destId="{C68C0FCD-33A4-43E1-B09F-97A37DD41CDB}" srcOrd="1" destOrd="0" presId="urn:microsoft.com/office/officeart/2009/3/layout/HorizontalOrganizationChart"/>
    <dgm:cxn modelId="{C95EBF74-56C5-4CB6-9ECF-4E8BEDDC5093}" srcId="{D8068114-AFAA-418E-9A5D-BA1EC342D7E1}" destId="{AD34BD70-02A6-4E40-8360-11C1E89855CB}" srcOrd="1" destOrd="0" parTransId="{66625F6D-AF8A-439A-97D9-27539467AC7A}" sibTransId="{7A2C37A6-494A-410B-A5FD-325CE418C428}"/>
    <dgm:cxn modelId="{0C89E55F-98F1-4384-B18A-71A34C6B2E62}" type="presOf" srcId="{E2E90970-8668-4D24-B292-8E28B98C01D2}" destId="{7EA1129F-CB55-4D9E-9EE8-77AE7CB69E4A}" srcOrd="0" destOrd="0" presId="urn:microsoft.com/office/officeart/2009/3/layout/HorizontalOrganizationChart"/>
    <dgm:cxn modelId="{5904C134-7122-4783-8C01-7D051D72DB3D}" type="presOf" srcId="{AD34BD70-02A6-4E40-8360-11C1E89855CB}" destId="{7B8EC3F6-F7B4-4835-ADA5-FD133F2ED6C4}" srcOrd="0" destOrd="0" presId="urn:microsoft.com/office/officeart/2009/3/layout/HorizontalOrganizationChart"/>
    <dgm:cxn modelId="{080BA414-8350-4472-A7E8-F4989D96A9E3}" srcId="{D8068114-AFAA-418E-9A5D-BA1EC342D7E1}" destId="{E2E90970-8668-4D24-B292-8E28B98C01D2}" srcOrd="4" destOrd="0" parTransId="{0940A83D-9F9F-4205-AC32-CEAF02F24581}" sibTransId="{EADE24B3-9525-453E-9241-0CDEB0EFDAB7}"/>
    <dgm:cxn modelId="{DB19D24F-F2B3-4E50-85E2-8665DE7E44D8}" srcId="{D8068114-AFAA-418E-9A5D-BA1EC342D7E1}" destId="{A88ECD30-5834-4DEC-B146-65B1B78CD966}" srcOrd="0" destOrd="0" parTransId="{203A6113-FB74-4D2D-B45B-14604FBC208C}" sibTransId="{D312EE41-0A98-4CF8-A65E-8C20D2C881E0}"/>
    <dgm:cxn modelId="{9A7AA0D5-42F7-4684-A688-3AB79753A4C7}" srcId="{D8068114-AFAA-418E-9A5D-BA1EC342D7E1}" destId="{59FD27CA-9E8B-4D5C-83E0-45294D8B4136}" srcOrd="3" destOrd="0" parTransId="{8834ECA2-2D47-4A59-A85D-8535D3E1FE4C}" sibTransId="{37D061C8-43FB-42C0-9BB3-7E88DDBF5472}"/>
    <dgm:cxn modelId="{CB9FE4E2-824D-44F0-ADA9-4AEA6B80741F}" type="presOf" srcId="{D8068114-AFAA-418E-9A5D-BA1EC342D7E1}" destId="{4094FC65-2A56-4793-9193-9804319EB4F0}" srcOrd="0" destOrd="0" presId="urn:microsoft.com/office/officeart/2009/3/layout/HorizontalOrganizationChart"/>
    <dgm:cxn modelId="{9DB1A351-9F24-4D63-B68B-0F0D4C982414}" type="presOf" srcId="{E2E90970-8668-4D24-B292-8E28B98C01D2}" destId="{A8C669B4-85E5-4A9A-91D6-AFAC28DBC398}" srcOrd="1" destOrd="0" presId="urn:microsoft.com/office/officeart/2009/3/layout/HorizontalOrganizationChart"/>
    <dgm:cxn modelId="{F91F66A8-993E-4B45-A882-55674C6BD534}" type="presOf" srcId="{59FD27CA-9E8B-4D5C-83E0-45294D8B4136}" destId="{6A6969D6-5A24-4D88-922F-BD4889DBC9C9}" srcOrd="0" destOrd="0" presId="urn:microsoft.com/office/officeart/2009/3/layout/HorizontalOrganizationChart"/>
    <dgm:cxn modelId="{30CFC948-C018-4CAE-BFDD-3F3080198E0C}" type="presOf" srcId="{FFF8ACF7-0AF6-4CE1-9756-D24663A6D403}" destId="{6EE5E6E8-B076-4530-8E5F-DD036599D6C9}" srcOrd="0" destOrd="0" presId="urn:microsoft.com/office/officeart/2009/3/layout/HorizontalOrganizationChart"/>
    <dgm:cxn modelId="{26379557-B148-4D61-9678-B4734DDCDA99}" srcId="{D8068114-AFAA-418E-9A5D-BA1EC342D7E1}" destId="{CF90BBDA-A654-4B1B-BC0E-D9EA74BCB2B3}" srcOrd="5" destOrd="0" parTransId="{FFF8ACF7-0AF6-4CE1-9756-D24663A6D403}" sibTransId="{BF3E3640-4FEA-40D6-80BD-289B10E0622B}"/>
    <dgm:cxn modelId="{AA0A2B2F-BE07-4DCE-9865-D80EAFBE8423}" type="presOf" srcId="{CF90BBDA-A654-4B1B-BC0E-D9EA74BCB2B3}" destId="{1BBE496F-0EF8-4C4D-93D8-E61FAFD6E1BA}" srcOrd="0" destOrd="0" presId="urn:microsoft.com/office/officeart/2009/3/layout/HorizontalOrganizationChart"/>
    <dgm:cxn modelId="{B485035C-0CB2-4188-8410-957D2CAC8BE8}" srcId="{46E89E59-A1AD-4BDC-8E7E-B26A88D59396}" destId="{D8068114-AFAA-418E-9A5D-BA1EC342D7E1}" srcOrd="0" destOrd="0" parTransId="{4C1026BC-F12B-4452-A506-B431A0CC728A}" sibTransId="{CCD190AA-E436-4A0E-A721-98D958A11E76}"/>
    <dgm:cxn modelId="{18316135-9609-4BCB-8DA6-968E9ECA8CB5}" type="presOf" srcId="{6C4506BD-4B5D-4333-A38B-5F53715F0D36}" destId="{E82993D2-B8DD-48AC-A8ED-020502DD51ED}" srcOrd="0" destOrd="0" presId="urn:microsoft.com/office/officeart/2009/3/layout/HorizontalOrganizationChart"/>
    <dgm:cxn modelId="{934D14E2-3E3F-4240-BCD9-18AE24840B9F}" type="presOf" srcId="{CF90BBDA-A654-4B1B-BC0E-D9EA74BCB2B3}" destId="{467B9E74-7479-4AB8-A2E8-2DC435678AF1}" srcOrd="1" destOrd="0" presId="urn:microsoft.com/office/officeart/2009/3/layout/HorizontalOrganizationChart"/>
    <dgm:cxn modelId="{686135AA-0259-4842-9156-F9681E320CDA}" type="presOf" srcId="{203A6113-FB74-4D2D-B45B-14604FBC208C}" destId="{1452C569-61EF-4CFB-B261-DBF64EA3E221}" srcOrd="0" destOrd="0" presId="urn:microsoft.com/office/officeart/2009/3/layout/HorizontalOrganizationChart"/>
    <dgm:cxn modelId="{59ABEBE0-3C9D-443E-872A-C570DF775169}" type="presOf" srcId="{8834ECA2-2D47-4A59-A85D-8535D3E1FE4C}" destId="{0CC6D45A-E085-49EA-B9A0-6EBF3A8E63F6}" srcOrd="0" destOrd="0" presId="urn:microsoft.com/office/officeart/2009/3/layout/HorizontalOrganizationChart"/>
    <dgm:cxn modelId="{8B5AD49C-1483-4EB5-B158-AB68BEF10F5D}" type="presOf" srcId="{0940A83D-9F9F-4205-AC32-CEAF02F24581}" destId="{F92DA6D8-989A-474B-9FB5-0EC9EE67F719}" srcOrd="0" destOrd="0" presId="urn:microsoft.com/office/officeart/2009/3/layout/HorizontalOrganizationChart"/>
    <dgm:cxn modelId="{D92289DD-2618-42AD-B137-B01B0E1F7E3C}" srcId="{D8068114-AFAA-418E-9A5D-BA1EC342D7E1}" destId="{6F8375BA-46E4-4A89-B9EA-A47C12F8BBDF}" srcOrd="2" destOrd="0" parTransId="{6C4506BD-4B5D-4333-A38B-5F53715F0D36}" sibTransId="{8CA827DA-86DB-43F8-8EC1-EB4E45DEACB3}"/>
    <dgm:cxn modelId="{971776F4-10AC-4BDA-ACF4-55051789EDDE}" type="presOf" srcId="{A88ECD30-5834-4DEC-B146-65B1B78CD966}" destId="{B38EC5EF-5D1A-4DDA-BD89-70BAB63094ED}" srcOrd="0" destOrd="0" presId="urn:microsoft.com/office/officeart/2009/3/layout/HorizontalOrganizationChart"/>
    <dgm:cxn modelId="{0F101D70-BFBF-494D-BCA1-8DF58FCD1087}" type="presOf" srcId="{D8068114-AFAA-418E-9A5D-BA1EC342D7E1}" destId="{344021F2-55D4-47E7-8CDE-46D1E9396E8E}" srcOrd="1" destOrd="0" presId="urn:microsoft.com/office/officeart/2009/3/layout/HorizontalOrganizationChart"/>
    <dgm:cxn modelId="{48589BEC-9321-4149-8684-B770098DE06E}" type="presParOf" srcId="{632FFA02-E5C4-4264-BDFD-B78AFF46912A}" destId="{551AB008-3605-4B88-BF9B-3BA4DB0C135D}" srcOrd="0" destOrd="0" presId="urn:microsoft.com/office/officeart/2009/3/layout/HorizontalOrganizationChart"/>
    <dgm:cxn modelId="{04C8A424-6D47-4524-B85F-F86DFC00CFB0}" type="presParOf" srcId="{551AB008-3605-4B88-BF9B-3BA4DB0C135D}" destId="{7A04EE34-DC95-483B-9E41-D05C39A0916E}" srcOrd="0" destOrd="0" presId="urn:microsoft.com/office/officeart/2009/3/layout/HorizontalOrganizationChart"/>
    <dgm:cxn modelId="{53B41441-8480-4E83-B20C-519C234FF7E7}" type="presParOf" srcId="{7A04EE34-DC95-483B-9E41-D05C39A0916E}" destId="{4094FC65-2A56-4793-9193-9804319EB4F0}" srcOrd="0" destOrd="0" presId="urn:microsoft.com/office/officeart/2009/3/layout/HorizontalOrganizationChart"/>
    <dgm:cxn modelId="{06A199F6-0949-4182-8A67-224132800A48}" type="presParOf" srcId="{7A04EE34-DC95-483B-9E41-D05C39A0916E}" destId="{344021F2-55D4-47E7-8CDE-46D1E9396E8E}" srcOrd="1" destOrd="0" presId="urn:microsoft.com/office/officeart/2009/3/layout/HorizontalOrganizationChart"/>
    <dgm:cxn modelId="{4B460A6F-FE26-40F2-A0CB-F07F3BEEE5FE}" type="presParOf" srcId="{551AB008-3605-4B88-BF9B-3BA4DB0C135D}" destId="{67D1A9CD-AD68-48CE-8297-D4257D855E08}" srcOrd="1" destOrd="0" presId="urn:microsoft.com/office/officeart/2009/3/layout/HorizontalOrganizationChart"/>
    <dgm:cxn modelId="{DB176564-2066-4EAD-BE2E-37413DC0044B}" type="presParOf" srcId="{67D1A9CD-AD68-48CE-8297-D4257D855E08}" destId="{1452C569-61EF-4CFB-B261-DBF64EA3E221}" srcOrd="0" destOrd="0" presId="urn:microsoft.com/office/officeart/2009/3/layout/HorizontalOrganizationChart"/>
    <dgm:cxn modelId="{8DB6A71C-9CA1-4BFD-A1C9-03D0D3D9760F}" type="presParOf" srcId="{67D1A9CD-AD68-48CE-8297-D4257D855E08}" destId="{2212033B-C910-4A13-AB79-E23478F2A7A0}" srcOrd="1" destOrd="0" presId="urn:microsoft.com/office/officeart/2009/3/layout/HorizontalOrganizationChart"/>
    <dgm:cxn modelId="{183B584E-56B9-495D-8E28-E0FCE9ACFD04}" type="presParOf" srcId="{2212033B-C910-4A13-AB79-E23478F2A7A0}" destId="{1412D213-B14D-4FFB-B383-582094243FFD}" srcOrd="0" destOrd="0" presId="urn:microsoft.com/office/officeart/2009/3/layout/HorizontalOrganizationChart"/>
    <dgm:cxn modelId="{B124A0BC-C889-4FDC-9536-71FCAE8E0903}" type="presParOf" srcId="{1412D213-B14D-4FFB-B383-582094243FFD}" destId="{B38EC5EF-5D1A-4DDA-BD89-70BAB63094ED}" srcOrd="0" destOrd="0" presId="urn:microsoft.com/office/officeart/2009/3/layout/HorizontalOrganizationChart"/>
    <dgm:cxn modelId="{613BF66A-25AB-4318-B875-204436BE46BA}" type="presParOf" srcId="{1412D213-B14D-4FFB-B383-582094243FFD}" destId="{C7DE402C-42CC-43BA-A128-E5D80B2FF317}" srcOrd="1" destOrd="0" presId="urn:microsoft.com/office/officeart/2009/3/layout/HorizontalOrganizationChart"/>
    <dgm:cxn modelId="{C2077656-0678-4BB1-9BC3-30564FA95651}" type="presParOf" srcId="{2212033B-C910-4A13-AB79-E23478F2A7A0}" destId="{A3F4A7F9-6168-4E14-BE71-DDA152AB4FDE}" srcOrd="1" destOrd="0" presId="urn:microsoft.com/office/officeart/2009/3/layout/HorizontalOrganizationChart"/>
    <dgm:cxn modelId="{7ABCCBBC-2B69-49E2-9E89-3843161DE616}" type="presParOf" srcId="{2212033B-C910-4A13-AB79-E23478F2A7A0}" destId="{9B7B0828-BBE6-4D72-9DF3-76912581D424}" srcOrd="2" destOrd="0" presId="urn:microsoft.com/office/officeart/2009/3/layout/HorizontalOrganizationChart"/>
    <dgm:cxn modelId="{ABA4B245-25B7-4534-BEBF-E0239090EF82}" type="presParOf" srcId="{67D1A9CD-AD68-48CE-8297-D4257D855E08}" destId="{993CE3AB-99E5-4FD9-B275-C84063D75A1F}" srcOrd="2" destOrd="0" presId="urn:microsoft.com/office/officeart/2009/3/layout/HorizontalOrganizationChart"/>
    <dgm:cxn modelId="{4AD4C8A3-F184-49CA-B649-ED94A7C7F8D3}" type="presParOf" srcId="{67D1A9CD-AD68-48CE-8297-D4257D855E08}" destId="{6810402C-BCFC-4DA7-B3F2-3C666B98D32B}" srcOrd="3" destOrd="0" presId="urn:microsoft.com/office/officeart/2009/3/layout/HorizontalOrganizationChart"/>
    <dgm:cxn modelId="{1C19CD6B-6E57-49D3-B79A-D8C0EFDC81EF}" type="presParOf" srcId="{6810402C-BCFC-4DA7-B3F2-3C666B98D32B}" destId="{B56287B1-2A95-48E5-BA7C-2B9F8929D8EC}" srcOrd="0" destOrd="0" presId="urn:microsoft.com/office/officeart/2009/3/layout/HorizontalOrganizationChart"/>
    <dgm:cxn modelId="{D551006F-6238-4E10-891D-C91F9550E398}" type="presParOf" srcId="{B56287B1-2A95-48E5-BA7C-2B9F8929D8EC}" destId="{7B8EC3F6-F7B4-4835-ADA5-FD133F2ED6C4}" srcOrd="0" destOrd="0" presId="urn:microsoft.com/office/officeart/2009/3/layout/HorizontalOrganizationChart"/>
    <dgm:cxn modelId="{02868AFB-BF5C-4304-8FE5-7323D8CBC640}" type="presParOf" srcId="{B56287B1-2A95-48E5-BA7C-2B9F8929D8EC}" destId="{7B49D507-72D6-4385-A093-74C7F442B880}" srcOrd="1" destOrd="0" presId="urn:microsoft.com/office/officeart/2009/3/layout/HorizontalOrganizationChart"/>
    <dgm:cxn modelId="{B9860FB6-5020-437D-A992-462C1E9580AE}" type="presParOf" srcId="{6810402C-BCFC-4DA7-B3F2-3C666B98D32B}" destId="{A4C5C1E2-DDF2-4EC5-838F-8B390E632E13}" srcOrd="1" destOrd="0" presId="urn:microsoft.com/office/officeart/2009/3/layout/HorizontalOrganizationChart"/>
    <dgm:cxn modelId="{21490112-8C2B-4A9B-BA65-3D67A27D2790}" type="presParOf" srcId="{6810402C-BCFC-4DA7-B3F2-3C666B98D32B}" destId="{1D6A14AD-BF90-4D3A-9C6C-9266C37E9004}" srcOrd="2" destOrd="0" presId="urn:microsoft.com/office/officeart/2009/3/layout/HorizontalOrganizationChart"/>
    <dgm:cxn modelId="{D5BD76A0-39FB-4DFE-A17D-9F40A7964EBA}" type="presParOf" srcId="{67D1A9CD-AD68-48CE-8297-D4257D855E08}" destId="{E82993D2-B8DD-48AC-A8ED-020502DD51ED}" srcOrd="4" destOrd="0" presId="urn:microsoft.com/office/officeart/2009/3/layout/HorizontalOrganizationChart"/>
    <dgm:cxn modelId="{9A6F2749-5235-4160-B7C1-4EE1A4168ACD}" type="presParOf" srcId="{67D1A9CD-AD68-48CE-8297-D4257D855E08}" destId="{DB3E79C2-F86C-40E6-B6FA-BD1FA6B1C3D6}" srcOrd="5" destOrd="0" presId="urn:microsoft.com/office/officeart/2009/3/layout/HorizontalOrganizationChart"/>
    <dgm:cxn modelId="{D8CB0FB7-085D-4CB5-87A1-FD6038B3E0ED}" type="presParOf" srcId="{DB3E79C2-F86C-40E6-B6FA-BD1FA6B1C3D6}" destId="{7C7C8B7A-6FEA-4FDD-96DE-7F432E9C81C6}" srcOrd="0" destOrd="0" presId="urn:microsoft.com/office/officeart/2009/3/layout/HorizontalOrganizationChart"/>
    <dgm:cxn modelId="{F8310DE0-D7F9-4A06-8DB4-C147218E116F}" type="presParOf" srcId="{7C7C8B7A-6FEA-4FDD-96DE-7F432E9C81C6}" destId="{E81EE3E3-B0E4-4930-9C9D-16465DE77C05}" srcOrd="0" destOrd="0" presId="urn:microsoft.com/office/officeart/2009/3/layout/HorizontalOrganizationChart"/>
    <dgm:cxn modelId="{90A671DE-505C-4B85-89ED-41DED8DC18C3}" type="presParOf" srcId="{7C7C8B7A-6FEA-4FDD-96DE-7F432E9C81C6}" destId="{C68C0FCD-33A4-43E1-B09F-97A37DD41CDB}" srcOrd="1" destOrd="0" presId="urn:microsoft.com/office/officeart/2009/3/layout/HorizontalOrganizationChart"/>
    <dgm:cxn modelId="{6D296423-1DCB-4E72-A41F-D9C60006F440}" type="presParOf" srcId="{DB3E79C2-F86C-40E6-B6FA-BD1FA6B1C3D6}" destId="{B336B0E9-4CBB-4AAA-A958-AAAB2EE1F502}" srcOrd="1" destOrd="0" presId="urn:microsoft.com/office/officeart/2009/3/layout/HorizontalOrganizationChart"/>
    <dgm:cxn modelId="{DDFB9E1C-1671-47A6-9F13-3CAFB0F3B058}" type="presParOf" srcId="{DB3E79C2-F86C-40E6-B6FA-BD1FA6B1C3D6}" destId="{B07A776A-3ADF-433B-885A-71C5B437E309}" srcOrd="2" destOrd="0" presId="urn:microsoft.com/office/officeart/2009/3/layout/HorizontalOrganizationChart"/>
    <dgm:cxn modelId="{44DE4738-4282-4A7B-A13E-4AB292FC0AA0}" type="presParOf" srcId="{67D1A9CD-AD68-48CE-8297-D4257D855E08}" destId="{0CC6D45A-E085-49EA-B9A0-6EBF3A8E63F6}" srcOrd="6" destOrd="0" presId="urn:microsoft.com/office/officeart/2009/3/layout/HorizontalOrganizationChart"/>
    <dgm:cxn modelId="{69A34A0E-0573-4131-BC02-E6AD99794400}" type="presParOf" srcId="{67D1A9CD-AD68-48CE-8297-D4257D855E08}" destId="{ACFC0BC9-E869-4D41-8F98-472F6A8A5275}" srcOrd="7" destOrd="0" presId="urn:microsoft.com/office/officeart/2009/3/layout/HorizontalOrganizationChart"/>
    <dgm:cxn modelId="{9EDEDF31-917D-4652-A509-2B962D433EE3}" type="presParOf" srcId="{ACFC0BC9-E869-4D41-8F98-472F6A8A5275}" destId="{18F8E89B-7901-473F-B611-1B9EC9D11AAC}" srcOrd="0" destOrd="0" presId="urn:microsoft.com/office/officeart/2009/3/layout/HorizontalOrganizationChart"/>
    <dgm:cxn modelId="{15091BD5-7152-41A2-9811-FD70A26B877B}" type="presParOf" srcId="{18F8E89B-7901-473F-B611-1B9EC9D11AAC}" destId="{6A6969D6-5A24-4D88-922F-BD4889DBC9C9}" srcOrd="0" destOrd="0" presId="urn:microsoft.com/office/officeart/2009/3/layout/HorizontalOrganizationChart"/>
    <dgm:cxn modelId="{881FC9E7-33BB-4F6A-9C33-7E06E29BABD9}" type="presParOf" srcId="{18F8E89B-7901-473F-B611-1B9EC9D11AAC}" destId="{EBA4003B-57CB-48A1-A179-BE54AE6CF2F2}" srcOrd="1" destOrd="0" presId="urn:microsoft.com/office/officeart/2009/3/layout/HorizontalOrganizationChart"/>
    <dgm:cxn modelId="{5FBF5793-433E-4E48-9048-04FC1DC855AE}" type="presParOf" srcId="{ACFC0BC9-E869-4D41-8F98-472F6A8A5275}" destId="{D5C40AF9-CA11-4793-B933-1E8CB3C4AFEB}" srcOrd="1" destOrd="0" presId="urn:microsoft.com/office/officeart/2009/3/layout/HorizontalOrganizationChart"/>
    <dgm:cxn modelId="{4DF19E85-F0E9-413F-9079-0E585F84C25F}" type="presParOf" srcId="{ACFC0BC9-E869-4D41-8F98-472F6A8A5275}" destId="{36FBE3EF-0FC9-4CB2-99DA-AAEEF89E9CA2}" srcOrd="2" destOrd="0" presId="urn:microsoft.com/office/officeart/2009/3/layout/HorizontalOrganizationChart"/>
    <dgm:cxn modelId="{61A6DB84-DF5C-4E81-8F17-00BC95D7B06F}" type="presParOf" srcId="{67D1A9CD-AD68-48CE-8297-D4257D855E08}" destId="{F92DA6D8-989A-474B-9FB5-0EC9EE67F719}" srcOrd="8" destOrd="0" presId="urn:microsoft.com/office/officeart/2009/3/layout/HorizontalOrganizationChart"/>
    <dgm:cxn modelId="{1898CFEC-C8AB-4351-B6BE-EC466B20BD45}" type="presParOf" srcId="{67D1A9CD-AD68-48CE-8297-D4257D855E08}" destId="{0D0C1768-5873-44C8-A649-3D7630F30CF4}" srcOrd="9" destOrd="0" presId="urn:microsoft.com/office/officeart/2009/3/layout/HorizontalOrganizationChart"/>
    <dgm:cxn modelId="{1404A1E2-5CEB-40E1-A296-FF0B9F89D933}" type="presParOf" srcId="{0D0C1768-5873-44C8-A649-3D7630F30CF4}" destId="{271F4223-8E71-48C0-898F-878C501C451D}" srcOrd="0" destOrd="0" presId="urn:microsoft.com/office/officeart/2009/3/layout/HorizontalOrganizationChart"/>
    <dgm:cxn modelId="{86DD1F1D-6210-47A3-B538-07F4FFAEECB4}" type="presParOf" srcId="{271F4223-8E71-48C0-898F-878C501C451D}" destId="{7EA1129F-CB55-4D9E-9EE8-77AE7CB69E4A}" srcOrd="0" destOrd="0" presId="urn:microsoft.com/office/officeart/2009/3/layout/HorizontalOrganizationChart"/>
    <dgm:cxn modelId="{85350070-CC57-476F-ABBA-4FBB757276BF}" type="presParOf" srcId="{271F4223-8E71-48C0-898F-878C501C451D}" destId="{A8C669B4-85E5-4A9A-91D6-AFAC28DBC398}" srcOrd="1" destOrd="0" presId="urn:microsoft.com/office/officeart/2009/3/layout/HorizontalOrganizationChart"/>
    <dgm:cxn modelId="{B1BEE671-0F4D-44C9-9EB3-36A2151DB2B6}" type="presParOf" srcId="{0D0C1768-5873-44C8-A649-3D7630F30CF4}" destId="{A540CCA6-90B8-4BB0-85C9-63A2A61DFBCA}" srcOrd="1" destOrd="0" presId="urn:microsoft.com/office/officeart/2009/3/layout/HorizontalOrganizationChart"/>
    <dgm:cxn modelId="{61080BDC-3BE4-455E-8CFB-8D17C8B1B51B}" type="presParOf" srcId="{0D0C1768-5873-44C8-A649-3D7630F30CF4}" destId="{E8B004B5-331D-4BCB-9832-3B35393D71F4}" srcOrd="2" destOrd="0" presId="urn:microsoft.com/office/officeart/2009/3/layout/HorizontalOrganizationChart"/>
    <dgm:cxn modelId="{4633963A-D53A-450F-8E30-0613680FBE8E}" type="presParOf" srcId="{67D1A9CD-AD68-48CE-8297-D4257D855E08}" destId="{6EE5E6E8-B076-4530-8E5F-DD036599D6C9}" srcOrd="10" destOrd="0" presId="urn:microsoft.com/office/officeart/2009/3/layout/HorizontalOrganizationChart"/>
    <dgm:cxn modelId="{9F03F09F-7FEC-4296-8652-6C3B172D10FB}" type="presParOf" srcId="{67D1A9CD-AD68-48CE-8297-D4257D855E08}" destId="{C3ABFB57-5853-4BBA-8562-1824B2F3E36C}" srcOrd="11" destOrd="0" presId="urn:microsoft.com/office/officeart/2009/3/layout/HorizontalOrganizationChart"/>
    <dgm:cxn modelId="{B542D603-37DD-4529-88EC-CB1F72F57A07}" type="presParOf" srcId="{C3ABFB57-5853-4BBA-8562-1824B2F3E36C}" destId="{FDDD05C8-243B-4153-8F17-684D865ECBC5}" srcOrd="0" destOrd="0" presId="urn:microsoft.com/office/officeart/2009/3/layout/HorizontalOrganizationChart"/>
    <dgm:cxn modelId="{07846125-61CE-4DF0-861B-1E20D1E647AF}" type="presParOf" srcId="{FDDD05C8-243B-4153-8F17-684D865ECBC5}" destId="{1BBE496F-0EF8-4C4D-93D8-E61FAFD6E1BA}" srcOrd="0" destOrd="0" presId="urn:microsoft.com/office/officeart/2009/3/layout/HorizontalOrganizationChart"/>
    <dgm:cxn modelId="{A37D8097-40E7-434B-9FCF-4A52C1E42C36}" type="presParOf" srcId="{FDDD05C8-243B-4153-8F17-684D865ECBC5}" destId="{467B9E74-7479-4AB8-A2E8-2DC435678AF1}" srcOrd="1" destOrd="0" presId="urn:microsoft.com/office/officeart/2009/3/layout/HorizontalOrganizationChart"/>
    <dgm:cxn modelId="{C8B97990-CC99-4EFD-9B6C-E7F1620C697B}" type="presParOf" srcId="{C3ABFB57-5853-4BBA-8562-1824B2F3E36C}" destId="{B0426AED-538B-4A83-9F09-D689224447CC}" srcOrd="1" destOrd="0" presId="urn:microsoft.com/office/officeart/2009/3/layout/HorizontalOrganizationChart"/>
    <dgm:cxn modelId="{67605EBA-DDB9-4D83-9567-2C9CDBA6B962}" type="presParOf" srcId="{C3ABFB57-5853-4BBA-8562-1824B2F3E36C}" destId="{D26E2749-CD9B-4C35-8DC8-9FA0716358B6}" srcOrd="2" destOrd="0" presId="urn:microsoft.com/office/officeart/2009/3/layout/HorizontalOrganizationChart"/>
    <dgm:cxn modelId="{6F5C1001-E752-444F-86B4-896F2A10AC87}" type="presParOf" srcId="{551AB008-3605-4B88-BF9B-3BA4DB0C135D}" destId="{877CB60F-56E5-4D3B-80D1-AFBE3CF665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E89E59-A1AD-4BDC-8E7E-B26A88D5939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068114-AFAA-418E-9A5D-BA1EC342D7E1}">
      <dgm:prSet custT="1"/>
      <dgm:spPr/>
      <dgm:t>
        <a:bodyPr/>
        <a:lstStyle/>
        <a:p>
          <a:r>
            <a:rPr lang="zh-CN" altLang="en-US" sz="2200" dirty="0" smtClean="0"/>
            <a:t>党建学习</a:t>
          </a:r>
          <a:endParaRPr lang="zh-CN" altLang="en-US" sz="2200" dirty="0"/>
        </a:p>
      </dgm:t>
    </dgm:pt>
    <dgm:pt modelId="{4C1026BC-F12B-4452-A506-B431A0CC728A}" type="par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CCD190AA-E436-4A0E-A721-98D958A11E76}" type="sib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A88ECD30-5834-4DEC-B146-65B1B78CD966}">
      <dgm:prSet custT="1"/>
      <dgm:spPr/>
      <dgm:t>
        <a:bodyPr/>
        <a:lstStyle/>
        <a:p>
          <a:r>
            <a:rPr lang="zh-CN" altLang="en-US" sz="2200" dirty="0" smtClean="0"/>
            <a:t>廉政建设</a:t>
          </a:r>
          <a:endParaRPr lang="zh-CN" altLang="en-US" sz="2200" dirty="0"/>
        </a:p>
      </dgm:t>
    </dgm:pt>
    <dgm:pt modelId="{203A6113-FB74-4D2D-B45B-14604FBC208C}" type="par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D312EE41-0A98-4CF8-A65E-8C20D2C881E0}" type="sib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AD34BD70-02A6-4E40-8360-11C1E89855CB}">
      <dgm:prSet custT="1"/>
      <dgm:spPr/>
      <dgm:t>
        <a:bodyPr/>
        <a:lstStyle/>
        <a:p>
          <a:r>
            <a:rPr lang="zh-CN" altLang="en-US" sz="2200" dirty="0" smtClean="0"/>
            <a:t>理论制度</a:t>
          </a:r>
          <a:endParaRPr lang="zh-CN" altLang="en-US" sz="2200" dirty="0"/>
        </a:p>
      </dgm:t>
    </dgm:pt>
    <dgm:pt modelId="{66625F6D-AF8A-439A-97D9-27539467AC7A}" type="par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7A2C37A6-494A-410B-A5FD-325CE418C428}" type="sib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6F8375BA-46E4-4A89-B9EA-A47C12F8BBDF}">
      <dgm:prSet custT="1"/>
      <dgm:spPr/>
      <dgm:t>
        <a:bodyPr/>
        <a:lstStyle/>
        <a:p>
          <a:r>
            <a:rPr lang="zh-CN" altLang="en-US" sz="2200" dirty="0" smtClean="0"/>
            <a:t>网上党校</a:t>
          </a:r>
          <a:endParaRPr lang="zh-CN" altLang="en-US" sz="2200" dirty="0"/>
        </a:p>
      </dgm:t>
    </dgm:pt>
    <dgm:pt modelId="{6C4506BD-4B5D-4333-A38B-5F53715F0D36}" type="par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8CA827DA-86DB-43F8-8EC1-EB4E45DEACB3}" type="sib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59FD27CA-9E8B-4D5C-83E0-45294D8B4136}">
      <dgm:prSet custT="1"/>
      <dgm:spPr/>
      <dgm:t>
        <a:bodyPr/>
        <a:lstStyle/>
        <a:p>
          <a:r>
            <a:rPr lang="zh-CN" altLang="en-US" sz="2200" dirty="0" smtClean="0"/>
            <a:t>宣传教育</a:t>
          </a:r>
          <a:endParaRPr lang="zh-CN" altLang="en-US" sz="2200" dirty="0"/>
        </a:p>
      </dgm:t>
    </dgm:pt>
    <dgm:pt modelId="{8834ECA2-2D47-4A59-A85D-8535D3E1FE4C}" type="par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37D061C8-43FB-42C0-9BB3-7E88DDBF5472}" type="sib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E52EC24B-1E56-444B-A7B6-09049CB2F3C7}">
      <dgm:prSet custT="1"/>
      <dgm:spPr/>
      <dgm:t>
        <a:bodyPr/>
        <a:lstStyle/>
        <a:p>
          <a:r>
            <a:rPr lang="zh-CN" altLang="en-US" sz="2200" dirty="0" smtClean="0"/>
            <a:t>栏目设置</a:t>
          </a:r>
          <a:endParaRPr lang="zh-CN" altLang="en-US" sz="2200" dirty="0"/>
        </a:p>
      </dgm:t>
    </dgm:pt>
    <dgm:pt modelId="{866AC632-7EC1-4952-A59C-B6A8C769E4C0}" type="par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C45F52A4-6FB6-4AD1-9569-414721D994E7}" type="sib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E2E90970-8668-4D24-B292-8E28B98C01D2}">
      <dgm:prSet custT="1"/>
      <dgm:spPr/>
      <dgm:t>
        <a:bodyPr/>
        <a:lstStyle/>
        <a:p>
          <a:r>
            <a:rPr lang="zh-CN" altLang="en-US" sz="2200" dirty="0" smtClean="0"/>
            <a:t>文章发布</a:t>
          </a:r>
          <a:endParaRPr lang="zh-CN" altLang="en-US" sz="2200" dirty="0"/>
        </a:p>
      </dgm:t>
    </dgm:pt>
    <dgm:pt modelId="{0940A83D-9F9F-4205-AC32-CEAF02F24581}" type="par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EADE24B3-9525-453E-9241-0CDEB0EFDAB7}" type="sib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632FFA02-E5C4-4264-BDFD-B78AFF46912A}" type="pres">
      <dgm:prSet presAssocID="{46E89E59-A1AD-4BDC-8E7E-B26A88D593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51AB008-3605-4B88-BF9B-3BA4DB0C135D}" type="pres">
      <dgm:prSet presAssocID="{D8068114-AFAA-418E-9A5D-BA1EC342D7E1}" presName="hierRoot1" presStyleCnt="0">
        <dgm:presLayoutVars>
          <dgm:hierBranch val="init"/>
        </dgm:presLayoutVars>
      </dgm:prSet>
      <dgm:spPr/>
    </dgm:pt>
    <dgm:pt modelId="{7A04EE34-DC95-483B-9E41-D05C39A0916E}" type="pres">
      <dgm:prSet presAssocID="{D8068114-AFAA-418E-9A5D-BA1EC342D7E1}" presName="rootComposite1" presStyleCnt="0"/>
      <dgm:spPr/>
    </dgm:pt>
    <dgm:pt modelId="{4094FC65-2A56-4793-9193-9804319EB4F0}" type="pres">
      <dgm:prSet presAssocID="{D8068114-AFAA-418E-9A5D-BA1EC342D7E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4021F2-55D4-47E7-8CDE-46D1E9396E8E}" type="pres">
      <dgm:prSet presAssocID="{D8068114-AFAA-418E-9A5D-BA1EC342D7E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7D1A9CD-AD68-48CE-8297-D4257D855E08}" type="pres">
      <dgm:prSet presAssocID="{D8068114-AFAA-418E-9A5D-BA1EC342D7E1}" presName="hierChild2" presStyleCnt="0"/>
      <dgm:spPr/>
    </dgm:pt>
    <dgm:pt modelId="{1452C569-61EF-4CFB-B261-DBF64EA3E221}" type="pres">
      <dgm:prSet presAssocID="{203A6113-FB74-4D2D-B45B-14604FBC208C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2212033B-C910-4A13-AB79-E23478F2A7A0}" type="pres">
      <dgm:prSet presAssocID="{A88ECD30-5834-4DEC-B146-65B1B78CD966}" presName="hierRoot2" presStyleCnt="0">
        <dgm:presLayoutVars>
          <dgm:hierBranch val="init"/>
        </dgm:presLayoutVars>
      </dgm:prSet>
      <dgm:spPr/>
    </dgm:pt>
    <dgm:pt modelId="{1412D213-B14D-4FFB-B383-582094243FFD}" type="pres">
      <dgm:prSet presAssocID="{A88ECD30-5834-4DEC-B146-65B1B78CD966}" presName="rootComposite" presStyleCnt="0"/>
      <dgm:spPr/>
    </dgm:pt>
    <dgm:pt modelId="{B38EC5EF-5D1A-4DDA-BD89-70BAB63094ED}" type="pres">
      <dgm:prSet presAssocID="{A88ECD30-5834-4DEC-B146-65B1B78CD966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DE402C-42CC-43BA-A128-E5D80B2FF317}" type="pres">
      <dgm:prSet presAssocID="{A88ECD30-5834-4DEC-B146-65B1B78CD966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A3F4A7F9-6168-4E14-BE71-DDA152AB4FDE}" type="pres">
      <dgm:prSet presAssocID="{A88ECD30-5834-4DEC-B146-65B1B78CD966}" presName="hierChild4" presStyleCnt="0"/>
      <dgm:spPr/>
    </dgm:pt>
    <dgm:pt modelId="{9B7B0828-BBE6-4D72-9DF3-76912581D424}" type="pres">
      <dgm:prSet presAssocID="{A88ECD30-5834-4DEC-B146-65B1B78CD966}" presName="hierChild5" presStyleCnt="0"/>
      <dgm:spPr/>
    </dgm:pt>
    <dgm:pt modelId="{993CE3AB-99E5-4FD9-B275-C84063D75A1F}" type="pres">
      <dgm:prSet presAssocID="{66625F6D-AF8A-439A-97D9-27539467AC7A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6810402C-BCFC-4DA7-B3F2-3C666B98D32B}" type="pres">
      <dgm:prSet presAssocID="{AD34BD70-02A6-4E40-8360-11C1E89855CB}" presName="hierRoot2" presStyleCnt="0">
        <dgm:presLayoutVars>
          <dgm:hierBranch val="init"/>
        </dgm:presLayoutVars>
      </dgm:prSet>
      <dgm:spPr/>
    </dgm:pt>
    <dgm:pt modelId="{B56287B1-2A95-48E5-BA7C-2B9F8929D8EC}" type="pres">
      <dgm:prSet presAssocID="{AD34BD70-02A6-4E40-8360-11C1E89855CB}" presName="rootComposite" presStyleCnt="0"/>
      <dgm:spPr/>
    </dgm:pt>
    <dgm:pt modelId="{7B8EC3F6-F7B4-4835-ADA5-FD133F2ED6C4}" type="pres">
      <dgm:prSet presAssocID="{AD34BD70-02A6-4E40-8360-11C1E89855CB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9D507-72D6-4385-A093-74C7F442B880}" type="pres">
      <dgm:prSet presAssocID="{AD34BD70-02A6-4E40-8360-11C1E89855CB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4C5C1E2-DDF2-4EC5-838F-8B390E632E13}" type="pres">
      <dgm:prSet presAssocID="{AD34BD70-02A6-4E40-8360-11C1E89855CB}" presName="hierChild4" presStyleCnt="0"/>
      <dgm:spPr/>
    </dgm:pt>
    <dgm:pt modelId="{1D6A14AD-BF90-4D3A-9C6C-9266C37E9004}" type="pres">
      <dgm:prSet presAssocID="{AD34BD70-02A6-4E40-8360-11C1E89855CB}" presName="hierChild5" presStyleCnt="0"/>
      <dgm:spPr/>
    </dgm:pt>
    <dgm:pt modelId="{E82993D2-B8DD-48AC-A8ED-020502DD51ED}" type="pres">
      <dgm:prSet presAssocID="{6C4506BD-4B5D-4333-A38B-5F53715F0D36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DB3E79C2-F86C-40E6-B6FA-BD1FA6B1C3D6}" type="pres">
      <dgm:prSet presAssocID="{6F8375BA-46E4-4A89-B9EA-A47C12F8BBDF}" presName="hierRoot2" presStyleCnt="0">
        <dgm:presLayoutVars>
          <dgm:hierBranch val="init"/>
        </dgm:presLayoutVars>
      </dgm:prSet>
      <dgm:spPr/>
    </dgm:pt>
    <dgm:pt modelId="{7C7C8B7A-6FEA-4FDD-96DE-7F432E9C81C6}" type="pres">
      <dgm:prSet presAssocID="{6F8375BA-46E4-4A89-B9EA-A47C12F8BBDF}" presName="rootComposite" presStyleCnt="0"/>
      <dgm:spPr/>
    </dgm:pt>
    <dgm:pt modelId="{E81EE3E3-B0E4-4930-9C9D-16465DE77C05}" type="pres">
      <dgm:prSet presAssocID="{6F8375BA-46E4-4A89-B9EA-A47C12F8BBD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C0FCD-33A4-43E1-B09F-97A37DD41CDB}" type="pres">
      <dgm:prSet presAssocID="{6F8375BA-46E4-4A89-B9EA-A47C12F8BBDF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336B0E9-4CBB-4AAA-A958-AAAB2EE1F502}" type="pres">
      <dgm:prSet presAssocID="{6F8375BA-46E4-4A89-B9EA-A47C12F8BBDF}" presName="hierChild4" presStyleCnt="0"/>
      <dgm:spPr/>
    </dgm:pt>
    <dgm:pt modelId="{B07A776A-3ADF-433B-885A-71C5B437E309}" type="pres">
      <dgm:prSet presAssocID="{6F8375BA-46E4-4A89-B9EA-A47C12F8BBDF}" presName="hierChild5" presStyleCnt="0"/>
      <dgm:spPr/>
    </dgm:pt>
    <dgm:pt modelId="{0CC6D45A-E085-49EA-B9A0-6EBF3A8E63F6}" type="pres">
      <dgm:prSet presAssocID="{8834ECA2-2D47-4A59-A85D-8535D3E1FE4C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ACFC0BC9-E869-4D41-8F98-472F6A8A5275}" type="pres">
      <dgm:prSet presAssocID="{59FD27CA-9E8B-4D5C-83E0-45294D8B4136}" presName="hierRoot2" presStyleCnt="0">
        <dgm:presLayoutVars>
          <dgm:hierBranch val="init"/>
        </dgm:presLayoutVars>
      </dgm:prSet>
      <dgm:spPr/>
    </dgm:pt>
    <dgm:pt modelId="{18F8E89B-7901-473F-B611-1B9EC9D11AAC}" type="pres">
      <dgm:prSet presAssocID="{59FD27CA-9E8B-4D5C-83E0-45294D8B4136}" presName="rootComposite" presStyleCnt="0"/>
      <dgm:spPr/>
    </dgm:pt>
    <dgm:pt modelId="{6A6969D6-5A24-4D88-922F-BD4889DBC9C9}" type="pres">
      <dgm:prSet presAssocID="{59FD27CA-9E8B-4D5C-83E0-45294D8B413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4003B-57CB-48A1-A179-BE54AE6CF2F2}" type="pres">
      <dgm:prSet presAssocID="{59FD27CA-9E8B-4D5C-83E0-45294D8B4136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D5C40AF9-CA11-4793-B933-1E8CB3C4AFEB}" type="pres">
      <dgm:prSet presAssocID="{59FD27CA-9E8B-4D5C-83E0-45294D8B4136}" presName="hierChild4" presStyleCnt="0"/>
      <dgm:spPr/>
    </dgm:pt>
    <dgm:pt modelId="{36FBE3EF-0FC9-4CB2-99DA-AAEEF89E9CA2}" type="pres">
      <dgm:prSet presAssocID="{59FD27CA-9E8B-4D5C-83E0-45294D8B4136}" presName="hierChild5" presStyleCnt="0"/>
      <dgm:spPr/>
    </dgm:pt>
    <dgm:pt modelId="{584D1301-C80A-4294-983D-A3621D839992}" type="pres">
      <dgm:prSet presAssocID="{866AC632-7EC1-4952-A59C-B6A8C769E4C0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38C9D0B3-2ACE-4735-A6D5-6A0064096783}" type="pres">
      <dgm:prSet presAssocID="{E52EC24B-1E56-444B-A7B6-09049CB2F3C7}" presName="hierRoot2" presStyleCnt="0">
        <dgm:presLayoutVars>
          <dgm:hierBranch val="init"/>
        </dgm:presLayoutVars>
      </dgm:prSet>
      <dgm:spPr/>
    </dgm:pt>
    <dgm:pt modelId="{D810AF34-F360-40F5-979F-05CF37551037}" type="pres">
      <dgm:prSet presAssocID="{E52EC24B-1E56-444B-A7B6-09049CB2F3C7}" presName="rootComposite" presStyleCnt="0"/>
      <dgm:spPr/>
    </dgm:pt>
    <dgm:pt modelId="{82AE423E-FE1C-4E50-B9BC-002E51ED8311}" type="pres">
      <dgm:prSet presAssocID="{E52EC24B-1E56-444B-A7B6-09049CB2F3C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63ED54-3A86-49B6-A4DB-BDEB5028A85D}" type="pres">
      <dgm:prSet presAssocID="{E52EC24B-1E56-444B-A7B6-09049CB2F3C7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010D668E-EED5-4158-8307-94EF5C8B3B67}" type="pres">
      <dgm:prSet presAssocID="{E52EC24B-1E56-444B-A7B6-09049CB2F3C7}" presName="hierChild4" presStyleCnt="0"/>
      <dgm:spPr/>
    </dgm:pt>
    <dgm:pt modelId="{1CA22A0A-3F94-419D-AF7E-54560643BB15}" type="pres">
      <dgm:prSet presAssocID="{E52EC24B-1E56-444B-A7B6-09049CB2F3C7}" presName="hierChild5" presStyleCnt="0"/>
      <dgm:spPr/>
    </dgm:pt>
    <dgm:pt modelId="{F92DA6D8-989A-474B-9FB5-0EC9EE67F719}" type="pres">
      <dgm:prSet presAssocID="{0940A83D-9F9F-4205-AC32-CEAF02F24581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0D0C1768-5873-44C8-A649-3D7630F30CF4}" type="pres">
      <dgm:prSet presAssocID="{E2E90970-8668-4D24-B292-8E28B98C01D2}" presName="hierRoot2" presStyleCnt="0">
        <dgm:presLayoutVars>
          <dgm:hierBranch val="init"/>
        </dgm:presLayoutVars>
      </dgm:prSet>
      <dgm:spPr/>
    </dgm:pt>
    <dgm:pt modelId="{271F4223-8E71-48C0-898F-878C501C451D}" type="pres">
      <dgm:prSet presAssocID="{E2E90970-8668-4D24-B292-8E28B98C01D2}" presName="rootComposite" presStyleCnt="0"/>
      <dgm:spPr/>
    </dgm:pt>
    <dgm:pt modelId="{7EA1129F-CB55-4D9E-9EE8-77AE7CB69E4A}" type="pres">
      <dgm:prSet presAssocID="{E2E90970-8668-4D24-B292-8E28B98C01D2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C669B4-85E5-4A9A-91D6-AFAC28DBC398}" type="pres">
      <dgm:prSet presAssocID="{E2E90970-8668-4D24-B292-8E28B98C01D2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40CCA6-90B8-4BB0-85C9-63A2A61DFBCA}" type="pres">
      <dgm:prSet presAssocID="{E2E90970-8668-4D24-B292-8E28B98C01D2}" presName="hierChild4" presStyleCnt="0"/>
      <dgm:spPr/>
    </dgm:pt>
    <dgm:pt modelId="{E8B004B5-331D-4BCB-9832-3B35393D71F4}" type="pres">
      <dgm:prSet presAssocID="{E2E90970-8668-4D24-B292-8E28B98C01D2}" presName="hierChild5" presStyleCnt="0"/>
      <dgm:spPr/>
    </dgm:pt>
    <dgm:pt modelId="{877CB60F-56E5-4D3B-80D1-AFBE3CF6658E}" type="pres">
      <dgm:prSet presAssocID="{D8068114-AFAA-418E-9A5D-BA1EC342D7E1}" presName="hierChild3" presStyleCnt="0"/>
      <dgm:spPr/>
    </dgm:pt>
  </dgm:ptLst>
  <dgm:cxnLst>
    <dgm:cxn modelId="{DB19D24F-F2B3-4E50-85E2-8665DE7E44D8}" srcId="{D8068114-AFAA-418E-9A5D-BA1EC342D7E1}" destId="{A88ECD30-5834-4DEC-B146-65B1B78CD966}" srcOrd="0" destOrd="0" parTransId="{203A6113-FB74-4D2D-B45B-14604FBC208C}" sibTransId="{D312EE41-0A98-4CF8-A65E-8C20D2C881E0}"/>
    <dgm:cxn modelId="{5AA46317-C54E-4B44-8559-BBC13EC82ADA}" type="presOf" srcId="{D8068114-AFAA-418E-9A5D-BA1EC342D7E1}" destId="{344021F2-55D4-47E7-8CDE-46D1E9396E8E}" srcOrd="1" destOrd="0" presId="urn:microsoft.com/office/officeart/2009/3/layout/HorizontalOrganizationChart"/>
    <dgm:cxn modelId="{64ECCA79-2CA7-49A0-9F15-3725FC9C1C06}" type="presOf" srcId="{E2E90970-8668-4D24-B292-8E28B98C01D2}" destId="{A8C669B4-85E5-4A9A-91D6-AFAC28DBC398}" srcOrd="1" destOrd="0" presId="urn:microsoft.com/office/officeart/2009/3/layout/HorizontalOrganizationChart"/>
    <dgm:cxn modelId="{F244CA6C-ABAB-4A4D-9741-4A243B052A09}" type="presOf" srcId="{866AC632-7EC1-4952-A59C-B6A8C769E4C0}" destId="{584D1301-C80A-4294-983D-A3621D839992}" srcOrd="0" destOrd="0" presId="urn:microsoft.com/office/officeart/2009/3/layout/HorizontalOrganizationChart"/>
    <dgm:cxn modelId="{890FB74C-DBE9-4B6B-B74E-E23ACFD58376}" type="presOf" srcId="{6C4506BD-4B5D-4333-A38B-5F53715F0D36}" destId="{E82993D2-B8DD-48AC-A8ED-020502DD51ED}" srcOrd="0" destOrd="0" presId="urn:microsoft.com/office/officeart/2009/3/layout/HorizontalOrganizationChart"/>
    <dgm:cxn modelId="{2BE877B7-C263-4D4C-A8C9-EA804300FAD3}" type="presOf" srcId="{59FD27CA-9E8B-4D5C-83E0-45294D8B4136}" destId="{6A6969D6-5A24-4D88-922F-BD4889DBC9C9}" srcOrd="0" destOrd="0" presId="urn:microsoft.com/office/officeart/2009/3/layout/HorizontalOrganizationChart"/>
    <dgm:cxn modelId="{D603EC77-424F-4B6F-9F0B-7907B93294E7}" type="presOf" srcId="{66625F6D-AF8A-439A-97D9-27539467AC7A}" destId="{993CE3AB-99E5-4FD9-B275-C84063D75A1F}" srcOrd="0" destOrd="0" presId="urn:microsoft.com/office/officeart/2009/3/layout/HorizontalOrganizationChart"/>
    <dgm:cxn modelId="{BC967834-8D52-408C-AFE6-C5C023FF8F93}" type="presOf" srcId="{D8068114-AFAA-418E-9A5D-BA1EC342D7E1}" destId="{4094FC65-2A56-4793-9193-9804319EB4F0}" srcOrd="0" destOrd="0" presId="urn:microsoft.com/office/officeart/2009/3/layout/HorizontalOrganizationChart"/>
    <dgm:cxn modelId="{1DAEDAAB-CF9F-4CCD-BF46-77DAC0D33F88}" type="presOf" srcId="{59FD27CA-9E8B-4D5C-83E0-45294D8B4136}" destId="{EBA4003B-57CB-48A1-A179-BE54AE6CF2F2}" srcOrd="1" destOrd="0" presId="urn:microsoft.com/office/officeart/2009/3/layout/HorizontalOrganizationChart"/>
    <dgm:cxn modelId="{9A7AA0D5-42F7-4684-A688-3AB79753A4C7}" srcId="{D8068114-AFAA-418E-9A5D-BA1EC342D7E1}" destId="{59FD27CA-9E8B-4D5C-83E0-45294D8B4136}" srcOrd="3" destOrd="0" parTransId="{8834ECA2-2D47-4A59-A85D-8535D3E1FE4C}" sibTransId="{37D061C8-43FB-42C0-9BB3-7E88DDBF5472}"/>
    <dgm:cxn modelId="{542E1BF9-100C-4F93-8259-B9A8504C6E19}" type="presOf" srcId="{E2E90970-8668-4D24-B292-8E28B98C01D2}" destId="{7EA1129F-CB55-4D9E-9EE8-77AE7CB69E4A}" srcOrd="0" destOrd="0" presId="urn:microsoft.com/office/officeart/2009/3/layout/HorizontalOrganizationChart"/>
    <dgm:cxn modelId="{76685DD4-FEBF-49F7-9CD4-7ABDF8222637}" type="presOf" srcId="{46E89E59-A1AD-4BDC-8E7E-B26A88D59396}" destId="{632FFA02-E5C4-4264-BDFD-B78AFF46912A}" srcOrd="0" destOrd="0" presId="urn:microsoft.com/office/officeart/2009/3/layout/HorizontalOrganizationChart"/>
    <dgm:cxn modelId="{D92289DD-2618-42AD-B137-B01B0E1F7E3C}" srcId="{D8068114-AFAA-418E-9A5D-BA1EC342D7E1}" destId="{6F8375BA-46E4-4A89-B9EA-A47C12F8BBDF}" srcOrd="2" destOrd="0" parTransId="{6C4506BD-4B5D-4333-A38B-5F53715F0D36}" sibTransId="{8CA827DA-86DB-43F8-8EC1-EB4E45DEACB3}"/>
    <dgm:cxn modelId="{D180C568-3A00-4B77-88D6-77218D489D52}" type="presOf" srcId="{E52EC24B-1E56-444B-A7B6-09049CB2F3C7}" destId="{82AE423E-FE1C-4E50-B9BC-002E51ED8311}" srcOrd="0" destOrd="0" presId="urn:microsoft.com/office/officeart/2009/3/layout/HorizontalOrganizationChart"/>
    <dgm:cxn modelId="{B485035C-0CB2-4188-8410-957D2CAC8BE8}" srcId="{46E89E59-A1AD-4BDC-8E7E-B26A88D59396}" destId="{D8068114-AFAA-418E-9A5D-BA1EC342D7E1}" srcOrd="0" destOrd="0" parTransId="{4C1026BC-F12B-4452-A506-B431A0CC728A}" sibTransId="{CCD190AA-E436-4A0E-A721-98D958A11E76}"/>
    <dgm:cxn modelId="{A0B1E745-E097-4DE5-839D-991F3620E9BC}" type="presOf" srcId="{A88ECD30-5834-4DEC-B146-65B1B78CD966}" destId="{C7DE402C-42CC-43BA-A128-E5D80B2FF317}" srcOrd="1" destOrd="0" presId="urn:microsoft.com/office/officeart/2009/3/layout/HorizontalOrganizationChart"/>
    <dgm:cxn modelId="{080BA414-8350-4472-A7E8-F4989D96A9E3}" srcId="{D8068114-AFAA-418E-9A5D-BA1EC342D7E1}" destId="{E2E90970-8668-4D24-B292-8E28B98C01D2}" srcOrd="5" destOrd="0" parTransId="{0940A83D-9F9F-4205-AC32-CEAF02F24581}" sibTransId="{EADE24B3-9525-453E-9241-0CDEB0EFDAB7}"/>
    <dgm:cxn modelId="{F492ED88-90A3-4D94-B74B-5DD13ED28586}" type="presOf" srcId="{AD34BD70-02A6-4E40-8360-11C1E89855CB}" destId="{7B8EC3F6-F7B4-4835-ADA5-FD133F2ED6C4}" srcOrd="0" destOrd="0" presId="urn:microsoft.com/office/officeart/2009/3/layout/HorizontalOrganizationChart"/>
    <dgm:cxn modelId="{1361DA43-31B9-417D-941E-2D031B409CDE}" type="presOf" srcId="{AD34BD70-02A6-4E40-8360-11C1E89855CB}" destId="{7B49D507-72D6-4385-A093-74C7F442B880}" srcOrd="1" destOrd="0" presId="urn:microsoft.com/office/officeart/2009/3/layout/HorizontalOrganizationChart"/>
    <dgm:cxn modelId="{E983E26B-2234-4F23-9DAA-BB859DE3DCD2}" type="presOf" srcId="{0940A83D-9F9F-4205-AC32-CEAF02F24581}" destId="{F92DA6D8-989A-474B-9FB5-0EC9EE67F719}" srcOrd="0" destOrd="0" presId="urn:microsoft.com/office/officeart/2009/3/layout/HorizontalOrganizationChart"/>
    <dgm:cxn modelId="{F5E54BFE-CAAC-4D12-94EB-42C7567374AE}" type="presOf" srcId="{6F8375BA-46E4-4A89-B9EA-A47C12F8BBDF}" destId="{C68C0FCD-33A4-43E1-B09F-97A37DD41CDB}" srcOrd="1" destOrd="0" presId="urn:microsoft.com/office/officeart/2009/3/layout/HorizontalOrganizationChart"/>
    <dgm:cxn modelId="{FE31EC4F-8ED6-4E44-9FEC-261917F2D537}" type="presOf" srcId="{8834ECA2-2D47-4A59-A85D-8535D3E1FE4C}" destId="{0CC6D45A-E085-49EA-B9A0-6EBF3A8E63F6}" srcOrd="0" destOrd="0" presId="urn:microsoft.com/office/officeart/2009/3/layout/HorizontalOrganizationChart"/>
    <dgm:cxn modelId="{D3EDAA18-262B-4F8B-AE42-F43648670015}" type="presOf" srcId="{6F8375BA-46E4-4A89-B9EA-A47C12F8BBDF}" destId="{E81EE3E3-B0E4-4930-9C9D-16465DE77C05}" srcOrd="0" destOrd="0" presId="urn:microsoft.com/office/officeart/2009/3/layout/HorizontalOrganizationChart"/>
    <dgm:cxn modelId="{30904315-2FBC-43AF-A06D-AAE4C9F1134E}" type="presOf" srcId="{203A6113-FB74-4D2D-B45B-14604FBC208C}" destId="{1452C569-61EF-4CFB-B261-DBF64EA3E221}" srcOrd="0" destOrd="0" presId="urn:microsoft.com/office/officeart/2009/3/layout/HorizontalOrganizationChart"/>
    <dgm:cxn modelId="{C95EBF74-56C5-4CB6-9ECF-4E8BEDDC5093}" srcId="{D8068114-AFAA-418E-9A5D-BA1EC342D7E1}" destId="{AD34BD70-02A6-4E40-8360-11C1E89855CB}" srcOrd="1" destOrd="0" parTransId="{66625F6D-AF8A-439A-97D9-27539467AC7A}" sibTransId="{7A2C37A6-494A-410B-A5FD-325CE418C428}"/>
    <dgm:cxn modelId="{5A902C6C-02F1-433F-99F4-48BE4A6633FB}" type="presOf" srcId="{A88ECD30-5834-4DEC-B146-65B1B78CD966}" destId="{B38EC5EF-5D1A-4DDA-BD89-70BAB63094ED}" srcOrd="0" destOrd="0" presId="urn:microsoft.com/office/officeart/2009/3/layout/HorizontalOrganizationChart"/>
    <dgm:cxn modelId="{1E5290A9-70C9-4A31-89FB-A1339ACA4600}" type="presOf" srcId="{E52EC24B-1E56-444B-A7B6-09049CB2F3C7}" destId="{C663ED54-3A86-49B6-A4DB-BDEB5028A85D}" srcOrd="1" destOrd="0" presId="urn:microsoft.com/office/officeart/2009/3/layout/HorizontalOrganizationChart"/>
    <dgm:cxn modelId="{3ED19C5A-FDE5-4F5C-844F-662E4E2A2723}" srcId="{D8068114-AFAA-418E-9A5D-BA1EC342D7E1}" destId="{E52EC24B-1E56-444B-A7B6-09049CB2F3C7}" srcOrd="4" destOrd="0" parTransId="{866AC632-7EC1-4952-A59C-B6A8C769E4C0}" sibTransId="{C45F52A4-6FB6-4AD1-9569-414721D994E7}"/>
    <dgm:cxn modelId="{23A05856-35E1-4BB3-B975-75C25FBB7298}" type="presParOf" srcId="{632FFA02-E5C4-4264-BDFD-B78AFF46912A}" destId="{551AB008-3605-4B88-BF9B-3BA4DB0C135D}" srcOrd="0" destOrd="0" presId="urn:microsoft.com/office/officeart/2009/3/layout/HorizontalOrganizationChart"/>
    <dgm:cxn modelId="{AA067344-738C-4983-9DF2-A61AEF116448}" type="presParOf" srcId="{551AB008-3605-4B88-BF9B-3BA4DB0C135D}" destId="{7A04EE34-DC95-483B-9E41-D05C39A0916E}" srcOrd="0" destOrd="0" presId="urn:microsoft.com/office/officeart/2009/3/layout/HorizontalOrganizationChart"/>
    <dgm:cxn modelId="{02E221F7-D61C-4942-9BF9-06B241CC6D74}" type="presParOf" srcId="{7A04EE34-DC95-483B-9E41-D05C39A0916E}" destId="{4094FC65-2A56-4793-9193-9804319EB4F0}" srcOrd="0" destOrd="0" presId="urn:microsoft.com/office/officeart/2009/3/layout/HorizontalOrganizationChart"/>
    <dgm:cxn modelId="{FBC845B3-45C9-4234-A8E8-72C2A28FF2CC}" type="presParOf" srcId="{7A04EE34-DC95-483B-9E41-D05C39A0916E}" destId="{344021F2-55D4-47E7-8CDE-46D1E9396E8E}" srcOrd="1" destOrd="0" presId="urn:microsoft.com/office/officeart/2009/3/layout/HorizontalOrganizationChart"/>
    <dgm:cxn modelId="{A2DDF2B5-34A9-4A97-9D39-BA83EF303AAC}" type="presParOf" srcId="{551AB008-3605-4B88-BF9B-3BA4DB0C135D}" destId="{67D1A9CD-AD68-48CE-8297-D4257D855E08}" srcOrd="1" destOrd="0" presId="urn:microsoft.com/office/officeart/2009/3/layout/HorizontalOrganizationChart"/>
    <dgm:cxn modelId="{F1B135EF-D83F-4F33-80B0-BCBCBE0ADF0A}" type="presParOf" srcId="{67D1A9CD-AD68-48CE-8297-D4257D855E08}" destId="{1452C569-61EF-4CFB-B261-DBF64EA3E221}" srcOrd="0" destOrd="0" presId="urn:microsoft.com/office/officeart/2009/3/layout/HorizontalOrganizationChart"/>
    <dgm:cxn modelId="{24C20EEC-83E1-4485-9861-D7F3417228C6}" type="presParOf" srcId="{67D1A9CD-AD68-48CE-8297-D4257D855E08}" destId="{2212033B-C910-4A13-AB79-E23478F2A7A0}" srcOrd="1" destOrd="0" presId="urn:microsoft.com/office/officeart/2009/3/layout/HorizontalOrganizationChart"/>
    <dgm:cxn modelId="{CAAAC4C6-73AA-4C74-8477-12F2A20E4774}" type="presParOf" srcId="{2212033B-C910-4A13-AB79-E23478F2A7A0}" destId="{1412D213-B14D-4FFB-B383-582094243FFD}" srcOrd="0" destOrd="0" presId="urn:microsoft.com/office/officeart/2009/3/layout/HorizontalOrganizationChart"/>
    <dgm:cxn modelId="{2AA61F73-DC51-4F34-B865-16B0847B78C1}" type="presParOf" srcId="{1412D213-B14D-4FFB-B383-582094243FFD}" destId="{B38EC5EF-5D1A-4DDA-BD89-70BAB63094ED}" srcOrd="0" destOrd="0" presId="urn:microsoft.com/office/officeart/2009/3/layout/HorizontalOrganizationChart"/>
    <dgm:cxn modelId="{BF6846FF-12AF-4A89-A266-CDF1BD62E47D}" type="presParOf" srcId="{1412D213-B14D-4FFB-B383-582094243FFD}" destId="{C7DE402C-42CC-43BA-A128-E5D80B2FF317}" srcOrd="1" destOrd="0" presId="urn:microsoft.com/office/officeart/2009/3/layout/HorizontalOrganizationChart"/>
    <dgm:cxn modelId="{C58790BA-4835-49F3-914F-DF65611895AE}" type="presParOf" srcId="{2212033B-C910-4A13-AB79-E23478F2A7A0}" destId="{A3F4A7F9-6168-4E14-BE71-DDA152AB4FDE}" srcOrd="1" destOrd="0" presId="urn:microsoft.com/office/officeart/2009/3/layout/HorizontalOrganizationChart"/>
    <dgm:cxn modelId="{181428F8-59F3-4C33-9491-21E5C37B0E1C}" type="presParOf" srcId="{2212033B-C910-4A13-AB79-E23478F2A7A0}" destId="{9B7B0828-BBE6-4D72-9DF3-76912581D424}" srcOrd="2" destOrd="0" presId="urn:microsoft.com/office/officeart/2009/3/layout/HorizontalOrganizationChart"/>
    <dgm:cxn modelId="{A5976CF1-9912-44A0-AF0F-2419FE0770C1}" type="presParOf" srcId="{67D1A9CD-AD68-48CE-8297-D4257D855E08}" destId="{993CE3AB-99E5-4FD9-B275-C84063D75A1F}" srcOrd="2" destOrd="0" presId="urn:microsoft.com/office/officeart/2009/3/layout/HorizontalOrganizationChart"/>
    <dgm:cxn modelId="{2E698DED-E61C-4AF3-A63A-096B8AFACD37}" type="presParOf" srcId="{67D1A9CD-AD68-48CE-8297-D4257D855E08}" destId="{6810402C-BCFC-4DA7-B3F2-3C666B98D32B}" srcOrd="3" destOrd="0" presId="urn:microsoft.com/office/officeart/2009/3/layout/HorizontalOrganizationChart"/>
    <dgm:cxn modelId="{06BC7210-CB41-45B8-B6B0-D317BD94116C}" type="presParOf" srcId="{6810402C-BCFC-4DA7-B3F2-3C666B98D32B}" destId="{B56287B1-2A95-48E5-BA7C-2B9F8929D8EC}" srcOrd="0" destOrd="0" presId="urn:microsoft.com/office/officeart/2009/3/layout/HorizontalOrganizationChart"/>
    <dgm:cxn modelId="{D2D99ACE-9DE0-432C-81CE-F173FC2D2786}" type="presParOf" srcId="{B56287B1-2A95-48E5-BA7C-2B9F8929D8EC}" destId="{7B8EC3F6-F7B4-4835-ADA5-FD133F2ED6C4}" srcOrd="0" destOrd="0" presId="urn:microsoft.com/office/officeart/2009/3/layout/HorizontalOrganizationChart"/>
    <dgm:cxn modelId="{A0E5CDB3-E16F-4E0E-BAA4-0679D783A132}" type="presParOf" srcId="{B56287B1-2A95-48E5-BA7C-2B9F8929D8EC}" destId="{7B49D507-72D6-4385-A093-74C7F442B880}" srcOrd="1" destOrd="0" presId="urn:microsoft.com/office/officeart/2009/3/layout/HorizontalOrganizationChart"/>
    <dgm:cxn modelId="{6B7215D4-C747-4015-A74F-404CEEE95045}" type="presParOf" srcId="{6810402C-BCFC-4DA7-B3F2-3C666B98D32B}" destId="{A4C5C1E2-DDF2-4EC5-838F-8B390E632E13}" srcOrd="1" destOrd="0" presId="urn:microsoft.com/office/officeart/2009/3/layout/HorizontalOrganizationChart"/>
    <dgm:cxn modelId="{EC018236-3596-4B09-8A1B-234325C32805}" type="presParOf" srcId="{6810402C-BCFC-4DA7-B3F2-3C666B98D32B}" destId="{1D6A14AD-BF90-4D3A-9C6C-9266C37E9004}" srcOrd="2" destOrd="0" presId="urn:microsoft.com/office/officeart/2009/3/layout/HorizontalOrganizationChart"/>
    <dgm:cxn modelId="{82C0CCE6-8FB2-445F-A091-EBC15D1121AD}" type="presParOf" srcId="{67D1A9CD-AD68-48CE-8297-D4257D855E08}" destId="{E82993D2-B8DD-48AC-A8ED-020502DD51ED}" srcOrd="4" destOrd="0" presId="urn:microsoft.com/office/officeart/2009/3/layout/HorizontalOrganizationChart"/>
    <dgm:cxn modelId="{10D0A088-E54D-4166-A9DB-4CEE17A712B3}" type="presParOf" srcId="{67D1A9CD-AD68-48CE-8297-D4257D855E08}" destId="{DB3E79C2-F86C-40E6-B6FA-BD1FA6B1C3D6}" srcOrd="5" destOrd="0" presId="urn:microsoft.com/office/officeart/2009/3/layout/HorizontalOrganizationChart"/>
    <dgm:cxn modelId="{573B163E-200B-4912-98CB-20338A48842F}" type="presParOf" srcId="{DB3E79C2-F86C-40E6-B6FA-BD1FA6B1C3D6}" destId="{7C7C8B7A-6FEA-4FDD-96DE-7F432E9C81C6}" srcOrd="0" destOrd="0" presId="urn:microsoft.com/office/officeart/2009/3/layout/HorizontalOrganizationChart"/>
    <dgm:cxn modelId="{30299951-C0A4-4A97-9FC5-5B5BF38C3B64}" type="presParOf" srcId="{7C7C8B7A-6FEA-4FDD-96DE-7F432E9C81C6}" destId="{E81EE3E3-B0E4-4930-9C9D-16465DE77C05}" srcOrd="0" destOrd="0" presId="urn:microsoft.com/office/officeart/2009/3/layout/HorizontalOrganizationChart"/>
    <dgm:cxn modelId="{6F0067F0-A1B0-415C-9B8D-605B25C687E1}" type="presParOf" srcId="{7C7C8B7A-6FEA-4FDD-96DE-7F432E9C81C6}" destId="{C68C0FCD-33A4-43E1-B09F-97A37DD41CDB}" srcOrd="1" destOrd="0" presId="urn:microsoft.com/office/officeart/2009/3/layout/HorizontalOrganizationChart"/>
    <dgm:cxn modelId="{A935963B-DC9A-4C8F-B947-14C3952912F7}" type="presParOf" srcId="{DB3E79C2-F86C-40E6-B6FA-BD1FA6B1C3D6}" destId="{B336B0E9-4CBB-4AAA-A958-AAAB2EE1F502}" srcOrd="1" destOrd="0" presId="urn:microsoft.com/office/officeart/2009/3/layout/HorizontalOrganizationChart"/>
    <dgm:cxn modelId="{178F077D-7637-4C6D-A607-81D6AB72F7A1}" type="presParOf" srcId="{DB3E79C2-F86C-40E6-B6FA-BD1FA6B1C3D6}" destId="{B07A776A-3ADF-433B-885A-71C5B437E309}" srcOrd="2" destOrd="0" presId="urn:microsoft.com/office/officeart/2009/3/layout/HorizontalOrganizationChart"/>
    <dgm:cxn modelId="{D64EBA82-9F3B-41E1-AF32-595A7B5E11CE}" type="presParOf" srcId="{67D1A9CD-AD68-48CE-8297-D4257D855E08}" destId="{0CC6D45A-E085-49EA-B9A0-6EBF3A8E63F6}" srcOrd="6" destOrd="0" presId="urn:microsoft.com/office/officeart/2009/3/layout/HorizontalOrganizationChart"/>
    <dgm:cxn modelId="{3E19676F-BB99-4C27-8292-2D2FA12FBAAC}" type="presParOf" srcId="{67D1A9CD-AD68-48CE-8297-D4257D855E08}" destId="{ACFC0BC9-E869-4D41-8F98-472F6A8A5275}" srcOrd="7" destOrd="0" presId="urn:microsoft.com/office/officeart/2009/3/layout/HorizontalOrganizationChart"/>
    <dgm:cxn modelId="{641B5235-2433-4ED5-B7AE-F7135A620255}" type="presParOf" srcId="{ACFC0BC9-E869-4D41-8F98-472F6A8A5275}" destId="{18F8E89B-7901-473F-B611-1B9EC9D11AAC}" srcOrd="0" destOrd="0" presId="urn:microsoft.com/office/officeart/2009/3/layout/HorizontalOrganizationChart"/>
    <dgm:cxn modelId="{20333EEA-57B7-4987-8CDC-EC685526BA8F}" type="presParOf" srcId="{18F8E89B-7901-473F-B611-1B9EC9D11AAC}" destId="{6A6969D6-5A24-4D88-922F-BD4889DBC9C9}" srcOrd="0" destOrd="0" presId="urn:microsoft.com/office/officeart/2009/3/layout/HorizontalOrganizationChart"/>
    <dgm:cxn modelId="{318E2FBE-1F3B-4732-8667-4BBDB42F545F}" type="presParOf" srcId="{18F8E89B-7901-473F-B611-1B9EC9D11AAC}" destId="{EBA4003B-57CB-48A1-A179-BE54AE6CF2F2}" srcOrd="1" destOrd="0" presId="urn:microsoft.com/office/officeart/2009/3/layout/HorizontalOrganizationChart"/>
    <dgm:cxn modelId="{8EC0519B-AF3B-40B2-BC2C-D20EEF26F6B5}" type="presParOf" srcId="{ACFC0BC9-E869-4D41-8F98-472F6A8A5275}" destId="{D5C40AF9-CA11-4793-B933-1E8CB3C4AFEB}" srcOrd="1" destOrd="0" presId="urn:microsoft.com/office/officeart/2009/3/layout/HorizontalOrganizationChart"/>
    <dgm:cxn modelId="{4306D2BC-1666-4483-9A56-124A60F49F75}" type="presParOf" srcId="{ACFC0BC9-E869-4D41-8F98-472F6A8A5275}" destId="{36FBE3EF-0FC9-4CB2-99DA-AAEEF89E9CA2}" srcOrd="2" destOrd="0" presId="urn:microsoft.com/office/officeart/2009/3/layout/HorizontalOrganizationChart"/>
    <dgm:cxn modelId="{8C64C4C9-3E91-422E-9E81-C174CFC20D2D}" type="presParOf" srcId="{67D1A9CD-AD68-48CE-8297-D4257D855E08}" destId="{584D1301-C80A-4294-983D-A3621D839992}" srcOrd="8" destOrd="0" presId="urn:microsoft.com/office/officeart/2009/3/layout/HorizontalOrganizationChart"/>
    <dgm:cxn modelId="{53D0C002-6175-494B-819E-F12F32017D68}" type="presParOf" srcId="{67D1A9CD-AD68-48CE-8297-D4257D855E08}" destId="{38C9D0B3-2ACE-4735-A6D5-6A0064096783}" srcOrd="9" destOrd="0" presId="urn:microsoft.com/office/officeart/2009/3/layout/HorizontalOrganizationChart"/>
    <dgm:cxn modelId="{1FE875F8-6D7D-4485-A5A8-C1A69F10C44C}" type="presParOf" srcId="{38C9D0B3-2ACE-4735-A6D5-6A0064096783}" destId="{D810AF34-F360-40F5-979F-05CF37551037}" srcOrd="0" destOrd="0" presId="urn:microsoft.com/office/officeart/2009/3/layout/HorizontalOrganizationChart"/>
    <dgm:cxn modelId="{37B54DD0-AD8D-4048-8707-83BECED7E0ED}" type="presParOf" srcId="{D810AF34-F360-40F5-979F-05CF37551037}" destId="{82AE423E-FE1C-4E50-B9BC-002E51ED8311}" srcOrd="0" destOrd="0" presId="urn:microsoft.com/office/officeart/2009/3/layout/HorizontalOrganizationChart"/>
    <dgm:cxn modelId="{6BAC380D-798D-472C-9AD3-5D6FC10B7211}" type="presParOf" srcId="{D810AF34-F360-40F5-979F-05CF37551037}" destId="{C663ED54-3A86-49B6-A4DB-BDEB5028A85D}" srcOrd="1" destOrd="0" presId="urn:microsoft.com/office/officeart/2009/3/layout/HorizontalOrganizationChart"/>
    <dgm:cxn modelId="{4796229A-ABCA-47C2-BE3A-03084472472F}" type="presParOf" srcId="{38C9D0B3-2ACE-4735-A6D5-6A0064096783}" destId="{010D668E-EED5-4158-8307-94EF5C8B3B67}" srcOrd="1" destOrd="0" presId="urn:microsoft.com/office/officeart/2009/3/layout/HorizontalOrganizationChart"/>
    <dgm:cxn modelId="{BFBBCCF4-484E-4354-8C24-7F1BED7E53AD}" type="presParOf" srcId="{38C9D0B3-2ACE-4735-A6D5-6A0064096783}" destId="{1CA22A0A-3F94-419D-AF7E-54560643BB15}" srcOrd="2" destOrd="0" presId="urn:microsoft.com/office/officeart/2009/3/layout/HorizontalOrganizationChart"/>
    <dgm:cxn modelId="{2384D3C4-0DBB-4C03-9C67-E4F818FE565D}" type="presParOf" srcId="{67D1A9CD-AD68-48CE-8297-D4257D855E08}" destId="{F92DA6D8-989A-474B-9FB5-0EC9EE67F719}" srcOrd="10" destOrd="0" presId="urn:microsoft.com/office/officeart/2009/3/layout/HorizontalOrganizationChart"/>
    <dgm:cxn modelId="{30FC5150-2D2C-41A5-B21E-CE5A45F13005}" type="presParOf" srcId="{67D1A9CD-AD68-48CE-8297-D4257D855E08}" destId="{0D0C1768-5873-44C8-A649-3D7630F30CF4}" srcOrd="11" destOrd="0" presId="urn:microsoft.com/office/officeart/2009/3/layout/HorizontalOrganizationChart"/>
    <dgm:cxn modelId="{680266F2-2019-4B96-8215-27F847168153}" type="presParOf" srcId="{0D0C1768-5873-44C8-A649-3D7630F30CF4}" destId="{271F4223-8E71-48C0-898F-878C501C451D}" srcOrd="0" destOrd="0" presId="urn:microsoft.com/office/officeart/2009/3/layout/HorizontalOrganizationChart"/>
    <dgm:cxn modelId="{AF657EB1-4D68-4924-9F10-B58C2277AA5B}" type="presParOf" srcId="{271F4223-8E71-48C0-898F-878C501C451D}" destId="{7EA1129F-CB55-4D9E-9EE8-77AE7CB69E4A}" srcOrd="0" destOrd="0" presId="urn:microsoft.com/office/officeart/2009/3/layout/HorizontalOrganizationChart"/>
    <dgm:cxn modelId="{61EC206A-43C3-4F46-A1F9-517BEE4DE454}" type="presParOf" srcId="{271F4223-8E71-48C0-898F-878C501C451D}" destId="{A8C669B4-85E5-4A9A-91D6-AFAC28DBC398}" srcOrd="1" destOrd="0" presId="urn:microsoft.com/office/officeart/2009/3/layout/HorizontalOrganizationChart"/>
    <dgm:cxn modelId="{EEA3C1FC-0A5E-4C08-82BF-3F153724993F}" type="presParOf" srcId="{0D0C1768-5873-44C8-A649-3D7630F30CF4}" destId="{A540CCA6-90B8-4BB0-85C9-63A2A61DFBCA}" srcOrd="1" destOrd="0" presId="urn:microsoft.com/office/officeart/2009/3/layout/HorizontalOrganizationChart"/>
    <dgm:cxn modelId="{9DFD103A-1BAA-4518-B86E-9188CCFF3E5F}" type="presParOf" srcId="{0D0C1768-5873-44C8-A649-3D7630F30CF4}" destId="{E8B004B5-331D-4BCB-9832-3B35393D71F4}" srcOrd="2" destOrd="0" presId="urn:microsoft.com/office/officeart/2009/3/layout/HorizontalOrganizationChart"/>
    <dgm:cxn modelId="{8F1E22D4-7188-47D4-BA63-7FD11B2BA424}" type="presParOf" srcId="{551AB008-3605-4B88-BF9B-3BA4DB0C135D}" destId="{877CB60F-56E5-4D3B-80D1-AFBE3CF665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E89E59-A1AD-4BDC-8E7E-B26A88D5939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068114-AFAA-418E-9A5D-BA1EC342D7E1}">
      <dgm:prSet custT="1"/>
      <dgm:spPr/>
      <dgm:t>
        <a:bodyPr/>
        <a:lstStyle/>
        <a:p>
          <a:r>
            <a:rPr lang="en-US" altLang="zh-CN" sz="2200" dirty="0" smtClean="0"/>
            <a:t>App</a:t>
          </a:r>
          <a:endParaRPr lang="zh-CN" altLang="en-US" sz="2200" dirty="0"/>
        </a:p>
      </dgm:t>
    </dgm:pt>
    <dgm:pt modelId="{4C1026BC-F12B-4452-A506-B431A0CC728A}" type="par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CCD190AA-E436-4A0E-A721-98D958A11E76}" type="sib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A88ECD30-5834-4DEC-B146-65B1B78CD966}">
      <dgm:prSet custT="1"/>
      <dgm:spPr/>
      <dgm:t>
        <a:bodyPr/>
        <a:lstStyle/>
        <a:p>
          <a:r>
            <a:rPr lang="zh-CN" altLang="en-US" sz="2200" dirty="0" smtClean="0"/>
            <a:t>活动场所</a:t>
          </a:r>
          <a:endParaRPr lang="zh-CN" altLang="en-US" sz="2200" dirty="0"/>
        </a:p>
      </dgm:t>
    </dgm:pt>
    <dgm:pt modelId="{203A6113-FB74-4D2D-B45B-14604FBC208C}" type="par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D312EE41-0A98-4CF8-A65E-8C20D2C881E0}" type="sib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AD34BD70-02A6-4E40-8360-11C1E89855CB}">
      <dgm:prSet custT="1"/>
      <dgm:spPr/>
      <dgm:t>
        <a:bodyPr/>
        <a:lstStyle/>
        <a:p>
          <a:r>
            <a:rPr lang="zh-CN" altLang="en-US" sz="2200" dirty="0" smtClean="0"/>
            <a:t>我的任务</a:t>
          </a:r>
          <a:endParaRPr lang="zh-CN" altLang="en-US" sz="2200" dirty="0"/>
        </a:p>
      </dgm:t>
    </dgm:pt>
    <dgm:pt modelId="{66625F6D-AF8A-439A-97D9-27539467AC7A}" type="par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7A2C37A6-494A-410B-A5FD-325CE418C428}" type="sib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6F8375BA-46E4-4A89-B9EA-A47C12F8BBDF}">
      <dgm:prSet custT="1"/>
      <dgm:spPr/>
      <dgm:t>
        <a:bodyPr/>
        <a:lstStyle/>
        <a:p>
          <a:r>
            <a:rPr lang="zh-CN" altLang="en-US" sz="2200" dirty="0" smtClean="0"/>
            <a:t>公告</a:t>
          </a:r>
          <a:endParaRPr lang="zh-CN" altLang="en-US" sz="2200" dirty="0"/>
        </a:p>
      </dgm:t>
    </dgm:pt>
    <dgm:pt modelId="{6C4506BD-4B5D-4333-A38B-5F53715F0D36}" type="par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8CA827DA-86DB-43F8-8EC1-EB4E45DEACB3}" type="sib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59FD27CA-9E8B-4D5C-83E0-45294D8B4136}">
      <dgm:prSet custT="1"/>
      <dgm:spPr/>
      <dgm:t>
        <a:bodyPr/>
        <a:lstStyle/>
        <a:p>
          <a:r>
            <a:rPr lang="zh-CN" altLang="en-US" sz="2200" dirty="0" smtClean="0"/>
            <a:t>信息互动</a:t>
          </a:r>
          <a:endParaRPr lang="zh-CN" altLang="en-US" sz="2200" dirty="0"/>
        </a:p>
      </dgm:t>
    </dgm:pt>
    <dgm:pt modelId="{8834ECA2-2D47-4A59-A85D-8535D3E1FE4C}" type="par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37D061C8-43FB-42C0-9BB3-7E88DDBF5472}" type="sib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E52EC24B-1E56-444B-A7B6-09049CB2F3C7}">
      <dgm:prSet custT="1"/>
      <dgm:spPr/>
      <dgm:t>
        <a:bodyPr/>
        <a:lstStyle/>
        <a:p>
          <a:r>
            <a:rPr lang="zh-CN" altLang="en-US" sz="2200" dirty="0" smtClean="0"/>
            <a:t>投票</a:t>
          </a:r>
          <a:endParaRPr lang="zh-CN" altLang="en-US" sz="2200" dirty="0"/>
        </a:p>
      </dgm:t>
    </dgm:pt>
    <dgm:pt modelId="{866AC632-7EC1-4952-A59C-B6A8C769E4C0}" type="par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C45F52A4-6FB6-4AD1-9569-414721D994E7}" type="sib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E2E90970-8668-4D24-B292-8E28B98C01D2}">
      <dgm:prSet custT="1"/>
      <dgm:spPr/>
      <dgm:t>
        <a:bodyPr/>
        <a:lstStyle/>
        <a:p>
          <a:r>
            <a:rPr lang="zh-CN" altLang="en-US" sz="2200" dirty="0" smtClean="0"/>
            <a:t>党内生活</a:t>
          </a:r>
          <a:endParaRPr lang="zh-CN" altLang="en-US" sz="2200" dirty="0"/>
        </a:p>
      </dgm:t>
    </dgm:pt>
    <dgm:pt modelId="{0940A83D-9F9F-4205-AC32-CEAF02F24581}" type="par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EADE24B3-9525-453E-9241-0CDEB0EFDAB7}" type="sib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632FFA02-E5C4-4264-BDFD-B78AFF46912A}" type="pres">
      <dgm:prSet presAssocID="{46E89E59-A1AD-4BDC-8E7E-B26A88D593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51AB008-3605-4B88-BF9B-3BA4DB0C135D}" type="pres">
      <dgm:prSet presAssocID="{D8068114-AFAA-418E-9A5D-BA1EC342D7E1}" presName="hierRoot1" presStyleCnt="0">
        <dgm:presLayoutVars>
          <dgm:hierBranch val="init"/>
        </dgm:presLayoutVars>
      </dgm:prSet>
      <dgm:spPr/>
    </dgm:pt>
    <dgm:pt modelId="{7A04EE34-DC95-483B-9E41-D05C39A0916E}" type="pres">
      <dgm:prSet presAssocID="{D8068114-AFAA-418E-9A5D-BA1EC342D7E1}" presName="rootComposite1" presStyleCnt="0"/>
      <dgm:spPr/>
    </dgm:pt>
    <dgm:pt modelId="{4094FC65-2A56-4793-9193-9804319EB4F0}" type="pres">
      <dgm:prSet presAssocID="{D8068114-AFAA-418E-9A5D-BA1EC342D7E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4021F2-55D4-47E7-8CDE-46D1E9396E8E}" type="pres">
      <dgm:prSet presAssocID="{D8068114-AFAA-418E-9A5D-BA1EC342D7E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7D1A9CD-AD68-48CE-8297-D4257D855E08}" type="pres">
      <dgm:prSet presAssocID="{D8068114-AFAA-418E-9A5D-BA1EC342D7E1}" presName="hierChild2" presStyleCnt="0"/>
      <dgm:spPr/>
    </dgm:pt>
    <dgm:pt modelId="{1452C569-61EF-4CFB-B261-DBF64EA3E221}" type="pres">
      <dgm:prSet presAssocID="{203A6113-FB74-4D2D-B45B-14604FBC208C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2212033B-C910-4A13-AB79-E23478F2A7A0}" type="pres">
      <dgm:prSet presAssocID="{A88ECD30-5834-4DEC-B146-65B1B78CD966}" presName="hierRoot2" presStyleCnt="0">
        <dgm:presLayoutVars>
          <dgm:hierBranch val="init"/>
        </dgm:presLayoutVars>
      </dgm:prSet>
      <dgm:spPr/>
    </dgm:pt>
    <dgm:pt modelId="{1412D213-B14D-4FFB-B383-582094243FFD}" type="pres">
      <dgm:prSet presAssocID="{A88ECD30-5834-4DEC-B146-65B1B78CD966}" presName="rootComposite" presStyleCnt="0"/>
      <dgm:spPr/>
    </dgm:pt>
    <dgm:pt modelId="{B38EC5EF-5D1A-4DDA-BD89-70BAB63094ED}" type="pres">
      <dgm:prSet presAssocID="{A88ECD30-5834-4DEC-B146-65B1B78CD966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DE402C-42CC-43BA-A128-E5D80B2FF317}" type="pres">
      <dgm:prSet presAssocID="{A88ECD30-5834-4DEC-B146-65B1B78CD966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A3F4A7F9-6168-4E14-BE71-DDA152AB4FDE}" type="pres">
      <dgm:prSet presAssocID="{A88ECD30-5834-4DEC-B146-65B1B78CD966}" presName="hierChild4" presStyleCnt="0"/>
      <dgm:spPr/>
    </dgm:pt>
    <dgm:pt modelId="{9B7B0828-BBE6-4D72-9DF3-76912581D424}" type="pres">
      <dgm:prSet presAssocID="{A88ECD30-5834-4DEC-B146-65B1B78CD966}" presName="hierChild5" presStyleCnt="0"/>
      <dgm:spPr/>
    </dgm:pt>
    <dgm:pt modelId="{993CE3AB-99E5-4FD9-B275-C84063D75A1F}" type="pres">
      <dgm:prSet presAssocID="{66625F6D-AF8A-439A-97D9-27539467AC7A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6810402C-BCFC-4DA7-B3F2-3C666B98D32B}" type="pres">
      <dgm:prSet presAssocID="{AD34BD70-02A6-4E40-8360-11C1E89855CB}" presName="hierRoot2" presStyleCnt="0">
        <dgm:presLayoutVars>
          <dgm:hierBranch val="init"/>
        </dgm:presLayoutVars>
      </dgm:prSet>
      <dgm:spPr/>
    </dgm:pt>
    <dgm:pt modelId="{B56287B1-2A95-48E5-BA7C-2B9F8929D8EC}" type="pres">
      <dgm:prSet presAssocID="{AD34BD70-02A6-4E40-8360-11C1E89855CB}" presName="rootComposite" presStyleCnt="0"/>
      <dgm:spPr/>
    </dgm:pt>
    <dgm:pt modelId="{7B8EC3F6-F7B4-4835-ADA5-FD133F2ED6C4}" type="pres">
      <dgm:prSet presAssocID="{AD34BD70-02A6-4E40-8360-11C1E89855CB}" presName="rootText" presStyleLbl="node2" presStyleIdx="1" presStyleCnt="6" custScaleX="999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9D507-72D6-4385-A093-74C7F442B880}" type="pres">
      <dgm:prSet presAssocID="{AD34BD70-02A6-4E40-8360-11C1E89855CB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4C5C1E2-DDF2-4EC5-838F-8B390E632E13}" type="pres">
      <dgm:prSet presAssocID="{AD34BD70-02A6-4E40-8360-11C1E89855CB}" presName="hierChild4" presStyleCnt="0"/>
      <dgm:spPr/>
    </dgm:pt>
    <dgm:pt modelId="{1D6A14AD-BF90-4D3A-9C6C-9266C37E9004}" type="pres">
      <dgm:prSet presAssocID="{AD34BD70-02A6-4E40-8360-11C1E89855CB}" presName="hierChild5" presStyleCnt="0"/>
      <dgm:spPr/>
    </dgm:pt>
    <dgm:pt modelId="{E82993D2-B8DD-48AC-A8ED-020502DD51ED}" type="pres">
      <dgm:prSet presAssocID="{6C4506BD-4B5D-4333-A38B-5F53715F0D36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DB3E79C2-F86C-40E6-B6FA-BD1FA6B1C3D6}" type="pres">
      <dgm:prSet presAssocID="{6F8375BA-46E4-4A89-B9EA-A47C12F8BBDF}" presName="hierRoot2" presStyleCnt="0">
        <dgm:presLayoutVars>
          <dgm:hierBranch val="init"/>
        </dgm:presLayoutVars>
      </dgm:prSet>
      <dgm:spPr/>
    </dgm:pt>
    <dgm:pt modelId="{7C7C8B7A-6FEA-4FDD-96DE-7F432E9C81C6}" type="pres">
      <dgm:prSet presAssocID="{6F8375BA-46E4-4A89-B9EA-A47C12F8BBDF}" presName="rootComposite" presStyleCnt="0"/>
      <dgm:spPr/>
    </dgm:pt>
    <dgm:pt modelId="{E81EE3E3-B0E4-4930-9C9D-16465DE77C05}" type="pres">
      <dgm:prSet presAssocID="{6F8375BA-46E4-4A89-B9EA-A47C12F8BBD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C0FCD-33A4-43E1-B09F-97A37DD41CDB}" type="pres">
      <dgm:prSet presAssocID="{6F8375BA-46E4-4A89-B9EA-A47C12F8BBDF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336B0E9-4CBB-4AAA-A958-AAAB2EE1F502}" type="pres">
      <dgm:prSet presAssocID="{6F8375BA-46E4-4A89-B9EA-A47C12F8BBDF}" presName="hierChild4" presStyleCnt="0"/>
      <dgm:spPr/>
    </dgm:pt>
    <dgm:pt modelId="{B07A776A-3ADF-433B-885A-71C5B437E309}" type="pres">
      <dgm:prSet presAssocID="{6F8375BA-46E4-4A89-B9EA-A47C12F8BBDF}" presName="hierChild5" presStyleCnt="0"/>
      <dgm:spPr/>
    </dgm:pt>
    <dgm:pt modelId="{0CC6D45A-E085-49EA-B9A0-6EBF3A8E63F6}" type="pres">
      <dgm:prSet presAssocID="{8834ECA2-2D47-4A59-A85D-8535D3E1FE4C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ACFC0BC9-E869-4D41-8F98-472F6A8A5275}" type="pres">
      <dgm:prSet presAssocID="{59FD27CA-9E8B-4D5C-83E0-45294D8B4136}" presName="hierRoot2" presStyleCnt="0">
        <dgm:presLayoutVars>
          <dgm:hierBranch val="init"/>
        </dgm:presLayoutVars>
      </dgm:prSet>
      <dgm:spPr/>
    </dgm:pt>
    <dgm:pt modelId="{18F8E89B-7901-473F-B611-1B9EC9D11AAC}" type="pres">
      <dgm:prSet presAssocID="{59FD27CA-9E8B-4D5C-83E0-45294D8B4136}" presName="rootComposite" presStyleCnt="0"/>
      <dgm:spPr/>
    </dgm:pt>
    <dgm:pt modelId="{6A6969D6-5A24-4D88-922F-BD4889DBC9C9}" type="pres">
      <dgm:prSet presAssocID="{59FD27CA-9E8B-4D5C-83E0-45294D8B413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4003B-57CB-48A1-A179-BE54AE6CF2F2}" type="pres">
      <dgm:prSet presAssocID="{59FD27CA-9E8B-4D5C-83E0-45294D8B4136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D5C40AF9-CA11-4793-B933-1E8CB3C4AFEB}" type="pres">
      <dgm:prSet presAssocID="{59FD27CA-9E8B-4D5C-83E0-45294D8B4136}" presName="hierChild4" presStyleCnt="0"/>
      <dgm:spPr/>
    </dgm:pt>
    <dgm:pt modelId="{36FBE3EF-0FC9-4CB2-99DA-AAEEF89E9CA2}" type="pres">
      <dgm:prSet presAssocID="{59FD27CA-9E8B-4D5C-83E0-45294D8B4136}" presName="hierChild5" presStyleCnt="0"/>
      <dgm:spPr/>
    </dgm:pt>
    <dgm:pt modelId="{584D1301-C80A-4294-983D-A3621D839992}" type="pres">
      <dgm:prSet presAssocID="{866AC632-7EC1-4952-A59C-B6A8C769E4C0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38C9D0B3-2ACE-4735-A6D5-6A0064096783}" type="pres">
      <dgm:prSet presAssocID="{E52EC24B-1E56-444B-A7B6-09049CB2F3C7}" presName="hierRoot2" presStyleCnt="0">
        <dgm:presLayoutVars>
          <dgm:hierBranch val="init"/>
        </dgm:presLayoutVars>
      </dgm:prSet>
      <dgm:spPr/>
    </dgm:pt>
    <dgm:pt modelId="{D810AF34-F360-40F5-979F-05CF37551037}" type="pres">
      <dgm:prSet presAssocID="{E52EC24B-1E56-444B-A7B6-09049CB2F3C7}" presName="rootComposite" presStyleCnt="0"/>
      <dgm:spPr/>
    </dgm:pt>
    <dgm:pt modelId="{82AE423E-FE1C-4E50-B9BC-002E51ED8311}" type="pres">
      <dgm:prSet presAssocID="{E52EC24B-1E56-444B-A7B6-09049CB2F3C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63ED54-3A86-49B6-A4DB-BDEB5028A85D}" type="pres">
      <dgm:prSet presAssocID="{E52EC24B-1E56-444B-A7B6-09049CB2F3C7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010D668E-EED5-4158-8307-94EF5C8B3B67}" type="pres">
      <dgm:prSet presAssocID="{E52EC24B-1E56-444B-A7B6-09049CB2F3C7}" presName="hierChild4" presStyleCnt="0"/>
      <dgm:spPr/>
    </dgm:pt>
    <dgm:pt modelId="{1CA22A0A-3F94-419D-AF7E-54560643BB15}" type="pres">
      <dgm:prSet presAssocID="{E52EC24B-1E56-444B-A7B6-09049CB2F3C7}" presName="hierChild5" presStyleCnt="0"/>
      <dgm:spPr/>
    </dgm:pt>
    <dgm:pt modelId="{F92DA6D8-989A-474B-9FB5-0EC9EE67F719}" type="pres">
      <dgm:prSet presAssocID="{0940A83D-9F9F-4205-AC32-CEAF02F24581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0D0C1768-5873-44C8-A649-3D7630F30CF4}" type="pres">
      <dgm:prSet presAssocID="{E2E90970-8668-4D24-B292-8E28B98C01D2}" presName="hierRoot2" presStyleCnt="0">
        <dgm:presLayoutVars>
          <dgm:hierBranch val="init"/>
        </dgm:presLayoutVars>
      </dgm:prSet>
      <dgm:spPr/>
    </dgm:pt>
    <dgm:pt modelId="{271F4223-8E71-48C0-898F-878C501C451D}" type="pres">
      <dgm:prSet presAssocID="{E2E90970-8668-4D24-B292-8E28B98C01D2}" presName="rootComposite" presStyleCnt="0"/>
      <dgm:spPr/>
    </dgm:pt>
    <dgm:pt modelId="{7EA1129F-CB55-4D9E-9EE8-77AE7CB69E4A}" type="pres">
      <dgm:prSet presAssocID="{E2E90970-8668-4D24-B292-8E28B98C01D2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C669B4-85E5-4A9A-91D6-AFAC28DBC398}" type="pres">
      <dgm:prSet presAssocID="{E2E90970-8668-4D24-B292-8E28B98C01D2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40CCA6-90B8-4BB0-85C9-63A2A61DFBCA}" type="pres">
      <dgm:prSet presAssocID="{E2E90970-8668-4D24-B292-8E28B98C01D2}" presName="hierChild4" presStyleCnt="0"/>
      <dgm:spPr/>
    </dgm:pt>
    <dgm:pt modelId="{E8B004B5-331D-4BCB-9832-3B35393D71F4}" type="pres">
      <dgm:prSet presAssocID="{E2E90970-8668-4D24-B292-8E28B98C01D2}" presName="hierChild5" presStyleCnt="0"/>
      <dgm:spPr/>
    </dgm:pt>
    <dgm:pt modelId="{877CB60F-56E5-4D3B-80D1-AFBE3CF6658E}" type="pres">
      <dgm:prSet presAssocID="{D8068114-AFAA-418E-9A5D-BA1EC342D7E1}" presName="hierChild3" presStyleCnt="0"/>
      <dgm:spPr/>
    </dgm:pt>
  </dgm:ptLst>
  <dgm:cxnLst>
    <dgm:cxn modelId="{EFEF27F8-C817-46C2-A5FB-41961D86A326}" type="presOf" srcId="{D8068114-AFAA-418E-9A5D-BA1EC342D7E1}" destId="{4094FC65-2A56-4793-9193-9804319EB4F0}" srcOrd="0" destOrd="0" presId="urn:microsoft.com/office/officeart/2009/3/layout/HorizontalOrganizationChart"/>
    <dgm:cxn modelId="{4F1417C5-9175-4937-A60E-982018A70EA8}" type="presOf" srcId="{AD34BD70-02A6-4E40-8360-11C1E89855CB}" destId="{7B49D507-72D6-4385-A093-74C7F442B880}" srcOrd="1" destOrd="0" presId="urn:microsoft.com/office/officeart/2009/3/layout/HorizontalOrganizationChart"/>
    <dgm:cxn modelId="{3ED19C5A-FDE5-4F5C-844F-662E4E2A2723}" srcId="{D8068114-AFAA-418E-9A5D-BA1EC342D7E1}" destId="{E52EC24B-1E56-444B-A7B6-09049CB2F3C7}" srcOrd="4" destOrd="0" parTransId="{866AC632-7EC1-4952-A59C-B6A8C769E4C0}" sibTransId="{C45F52A4-6FB6-4AD1-9569-414721D994E7}"/>
    <dgm:cxn modelId="{8DA9A6CA-527E-4B6B-9F51-8A84685AE742}" type="presOf" srcId="{E52EC24B-1E56-444B-A7B6-09049CB2F3C7}" destId="{82AE423E-FE1C-4E50-B9BC-002E51ED8311}" srcOrd="0" destOrd="0" presId="urn:microsoft.com/office/officeart/2009/3/layout/HorizontalOrganizationChart"/>
    <dgm:cxn modelId="{A44A1B12-A263-4EC3-B13A-8A00D88EAC69}" type="presOf" srcId="{AD34BD70-02A6-4E40-8360-11C1E89855CB}" destId="{7B8EC3F6-F7B4-4835-ADA5-FD133F2ED6C4}" srcOrd="0" destOrd="0" presId="urn:microsoft.com/office/officeart/2009/3/layout/HorizontalOrganizationChart"/>
    <dgm:cxn modelId="{080BA414-8350-4472-A7E8-F4989D96A9E3}" srcId="{D8068114-AFAA-418E-9A5D-BA1EC342D7E1}" destId="{E2E90970-8668-4D24-B292-8E28B98C01D2}" srcOrd="5" destOrd="0" parTransId="{0940A83D-9F9F-4205-AC32-CEAF02F24581}" sibTransId="{EADE24B3-9525-453E-9241-0CDEB0EFDAB7}"/>
    <dgm:cxn modelId="{C05E536D-39AB-436F-87C4-C9971C60148E}" type="presOf" srcId="{66625F6D-AF8A-439A-97D9-27539467AC7A}" destId="{993CE3AB-99E5-4FD9-B275-C84063D75A1F}" srcOrd="0" destOrd="0" presId="urn:microsoft.com/office/officeart/2009/3/layout/HorizontalOrganizationChart"/>
    <dgm:cxn modelId="{B0A46CBD-46C4-4790-ACEF-4BA0BC025225}" type="presOf" srcId="{6C4506BD-4B5D-4333-A38B-5F53715F0D36}" destId="{E82993D2-B8DD-48AC-A8ED-020502DD51ED}" srcOrd="0" destOrd="0" presId="urn:microsoft.com/office/officeart/2009/3/layout/HorizontalOrganizationChart"/>
    <dgm:cxn modelId="{72B591A3-61CF-4F0E-A833-FC743C182FB1}" type="presOf" srcId="{E2E90970-8668-4D24-B292-8E28B98C01D2}" destId="{A8C669B4-85E5-4A9A-91D6-AFAC28DBC398}" srcOrd="1" destOrd="0" presId="urn:microsoft.com/office/officeart/2009/3/layout/HorizontalOrganizationChart"/>
    <dgm:cxn modelId="{6698B389-7F10-47CB-B2B6-5F7E20A842AD}" type="presOf" srcId="{59FD27CA-9E8B-4D5C-83E0-45294D8B4136}" destId="{6A6969D6-5A24-4D88-922F-BD4889DBC9C9}" srcOrd="0" destOrd="0" presId="urn:microsoft.com/office/officeart/2009/3/layout/HorizontalOrganizationChart"/>
    <dgm:cxn modelId="{DB19D24F-F2B3-4E50-85E2-8665DE7E44D8}" srcId="{D8068114-AFAA-418E-9A5D-BA1EC342D7E1}" destId="{A88ECD30-5834-4DEC-B146-65B1B78CD966}" srcOrd="0" destOrd="0" parTransId="{203A6113-FB74-4D2D-B45B-14604FBC208C}" sibTransId="{D312EE41-0A98-4CF8-A65E-8C20D2C881E0}"/>
    <dgm:cxn modelId="{AA077F19-AE16-43AA-BC73-C85E17F58335}" type="presOf" srcId="{6F8375BA-46E4-4A89-B9EA-A47C12F8BBDF}" destId="{E81EE3E3-B0E4-4930-9C9D-16465DE77C05}" srcOrd="0" destOrd="0" presId="urn:microsoft.com/office/officeart/2009/3/layout/HorizontalOrganizationChart"/>
    <dgm:cxn modelId="{C95EBF74-56C5-4CB6-9ECF-4E8BEDDC5093}" srcId="{D8068114-AFAA-418E-9A5D-BA1EC342D7E1}" destId="{AD34BD70-02A6-4E40-8360-11C1E89855CB}" srcOrd="1" destOrd="0" parTransId="{66625F6D-AF8A-439A-97D9-27539467AC7A}" sibTransId="{7A2C37A6-494A-410B-A5FD-325CE418C428}"/>
    <dgm:cxn modelId="{9A7AA0D5-42F7-4684-A688-3AB79753A4C7}" srcId="{D8068114-AFAA-418E-9A5D-BA1EC342D7E1}" destId="{59FD27CA-9E8B-4D5C-83E0-45294D8B4136}" srcOrd="3" destOrd="0" parTransId="{8834ECA2-2D47-4A59-A85D-8535D3E1FE4C}" sibTransId="{37D061C8-43FB-42C0-9BB3-7E88DDBF5472}"/>
    <dgm:cxn modelId="{FC5E028D-B0D4-4CD4-A20E-3E5E28E8987C}" type="presOf" srcId="{D8068114-AFAA-418E-9A5D-BA1EC342D7E1}" destId="{344021F2-55D4-47E7-8CDE-46D1E9396E8E}" srcOrd="1" destOrd="0" presId="urn:microsoft.com/office/officeart/2009/3/layout/HorizontalOrganizationChart"/>
    <dgm:cxn modelId="{1D1037E4-82AE-4944-B066-F76CD9A061C2}" type="presOf" srcId="{E2E90970-8668-4D24-B292-8E28B98C01D2}" destId="{7EA1129F-CB55-4D9E-9EE8-77AE7CB69E4A}" srcOrd="0" destOrd="0" presId="urn:microsoft.com/office/officeart/2009/3/layout/HorizontalOrganizationChart"/>
    <dgm:cxn modelId="{F824945F-8FAF-47AF-8F14-07F3B3614D4C}" type="presOf" srcId="{A88ECD30-5834-4DEC-B146-65B1B78CD966}" destId="{B38EC5EF-5D1A-4DDA-BD89-70BAB63094ED}" srcOrd="0" destOrd="0" presId="urn:microsoft.com/office/officeart/2009/3/layout/HorizontalOrganizationChart"/>
    <dgm:cxn modelId="{5ADEE3A1-70E3-42D2-8856-132324C8577A}" type="presOf" srcId="{6F8375BA-46E4-4A89-B9EA-A47C12F8BBDF}" destId="{C68C0FCD-33A4-43E1-B09F-97A37DD41CDB}" srcOrd="1" destOrd="0" presId="urn:microsoft.com/office/officeart/2009/3/layout/HorizontalOrganizationChart"/>
    <dgm:cxn modelId="{998DA73D-B0ED-4635-8A48-7D7BE805D88B}" type="presOf" srcId="{0940A83D-9F9F-4205-AC32-CEAF02F24581}" destId="{F92DA6D8-989A-474B-9FB5-0EC9EE67F719}" srcOrd="0" destOrd="0" presId="urn:microsoft.com/office/officeart/2009/3/layout/HorizontalOrganizationChart"/>
    <dgm:cxn modelId="{D92289DD-2618-42AD-B137-B01B0E1F7E3C}" srcId="{D8068114-AFAA-418E-9A5D-BA1EC342D7E1}" destId="{6F8375BA-46E4-4A89-B9EA-A47C12F8BBDF}" srcOrd="2" destOrd="0" parTransId="{6C4506BD-4B5D-4333-A38B-5F53715F0D36}" sibTransId="{8CA827DA-86DB-43F8-8EC1-EB4E45DEACB3}"/>
    <dgm:cxn modelId="{744E0E3E-A6E1-4E1F-B816-124D921B7056}" type="presOf" srcId="{A88ECD30-5834-4DEC-B146-65B1B78CD966}" destId="{C7DE402C-42CC-43BA-A128-E5D80B2FF317}" srcOrd="1" destOrd="0" presId="urn:microsoft.com/office/officeart/2009/3/layout/HorizontalOrganizationChart"/>
    <dgm:cxn modelId="{B485035C-0CB2-4188-8410-957D2CAC8BE8}" srcId="{46E89E59-A1AD-4BDC-8E7E-B26A88D59396}" destId="{D8068114-AFAA-418E-9A5D-BA1EC342D7E1}" srcOrd="0" destOrd="0" parTransId="{4C1026BC-F12B-4452-A506-B431A0CC728A}" sibTransId="{CCD190AA-E436-4A0E-A721-98D958A11E76}"/>
    <dgm:cxn modelId="{69FC6386-6AAE-40C7-AC7D-C60C70708913}" type="presOf" srcId="{8834ECA2-2D47-4A59-A85D-8535D3E1FE4C}" destId="{0CC6D45A-E085-49EA-B9A0-6EBF3A8E63F6}" srcOrd="0" destOrd="0" presId="urn:microsoft.com/office/officeart/2009/3/layout/HorizontalOrganizationChart"/>
    <dgm:cxn modelId="{4138657D-E2E4-4BA7-883D-49A9E61A0300}" type="presOf" srcId="{46E89E59-A1AD-4BDC-8E7E-B26A88D59396}" destId="{632FFA02-E5C4-4264-BDFD-B78AFF46912A}" srcOrd="0" destOrd="0" presId="urn:microsoft.com/office/officeart/2009/3/layout/HorizontalOrganizationChart"/>
    <dgm:cxn modelId="{B32E1FB3-ACC6-4299-B29E-5837061EFF54}" type="presOf" srcId="{59FD27CA-9E8B-4D5C-83E0-45294D8B4136}" destId="{EBA4003B-57CB-48A1-A179-BE54AE6CF2F2}" srcOrd="1" destOrd="0" presId="urn:microsoft.com/office/officeart/2009/3/layout/HorizontalOrganizationChart"/>
    <dgm:cxn modelId="{5B95E2F3-79A8-476D-8B55-77C97CC8B46F}" type="presOf" srcId="{E52EC24B-1E56-444B-A7B6-09049CB2F3C7}" destId="{C663ED54-3A86-49B6-A4DB-BDEB5028A85D}" srcOrd="1" destOrd="0" presId="urn:microsoft.com/office/officeart/2009/3/layout/HorizontalOrganizationChart"/>
    <dgm:cxn modelId="{3E905C29-D947-4E40-9BB9-621DD9CFBF43}" type="presOf" srcId="{203A6113-FB74-4D2D-B45B-14604FBC208C}" destId="{1452C569-61EF-4CFB-B261-DBF64EA3E221}" srcOrd="0" destOrd="0" presId="urn:microsoft.com/office/officeart/2009/3/layout/HorizontalOrganizationChart"/>
    <dgm:cxn modelId="{09EDF1A1-EEFB-40D2-82E4-6A024430E302}" type="presOf" srcId="{866AC632-7EC1-4952-A59C-B6A8C769E4C0}" destId="{584D1301-C80A-4294-983D-A3621D839992}" srcOrd="0" destOrd="0" presId="urn:microsoft.com/office/officeart/2009/3/layout/HorizontalOrganizationChart"/>
    <dgm:cxn modelId="{C3834754-0CC7-48F1-AE83-3750B2CD3C7B}" type="presParOf" srcId="{632FFA02-E5C4-4264-BDFD-B78AFF46912A}" destId="{551AB008-3605-4B88-BF9B-3BA4DB0C135D}" srcOrd="0" destOrd="0" presId="urn:microsoft.com/office/officeart/2009/3/layout/HorizontalOrganizationChart"/>
    <dgm:cxn modelId="{2546C812-F630-44F0-BF28-36754B90F7C0}" type="presParOf" srcId="{551AB008-3605-4B88-BF9B-3BA4DB0C135D}" destId="{7A04EE34-DC95-483B-9E41-D05C39A0916E}" srcOrd="0" destOrd="0" presId="urn:microsoft.com/office/officeart/2009/3/layout/HorizontalOrganizationChart"/>
    <dgm:cxn modelId="{EB3830B8-217E-49E9-90F1-8C62995CE1E4}" type="presParOf" srcId="{7A04EE34-DC95-483B-9E41-D05C39A0916E}" destId="{4094FC65-2A56-4793-9193-9804319EB4F0}" srcOrd="0" destOrd="0" presId="urn:microsoft.com/office/officeart/2009/3/layout/HorizontalOrganizationChart"/>
    <dgm:cxn modelId="{63C1749A-C092-4FC6-A76A-DF505C516A74}" type="presParOf" srcId="{7A04EE34-DC95-483B-9E41-D05C39A0916E}" destId="{344021F2-55D4-47E7-8CDE-46D1E9396E8E}" srcOrd="1" destOrd="0" presId="urn:microsoft.com/office/officeart/2009/3/layout/HorizontalOrganizationChart"/>
    <dgm:cxn modelId="{7977F9C6-5A0A-473D-BE32-C6FCA40377EE}" type="presParOf" srcId="{551AB008-3605-4B88-BF9B-3BA4DB0C135D}" destId="{67D1A9CD-AD68-48CE-8297-D4257D855E08}" srcOrd="1" destOrd="0" presId="urn:microsoft.com/office/officeart/2009/3/layout/HorizontalOrganizationChart"/>
    <dgm:cxn modelId="{65C78966-84AB-4101-AD42-961B786BB1EF}" type="presParOf" srcId="{67D1A9CD-AD68-48CE-8297-D4257D855E08}" destId="{1452C569-61EF-4CFB-B261-DBF64EA3E221}" srcOrd="0" destOrd="0" presId="urn:microsoft.com/office/officeart/2009/3/layout/HorizontalOrganizationChart"/>
    <dgm:cxn modelId="{A6C246F0-686F-4307-8493-D27762D19DCA}" type="presParOf" srcId="{67D1A9CD-AD68-48CE-8297-D4257D855E08}" destId="{2212033B-C910-4A13-AB79-E23478F2A7A0}" srcOrd="1" destOrd="0" presId="urn:microsoft.com/office/officeart/2009/3/layout/HorizontalOrganizationChart"/>
    <dgm:cxn modelId="{6EFFC42B-C03E-444C-BF2D-BE1ABAE8946B}" type="presParOf" srcId="{2212033B-C910-4A13-AB79-E23478F2A7A0}" destId="{1412D213-B14D-4FFB-B383-582094243FFD}" srcOrd="0" destOrd="0" presId="urn:microsoft.com/office/officeart/2009/3/layout/HorizontalOrganizationChart"/>
    <dgm:cxn modelId="{39855ADA-446C-4DED-8B0A-DC898B88945B}" type="presParOf" srcId="{1412D213-B14D-4FFB-B383-582094243FFD}" destId="{B38EC5EF-5D1A-4DDA-BD89-70BAB63094ED}" srcOrd="0" destOrd="0" presId="urn:microsoft.com/office/officeart/2009/3/layout/HorizontalOrganizationChart"/>
    <dgm:cxn modelId="{E3981587-9BE4-4362-9533-850509C307ED}" type="presParOf" srcId="{1412D213-B14D-4FFB-B383-582094243FFD}" destId="{C7DE402C-42CC-43BA-A128-E5D80B2FF317}" srcOrd="1" destOrd="0" presId="urn:microsoft.com/office/officeart/2009/3/layout/HorizontalOrganizationChart"/>
    <dgm:cxn modelId="{0A530305-0AA1-4E40-90D2-0D6BDB7ACBD5}" type="presParOf" srcId="{2212033B-C910-4A13-AB79-E23478F2A7A0}" destId="{A3F4A7F9-6168-4E14-BE71-DDA152AB4FDE}" srcOrd="1" destOrd="0" presId="urn:microsoft.com/office/officeart/2009/3/layout/HorizontalOrganizationChart"/>
    <dgm:cxn modelId="{61DBAB5B-58DA-4F92-9F18-7975D43557DD}" type="presParOf" srcId="{2212033B-C910-4A13-AB79-E23478F2A7A0}" destId="{9B7B0828-BBE6-4D72-9DF3-76912581D424}" srcOrd="2" destOrd="0" presId="urn:microsoft.com/office/officeart/2009/3/layout/HorizontalOrganizationChart"/>
    <dgm:cxn modelId="{8F6606C1-52CE-4267-8214-523A8F3E1EF4}" type="presParOf" srcId="{67D1A9CD-AD68-48CE-8297-D4257D855E08}" destId="{993CE3AB-99E5-4FD9-B275-C84063D75A1F}" srcOrd="2" destOrd="0" presId="urn:microsoft.com/office/officeart/2009/3/layout/HorizontalOrganizationChart"/>
    <dgm:cxn modelId="{D866548C-5075-4863-AA5F-2085BC075EC1}" type="presParOf" srcId="{67D1A9CD-AD68-48CE-8297-D4257D855E08}" destId="{6810402C-BCFC-4DA7-B3F2-3C666B98D32B}" srcOrd="3" destOrd="0" presId="urn:microsoft.com/office/officeart/2009/3/layout/HorizontalOrganizationChart"/>
    <dgm:cxn modelId="{CAC24D20-10F8-4926-B2B8-355C189454ED}" type="presParOf" srcId="{6810402C-BCFC-4DA7-B3F2-3C666B98D32B}" destId="{B56287B1-2A95-48E5-BA7C-2B9F8929D8EC}" srcOrd="0" destOrd="0" presId="urn:microsoft.com/office/officeart/2009/3/layout/HorizontalOrganizationChart"/>
    <dgm:cxn modelId="{00351852-BED3-469F-9027-AF7A71F22623}" type="presParOf" srcId="{B56287B1-2A95-48E5-BA7C-2B9F8929D8EC}" destId="{7B8EC3F6-F7B4-4835-ADA5-FD133F2ED6C4}" srcOrd="0" destOrd="0" presId="urn:microsoft.com/office/officeart/2009/3/layout/HorizontalOrganizationChart"/>
    <dgm:cxn modelId="{4C352A76-F1B6-40B9-98B5-08A4E7D256B3}" type="presParOf" srcId="{B56287B1-2A95-48E5-BA7C-2B9F8929D8EC}" destId="{7B49D507-72D6-4385-A093-74C7F442B880}" srcOrd="1" destOrd="0" presId="urn:microsoft.com/office/officeart/2009/3/layout/HorizontalOrganizationChart"/>
    <dgm:cxn modelId="{6023AEDD-3723-4EB4-BD55-6E30B463D828}" type="presParOf" srcId="{6810402C-BCFC-4DA7-B3F2-3C666B98D32B}" destId="{A4C5C1E2-DDF2-4EC5-838F-8B390E632E13}" srcOrd="1" destOrd="0" presId="urn:microsoft.com/office/officeart/2009/3/layout/HorizontalOrganizationChart"/>
    <dgm:cxn modelId="{145E7A21-00C5-445F-971E-EE92E05CDAB1}" type="presParOf" srcId="{6810402C-BCFC-4DA7-B3F2-3C666B98D32B}" destId="{1D6A14AD-BF90-4D3A-9C6C-9266C37E9004}" srcOrd="2" destOrd="0" presId="urn:microsoft.com/office/officeart/2009/3/layout/HorizontalOrganizationChart"/>
    <dgm:cxn modelId="{13CDF493-BC3E-4F08-BDB8-3C570843885F}" type="presParOf" srcId="{67D1A9CD-AD68-48CE-8297-D4257D855E08}" destId="{E82993D2-B8DD-48AC-A8ED-020502DD51ED}" srcOrd="4" destOrd="0" presId="urn:microsoft.com/office/officeart/2009/3/layout/HorizontalOrganizationChart"/>
    <dgm:cxn modelId="{D206F3EF-F077-4C3F-8A9E-BC9C44B8851D}" type="presParOf" srcId="{67D1A9CD-AD68-48CE-8297-D4257D855E08}" destId="{DB3E79C2-F86C-40E6-B6FA-BD1FA6B1C3D6}" srcOrd="5" destOrd="0" presId="urn:microsoft.com/office/officeart/2009/3/layout/HorizontalOrganizationChart"/>
    <dgm:cxn modelId="{977B3332-049B-4069-AF11-5B25F87C04E5}" type="presParOf" srcId="{DB3E79C2-F86C-40E6-B6FA-BD1FA6B1C3D6}" destId="{7C7C8B7A-6FEA-4FDD-96DE-7F432E9C81C6}" srcOrd="0" destOrd="0" presId="urn:microsoft.com/office/officeart/2009/3/layout/HorizontalOrganizationChart"/>
    <dgm:cxn modelId="{70206430-FD84-4DFF-B0C5-82831CC42094}" type="presParOf" srcId="{7C7C8B7A-6FEA-4FDD-96DE-7F432E9C81C6}" destId="{E81EE3E3-B0E4-4930-9C9D-16465DE77C05}" srcOrd="0" destOrd="0" presId="urn:microsoft.com/office/officeart/2009/3/layout/HorizontalOrganizationChart"/>
    <dgm:cxn modelId="{FA88DC88-71A3-4DC8-993D-36FEA967869A}" type="presParOf" srcId="{7C7C8B7A-6FEA-4FDD-96DE-7F432E9C81C6}" destId="{C68C0FCD-33A4-43E1-B09F-97A37DD41CDB}" srcOrd="1" destOrd="0" presId="urn:microsoft.com/office/officeart/2009/3/layout/HorizontalOrganizationChart"/>
    <dgm:cxn modelId="{6597023F-E31E-49EF-AB00-A89C1331EE2A}" type="presParOf" srcId="{DB3E79C2-F86C-40E6-B6FA-BD1FA6B1C3D6}" destId="{B336B0E9-4CBB-4AAA-A958-AAAB2EE1F502}" srcOrd="1" destOrd="0" presId="urn:microsoft.com/office/officeart/2009/3/layout/HorizontalOrganizationChart"/>
    <dgm:cxn modelId="{96C6ADFD-52A9-4BA9-A6BE-F78BFA170B6A}" type="presParOf" srcId="{DB3E79C2-F86C-40E6-B6FA-BD1FA6B1C3D6}" destId="{B07A776A-3ADF-433B-885A-71C5B437E309}" srcOrd="2" destOrd="0" presId="urn:microsoft.com/office/officeart/2009/3/layout/HorizontalOrganizationChart"/>
    <dgm:cxn modelId="{5BAD7A75-CA2C-429E-B7A7-5869A3224C1A}" type="presParOf" srcId="{67D1A9CD-AD68-48CE-8297-D4257D855E08}" destId="{0CC6D45A-E085-49EA-B9A0-6EBF3A8E63F6}" srcOrd="6" destOrd="0" presId="urn:microsoft.com/office/officeart/2009/3/layout/HorizontalOrganizationChart"/>
    <dgm:cxn modelId="{6DFA28E1-D025-4596-9B6C-2DD8AC9AF83E}" type="presParOf" srcId="{67D1A9CD-AD68-48CE-8297-D4257D855E08}" destId="{ACFC0BC9-E869-4D41-8F98-472F6A8A5275}" srcOrd="7" destOrd="0" presId="urn:microsoft.com/office/officeart/2009/3/layout/HorizontalOrganizationChart"/>
    <dgm:cxn modelId="{E50A1F29-68F2-4305-90C5-5A7FF8E46B13}" type="presParOf" srcId="{ACFC0BC9-E869-4D41-8F98-472F6A8A5275}" destId="{18F8E89B-7901-473F-B611-1B9EC9D11AAC}" srcOrd="0" destOrd="0" presId="urn:microsoft.com/office/officeart/2009/3/layout/HorizontalOrganizationChart"/>
    <dgm:cxn modelId="{A54538B7-92BB-4EEB-A78C-716BE65B6E6F}" type="presParOf" srcId="{18F8E89B-7901-473F-B611-1B9EC9D11AAC}" destId="{6A6969D6-5A24-4D88-922F-BD4889DBC9C9}" srcOrd="0" destOrd="0" presId="urn:microsoft.com/office/officeart/2009/3/layout/HorizontalOrganizationChart"/>
    <dgm:cxn modelId="{7060506F-4EA7-4D35-9013-B54D74385CC4}" type="presParOf" srcId="{18F8E89B-7901-473F-B611-1B9EC9D11AAC}" destId="{EBA4003B-57CB-48A1-A179-BE54AE6CF2F2}" srcOrd="1" destOrd="0" presId="urn:microsoft.com/office/officeart/2009/3/layout/HorizontalOrganizationChart"/>
    <dgm:cxn modelId="{7FBF9FAB-0949-4484-BF43-028AE1653F3D}" type="presParOf" srcId="{ACFC0BC9-E869-4D41-8F98-472F6A8A5275}" destId="{D5C40AF9-CA11-4793-B933-1E8CB3C4AFEB}" srcOrd="1" destOrd="0" presId="urn:microsoft.com/office/officeart/2009/3/layout/HorizontalOrganizationChart"/>
    <dgm:cxn modelId="{7A7FCBCE-3C7A-4747-9D84-8C0877D7A6A1}" type="presParOf" srcId="{ACFC0BC9-E869-4D41-8F98-472F6A8A5275}" destId="{36FBE3EF-0FC9-4CB2-99DA-AAEEF89E9CA2}" srcOrd="2" destOrd="0" presId="urn:microsoft.com/office/officeart/2009/3/layout/HorizontalOrganizationChart"/>
    <dgm:cxn modelId="{7E703F81-AA63-42DE-8181-123A10725D05}" type="presParOf" srcId="{67D1A9CD-AD68-48CE-8297-D4257D855E08}" destId="{584D1301-C80A-4294-983D-A3621D839992}" srcOrd="8" destOrd="0" presId="urn:microsoft.com/office/officeart/2009/3/layout/HorizontalOrganizationChart"/>
    <dgm:cxn modelId="{79700828-AF13-41F3-87D4-1D5AFFC7721B}" type="presParOf" srcId="{67D1A9CD-AD68-48CE-8297-D4257D855E08}" destId="{38C9D0B3-2ACE-4735-A6D5-6A0064096783}" srcOrd="9" destOrd="0" presId="urn:microsoft.com/office/officeart/2009/3/layout/HorizontalOrganizationChart"/>
    <dgm:cxn modelId="{B5D199B8-7756-470F-876F-A5D1BB5DBDBA}" type="presParOf" srcId="{38C9D0B3-2ACE-4735-A6D5-6A0064096783}" destId="{D810AF34-F360-40F5-979F-05CF37551037}" srcOrd="0" destOrd="0" presId="urn:microsoft.com/office/officeart/2009/3/layout/HorizontalOrganizationChart"/>
    <dgm:cxn modelId="{C8FC4783-A4E7-44A4-9C85-777B1F1C0FC8}" type="presParOf" srcId="{D810AF34-F360-40F5-979F-05CF37551037}" destId="{82AE423E-FE1C-4E50-B9BC-002E51ED8311}" srcOrd="0" destOrd="0" presId="urn:microsoft.com/office/officeart/2009/3/layout/HorizontalOrganizationChart"/>
    <dgm:cxn modelId="{C45AB275-7C45-4109-B964-39E7E74A38B4}" type="presParOf" srcId="{D810AF34-F360-40F5-979F-05CF37551037}" destId="{C663ED54-3A86-49B6-A4DB-BDEB5028A85D}" srcOrd="1" destOrd="0" presId="urn:microsoft.com/office/officeart/2009/3/layout/HorizontalOrganizationChart"/>
    <dgm:cxn modelId="{C0BFBADF-AA93-4FD3-AAAE-880D20CFDE1A}" type="presParOf" srcId="{38C9D0B3-2ACE-4735-A6D5-6A0064096783}" destId="{010D668E-EED5-4158-8307-94EF5C8B3B67}" srcOrd="1" destOrd="0" presId="urn:microsoft.com/office/officeart/2009/3/layout/HorizontalOrganizationChart"/>
    <dgm:cxn modelId="{86A81CF0-BA2C-4B2B-A1BD-15D4F2B1835C}" type="presParOf" srcId="{38C9D0B3-2ACE-4735-A6D5-6A0064096783}" destId="{1CA22A0A-3F94-419D-AF7E-54560643BB15}" srcOrd="2" destOrd="0" presId="urn:microsoft.com/office/officeart/2009/3/layout/HorizontalOrganizationChart"/>
    <dgm:cxn modelId="{A829AB93-345F-4B02-B184-D892AB7C1447}" type="presParOf" srcId="{67D1A9CD-AD68-48CE-8297-D4257D855E08}" destId="{F92DA6D8-989A-474B-9FB5-0EC9EE67F719}" srcOrd="10" destOrd="0" presId="urn:microsoft.com/office/officeart/2009/3/layout/HorizontalOrganizationChart"/>
    <dgm:cxn modelId="{4E1DE7A2-2BA4-4078-AC91-9AC3C72F49F5}" type="presParOf" srcId="{67D1A9CD-AD68-48CE-8297-D4257D855E08}" destId="{0D0C1768-5873-44C8-A649-3D7630F30CF4}" srcOrd="11" destOrd="0" presId="urn:microsoft.com/office/officeart/2009/3/layout/HorizontalOrganizationChart"/>
    <dgm:cxn modelId="{9A69111E-F672-499F-97AC-938E0106C6BD}" type="presParOf" srcId="{0D0C1768-5873-44C8-A649-3D7630F30CF4}" destId="{271F4223-8E71-48C0-898F-878C501C451D}" srcOrd="0" destOrd="0" presId="urn:microsoft.com/office/officeart/2009/3/layout/HorizontalOrganizationChart"/>
    <dgm:cxn modelId="{85A1CD0F-E3DA-4DB2-B675-3A08BDE63DDE}" type="presParOf" srcId="{271F4223-8E71-48C0-898F-878C501C451D}" destId="{7EA1129F-CB55-4D9E-9EE8-77AE7CB69E4A}" srcOrd="0" destOrd="0" presId="urn:microsoft.com/office/officeart/2009/3/layout/HorizontalOrganizationChart"/>
    <dgm:cxn modelId="{9563A5C6-13D4-4CBE-81AC-715793111066}" type="presParOf" srcId="{271F4223-8E71-48C0-898F-878C501C451D}" destId="{A8C669B4-85E5-4A9A-91D6-AFAC28DBC398}" srcOrd="1" destOrd="0" presId="urn:microsoft.com/office/officeart/2009/3/layout/HorizontalOrganizationChart"/>
    <dgm:cxn modelId="{300B7015-CCE7-4CE9-B29D-5198BDF4B793}" type="presParOf" srcId="{0D0C1768-5873-44C8-A649-3D7630F30CF4}" destId="{A540CCA6-90B8-4BB0-85C9-63A2A61DFBCA}" srcOrd="1" destOrd="0" presId="urn:microsoft.com/office/officeart/2009/3/layout/HorizontalOrganizationChart"/>
    <dgm:cxn modelId="{897364AB-13BE-485D-816A-CB3608B8B89D}" type="presParOf" srcId="{0D0C1768-5873-44C8-A649-3D7630F30CF4}" destId="{E8B004B5-331D-4BCB-9832-3B35393D71F4}" srcOrd="2" destOrd="0" presId="urn:microsoft.com/office/officeart/2009/3/layout/HorizontalOrganizationChart"/>
    <dgm:cxn modelId="{65B0B5E7-E405-49B0-A445-1ED5F51152A1}" type="presParOf" srcId="{551AB008-3605-4B88-BF9B-3BA4DB0C135D}" destId="{877CB60F-56E5-4D3B-80D1-AFBE3CF665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93F3A4-46A6-4932-952B-4A077416DDB0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467AE0-8420-4160-8612-000A34F0B946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1800" dirty="0" smtClean="0"/>
            <a:t>1</a:t>
          </a:r>
          <a:r>
            <a:rPr lang="zh-CN" altLang="en-US" sz="1800" dirty="0" smtClean="0"/>
            <a:t>、任务派遣</a:t>
          </a:r>
          <a:endParaRPr lang="en-US" altLang="zh-CN" sz="1800" dirty="0" smtClean="0"/>
        </a:p>
        <a:p>
          <a:r>
            <a:rPr lang="zh-CN" altLang="en-US" sz="1800" dirty="0" smtClean="0"/>
            <a:t>（上级组织）</a:t>
          </a:r>
          <a:endParaRPr lang="zh-CN" altLang="en-US" sz="1800" dirty="0"/>
        </a:p>
      </dgm:t>
    </dgm:pt>
    <dgm:pt modelId="{F9D339E5-A136-401A-9303-78A7F31F78B3}" type="parTrans" cxnId="{2616EECA-8641-49BE-9B8A-CFB3BA971C38}">
      <dgm:prSet/>
      <dgm:spPr/>
      <dgm:t>
        <a:bodyPr/>
        <a:lstStyle/>
        <a:p>
          <a:endParaRPr lang="zh-CN" altLang="en-US"/>
        </a:p>
      </dgm:t>
    </dgm:pt>
    <dgm:pt modelId="{781B117C-DA9E-4F00-A01D-0D41207D506C}" type="sibTrans" cxnId="{2616EECA-8641-49BE-9B8A-CFB3BA971C38}">
      <dgm:prSet/>
      <dgm:spPr/>
      <dgm:t>
        <a:bodyPr/>
        <a:lstStyle/>
        <a:p>
          <a:endParaRPr lang="zh-CN" altLang="en-US"/>
        </a:p>
      </dgm:t>
    </dgm:pt>
    <dgm:pt modelId="{7B9E52E7-AC0F-4F2B-8A39-B2850C83EB4C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1800" dirty="0" smtClean="0"/>
            <a:t>2</a:t>
          </a:r>
          <a:r>
            <a:rPr lang="zh-CN" altLang="en-US" sz="1800" dirty="0" smtClean="0"/>
            <a:t>、任务领取</a:t>
          </a:r>
          <a:endParaRPr lang="en-US" altLang="zh-CN" sz="1800" dirty="0" smtClean="0"/>
        </a:p>
        <a:p>
          <a:r>
            <a:rPr lang="zh-CN" altLang="en-US" sz="1800" dirty="0" smtClean="0"/>
            <a:t>（电脑端或</a:t>
          </a:r>
          <a:r>
            <a:rPr lang="en-US" altLang="zh-CN" sz="1800" dirty="0" smtClean="0"/>
            <a:t>App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DED66830-C3EB-4458-88D7-B1ACE06C6061}" type="parTrans" cxnId="{0A581202-B01D-44C6-ADB3-AFFBDA5300B4}">
      <dgm:prSet/>
      <dgm:spPr/>
      <dgm:t>
        <a:bodyPr/>
        <a:lstStyle/>
        <a:p>
          <a:endParaRPr lang="zh-CN" altLang="en-US"/>
        </a:p>
      </dgm:t>
    </dgm:pt>
    <dgm:pt modelId="{F55FC8FC-6009-444D-AF74-1DB9C485B7B2}" type="sibTrans" cxnId="{0A581202-B01D-44C6-ADB3-AFFBDA5300B4}">
      <dgm:prSet/>
      <dgm:spPr/>
      <dgm:t>
        <a:bodyPr/>
        <a:lstStyle/>
        <a:p>
          <a:endParaRPr lang="zh-CN" altLang="en-US"/>
        </a:p>
      </dgm:t>
    </dgm:pt>
    <dgm:pt modelId="{5486D52D-6CDB-4B67-B59D-1207033C86D8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1800" dirty="0" smtClean="0"/>
            <a:t>3</a:t>
          </a:r>
          <a:r>
            <a:rPr lang="zh-CN" altLang="en-US" sz="1800" dirty="0" smtClean="0"/>
            <a:t>、完善活动场所信息（</a:t>
          </a:r>
          <a:r>
            <a:rPr lang="en-US" altLang="zh-CN" sz="1800" dirty="0" smtClean="0"/>
            <a:t>App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A4114DC7-9057-451B-AA3E-5E9128538FA1}" type="parTrans" cxnId="{2D7EF477-F77F-43F4-A9B5-BE0147F25C68}">
      <dgm:prSet/>
      <dgm:spPr/>
      <dgm:t>
        <a:bodyPr/>
        <a:lstStyle/>
        <a:p>
          <a:endParaRPr lang="zh-CN" altLang="en-US"/>
        </a:p>
      </dgm:t>
    </dgm:pt>
    <dgm:pt modelId="{A1AC787A-C08D-4552-9E7B-C9F2CD856748}" type="sibTrans" cxnId="{2D7EF477-F77F-43F4-A9B5-BE0147F25C68}">
      <dgm:prSet/>
      <dgm:spPr/>
      <dgm:t>
        <a:bodyPr/>
        <a:lstStyle/>
        <a:p>
          <a:endParaRPr lang="zh-CN" altLang="en-US"/>
        </a:p>
      </dgm:t>
    </dgm:pt>
    <dgm:pt modelId="{32B88082-C18C-4BB8-BE1A-27E8CAB445A2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1800" dirty="0" smtClean="0"/>
            <a:t>4</a:t>
          </a:r>
          <a:r>
            <a:rPr lang="zh-CN" altLang="en-US" sz="1800" dirty="0" smtClean="0"/>
            <a:t>、任务汇报完成</a:t>
          </a:r>
          <a:endParaRPr lang="zh-CN" altLang="en-US" sz="1800" dirty="0"/>
        </a:p>
      </dgm:t>
    </dgm:pt>
    <dgm:pt modelId="{5056B160-15C1-4F57-86E0-B6AE514BE4CF}" type="parTrans" cxnId="{6C159FB7-E364-4BBA-A253-40845CFEBD67}">
      <dgm:prSet/>
      <dgm:spPr/>
      <dgm:t>
        <a:bodyPr/>
        <a:lstStyle/>
        <a:p>
          <a:endParaRPr lang="zh-CN" altLang="en-US"/>
        </a:p>
      </dgm:t>
    </dgm:pt>
    <dgm:pt modelId="{92D16C6F-A1A8-41F9-91C4-1513FD6939C0}" type="sibTrans" cxnId="{6C159FB7-E364-4BBA-A253-40845CFEBD67}">
      <dgm:prSet/>
      <dgm:spPr/>
      <dgm:t>
        <a:bodyPr/>
        <a:lstStyle/>
        <a:p>
          <a:endParaRPr lang="zh-CN" altLang="en-US"/>
        </a:p>
      </dgm:t>
    </dgm:pt>
    <dgm:pt modelId="{44284FE7-79FA-4F40-A313-27D1D2641B9A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1800" dirty="0" smtClean="0"/>
            <a:t>5</a:t>
          </a:r>
          <a:r>
            <a:rPr lang="zh-CN" altLang="en-US" sz="1800" dirty="0" smtClean="0"/>
            <a:t>、任务完成情况</a:t>
          </a:r>
          <a:endParaRPr lang="en-US" altLang="zh-CN" sz="1800" dirty="0" smtClean="0"/>
        </a:p>
        <a:p>
          <a:r>
            <a:rPr lang="zh-CN" altLang="en-US" sz="1800" dirty="0" smtClean="0"/>
            <a:t>查看</a:t>
          </a:r>
          <a:endParaRPr lang="zh-CN" altLang="en-US" sz="1800" dirty="0"/>
        </a:p>
      </dgm:t>
    </dgm:pt>
    <dgm:pt modelId="{3D156D33-60F6-449C-B9E4-FB64586B6576}" type="parTrans" cxnId="{C789E4CE-DFA2-4DA1-903F-110A54CBBF40}">
      <dgm:prSet/>
      <dgm:spPr/>
      <dgm:t>
        <a:bodyPr/>
        <a:lstStyle/>
        <a:p>
          <a:endParaRPr lang="zh-CN" altLang="en-US"/>
        </a:p>
      </dgm:t>
    </dgm:pt>
    <dgm:pt modelId="{68C59552-9051-4283-8005-96DFB173FB4C}" type="sibTrans" cxnId="{C789E4CE-DFA2-4DA1-903F-110A54CBBF40}">
      <dgm:prSet/>
      <dgm:spPr/>
      <dgm:t>
        <a:bodyPr/>
        <a:lstStyle/>
        <a:p>
          <a:endParaRPr lang="zh-CN" altLang="en-US"/>
        </a:p>
      </dgm:t>
    </dgm:pt>
    <dgm:pt modelId="{EFB6B93F-9BEC-43AD-B3E9-D1CA85B178FB}" type="pres">
      <dgm:prSet presAssocID="{BE93F3A4-46A6-4932-952B-4A077416DD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7805E8-C1EA-46AB-91ED-F8C44D9CFF69}" type="pres">
      <dgm:prSet presAssocID="{D5467AE0-8420-4160-8612-000A34F0B946}" presName="node" presStyleLbl="node1" presStyleIdx="0" presStyleCnt="5" custScaleX="45776" custScaleY="25431" custLinFactNeighborX="5480" custLinFactNeighborY="-6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EFD68F-B368-40B4-BFCA-F45F5F773985}" type="pres">
      <dgm:prSet presAssocID="{781B117C-DA9E-4F00-A01D-0D41207D506C}" presName="sibTrans" presStyleLbl="sibTrans2D1" presStyleIdx="0" presStyleCnt="4" custScaleX="56174" custScaleY="36014" custLinFactNeighborX="13478"/>
      <dgm:spPr/>
      <dgm:t>
        <a:bodyPr/>
        <a:lstStyle/>
        <a:p>
          <a:endParaRPr lang="zh-CN" altLang="en-US"/>
        </a:p>
      </dgm:t>
    </dgm:pt>
    <dgm:pt modelId="{F328BC7C-DBAE-4951-A81C-04DF3E6E5CFE}" type="pres">
      <dgm:prSet presAssocID="{781B117C-DA9E-4F00-A01D-0D41207D506C}" presName="connectorText" presStyleLbl="sibTrans2D1" presStyleIdx="0" presStyleCnt="4"/>
      <dgm:spPr/>
    </dgm:pt>
    <dgm:pt modelId="{E6BDF776-8AA7-4386-A81E-E0E711CA91CF}" type="pres">
      <dgm:prSet presAssocID="{7B9E52E7-AC0F-4F2B-8A39-B2850C83EB4C}" presName="node" presStyleLbl="node1" presStyleIdx="1" presStyleCnt="5" custScaleX="45776" custScaleY="248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DA4B5B-CD68-46A2-9D0C-4368F33CDF5A}" type="pres">
      <dgm:prSet presAssocID="{F55FC8FC-6009-444D-AF74-1DB9C485B7B2}" presName="sibTrans" presStyleLbl="sibTrans2D1" presStyleIdx="1" presStyleCnt="4" custScaleX="56174" custScaleY="36014"/>
      <dgm:spPr/>
      <dgm:t>
        <a:bodyPr/>
        <a:lstStyle/>
        <a:p>
          <a:endParaRPr lang="zh-CN" altLang="en-US"/>
        </a:p>
      </dgm:t>
    </dgm:pt>
    <dgm:pt modelId="{372AE39E-E05E-4A21-A433-D4E06A639EF3}" type="pres">
      <dgm:prSet presAssocID="{F55FC8FC-6009-444D-AF74-1DB9C485B7B2}" presName="connectorText" presStyleLbl="sibTrans2D1" presStyleIdx="1" presStyleCnt="4"/>
      <dgm:spPr/>
    </dgm:pt>
    <dgm:pt modelId="{56C51EBB-37AC-4368-BDE6-9BE19F6E63BB}" type="pres">
      <dgm:prSet presAssocID="{5486D52D-6CDB-4B67-B59D-1207033C86D8}" presName="node" presStyleLbl="node1" presStyleIdx="2" presStyleCnt="5" custScaleX="45776" custScaleY="24810" custLinFactNeighborX="-1749" custLinFactNeighborY="-4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F2F73-4D92-4A80-AFDA-A061192B3A1A}" type="pres">
      <dgm:prSet presAssocID="{A1AC787A-C08D-4552-9E7B-C9F2CD856748}" presName="sibTrans" presStyleLbl="sibTrans2D1" presStyleIdx="2" presStyleCnt="4" custScaleX="45016" custScaleY="36014"/>
      <dgm:spPr/>
      <dgm:t>
        <a:bodyPr/>
        <a:lstStyle/>
        <a:p>
          <a:endParaRPr lang="zh-CN" altLang="en-US"/>
        </a:p>
      </dgm:t>
    </dgm:pt>
    <dgm:pt modelId="{83E23266-229C-45C0-B087-8A942BB334F7}" type="pres">
      <dgm:prSet presAssocID="{A1AC787A-C08D-4552-9E7B-C9F2CD856748}" presName="connectorText" presStyleLbl="sibTrans2D1" presStyleIdx="2" presStyleCnt="4"/>
      <dgm:spPr/>
    </dgm:pt>
    <dgm:pt modelId="{BA549E35-BF04-4001-AA87-A52C919E103C}" type="pres">
      <dgm:prSet presAssocID="{32B88082-C18C-4BB8-BE1A-27E8CAB445A2}" presName="node" presStyleLbl="node1" presStyleIdx="3" presStyleCnt="5" custScaleX="45776" custScaleY="24810" custLinFactNeighborX="-35494" custLinFactNeighborY="-54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01B541-A65E-4EF0-9583-FD544CD26B64}" type="pres">
      <dgm:prSet presAssocID="{92D16C6F-A1A8-41F9-91C4-1513FD6939C0}" presName="sibTrans" presStyleLbl="sibTrans2D1" presStyleIdx="3" presStyleCnt="4" custScaleX="56174" custScaleY="36014"/>
      <dgm:spPr/>
      <dgm:t>
        <a:bodyPr/>
        <a:lstStyle/>
        <a:p>
          <a:endParaRPr lang="zh-CN" altLang="en-US"/>
        </a:p>
      </dgm:t>
    </dgm:pt>
    <dgm:pt modelId="{29FEE422-4D46-4F72-A2E9-923E29AFBDE7}" type="pres">
      <dgm:prSet presAssocID="{92D16C6F-A1A8-41F9-91C4-1513FD6939C0}" presName="connectorText" presStyleLbl="sibTrans2D1" presStyleIdx="3" presStyleCnt="4"/>
      <dgm:spPr/>
    </dgm:pt>
    <dgm:pt modelId="{F440A517-A363-4151-87EC-DC4689C7B907}" type="pres">
      <dgm:prSet presAssocID="{44284FE7-79FA-4F40-A313-27D1D2641B9A}" presName="node" presStyleLbl="node1" presStyleIdx="4" presStyleCnt="5" custScaleX="45776" custScaleY="24810" custLinFactNeighborX="-56975" custLinFactNeighborY="-56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159FB7-E364-4BBA-A253-40845CFEBD67}" srcId="{BE93F3A4-46A6-4932-952B-4A077416DDB0}" destId="{32B88082-C18C-4BB8-BE1A-27E8CAB445A2}" srcOrd="3" destOrd="0" parTransId="{5056B160-15C1-4F57-86E0-B6AE514BE4CF}" sibTransId="{92D16C6F-A1A8-41F9-91C4-1513FD6939C0}"/>
    <dgm:cxn modelId="{19DDC20E-CFD6-43C6-8769-D1341DDEAE88}" type="presOf" srcId="{781B117C-DA9E-4F00-A01D-0D41207D506C}" destId="{48EFD68F-B368-40B4-BFCA-F45F5F773985}" srcOrd="0" destOrd="0" presId="urn:microsoft.com/office/officeart/2005/8/layout/process5"/>
    <dgm:cxn modelId="{E9CF7480-55EC-484A-993F-2677D5E3477D}" type="presOf" srcId="{A1AC787A-C08D-4552-9E7B-C9F2CD856748}" destId="{83E23266-229C-45C0-B087-8A942BB334F7}" srcOrd="1" destOrd="0" presId="urn:microsoft.com/office/officeart/2005/8/layout/process5"/>
    <dgm:cxn modelId="{EF948A30-B5AA-4AD6-9826-A138D235C88F}" type="presOf" srcId="{92D16C6F-A1A8-41F9-91C4-1513FD6939C0}" destId="{29FEE422-4D46-4F72-A2E9-923E29AFBDE7}" srcOrd="1" destOrd="0" presId="urn:microsoft.com/office/officeart/2005/8/layout/process5"/>
    <dgm:cxn modelId="{3B2F3B03-B2B6-4848-A874-9C108E904192}" type="presOf" srcId="{781B117C-DA9E-4F00-A01D-0D41207D506C}" destId="{F328BC7C-DBAE-4951-A81C-04DF3E6E5CFE}" srcOrd="1" destOrd="0" presId="urn:microsoft.com/office/officeart/2005/8/layout/process5"/>
    <dgm:cxn modelId="{2616EECA-8641-49BE-9B8A-CFB3BA971C38}" srcId="{BE93F3A4-46A6-4932-952B-4A077416DDB0}" destId="{D5467AE0-8420-4160-8612-000A34F0B946}" srcOrd="0" destOrd="0" parTransId="{F9D339E5-A136-401A-9303-78A7F31F78B3}" sibTransId="{781B117C-DA9E-4F00-A01D-0D41207D506C}"/>
    <dgm:cxn modelId="{C789E4CE-DFA2-4DA1-903F-110A54CBBF40}" srcId="{BE93F3A4-46A6-4932-952B-4A077416DDB0}" destId="{44284FE7-79FA-4F40-A313-27D1D2641B9A}" srcOrd="4" destOrd="0" parTransId="{3D156D33-60F6-449C-B9E4-FB64586B6576}" sibTransId="{68C59552-9051-4283-8005-96DFB173FB4C}"/>
    <dgm:cxn modelId="{A099852E-AEAF-4859-A0B9-E47EE0BA7656}" type="presOf" srcId="{A1AC787A-C08D-4552-9E7B-C9F2CD856748}" destId="{D08F2F73-4D92-4A80-AFDA-A061192B3A1A}" srcOrd="0" destOrd="0" presId="urn:microsoft.com/office/officeart/2005/8/layout/process5"/>
    <dgm:cxn modelId="{06D4BE3E-A93B-4A65-A0D6-78A6AB6FDD11}" type="presOf" srcId="{5486D52D-6CDB-4B67-B59D-1207033C86D8}" destId="{56C51EBB-37AC-4368-BDE6-9BE19F6E63BB}" srcOrd="0" destOrd="0" presId="urn:microsoft.com/office/officeart/2005/8/layout/process5"/>
    <dgm:cxn modelId="{2D7EF477-F77F-43F4-A9B5-BE0147F25C68}" srcId="{BE93F3A4-46A6-4932-952B-4A077416DDB0}" destId="{5486D52D-6CDB-4B67-B59D-1207033C86D8}" srcOrd="2" destOrd="0" parTransId="{A4114DC7-9057-451B-AA3E-5E9128538FA1}" sibTransId="{A1AC787A-C08D-4552-9E7B-C9F2CD856748}"/>
    <dgm:cxn modelId="{FED2DB1D-D055-4EED-906E-F066FD11E23C}" type="presOf" srcId="{F55FC8FC-6009-444D-AF74-1DB9C485B7B2}" destId="{372AE39E-E05E-4A21-A433-D4E06A639EF3}" srcOrd="1" destOrd="0" presId="urn:microsoft.com/office/officeart/2005/8/layout/process5"/>
    <dgm:cxn modelId="{95317BA4-0B1C-4019-863B-07EC35B3BA0C}" type="presOf" srcId="{44284FE7-79FA-4F40-A313-27D1D2641B9A}" destId="{F440A517-A363-4151-87EC-DC4689C7B907}" srcOrd="0" destOrd="0" presId="urn:microsoft.com/office/officeart/2005/8/layout/process5"/>
    <dgm:cxn modelId="{682749D2-0918-4283-897F-6CCB98D67F71}" type="presOf" srcId="{D5467AE0-8420-4160-8612-000A34F0B946}" destId="{4D7805E8-C1EA-46AB-91ED-F8C44D9CFF69}" srcOrd="0" destOrd="0" presId="urn:microsoft.com/office/officeart/2005/8/layout/process5"/>
    <dgm:cxn modelId="{0128FE4D-A4DE-46A2-B3A4-C98557D07DE1}" type="presOf" srcId="{F55FC8FC-6009-444D-AF74-1DB9C485B7B2}" destId="{8DDA4B5B-CD68-46A2-9D0C-4368F33CDF5A}" srcOrd="0" destOrd="0" presId="urn:microsoft.com/office/officeart/2005/8/layout/process5"/>
    <dgm:cxn modelId="{97287760-3172-41D9-B72E-45B98B5CFCE2}" type="presOf" srcId="{92D16C6F-A1A8-41F9-91C4-1513FD6939C0}" destId="{D101B541-A65E-4EF0-9583-FD544CD26B64}" srcOrd="0" destOrd="0" presId="urn:microsoft.com/office/officeart/2005/8/layout/process5"/>
    <dgm:cxn modelId="{73D15663-B1F2-4747-92B8-70627BD52076}" type="presOf" srcId="{32B88082-C18C-4BB8-BE1A-27E8CAB445A2}" destId="{BA549E35-BF04-4001-AA87-A52C919E103C}" srcOrd="0" destOrd="0" presId="urn:microsoft.com/office/officeart/2005/8/layout/process5"/>
    <dgm:cxn modelId="{87D746D8-3EA7-4AC7-8F07-441767D7A545}" type="presOf" srcId="{BE93F3A4-46A6-4932-952B-4A077416DDB0}" destId="{EFB6B93F-9BEC-43AD-B3E9-D1CA85B178FB}" srcOrd="0" destOrd="0" presId="urn:microsoft.com/office/officeart/2005/8/layout/process5"/>
    <dgm:cxn modelId="{BAC33DC0-7C9E-4F41-B144-D01251EE2BED}" type="presOf" srcId="{7B9E52E7-AC0F-4F2B-8A39-B2850C83EB4C}" destId="{E6BDF776-8AA7-4386-A81E-E0E711CA91CF}" srcOrd="0" destOrd="0" presId="urn:microsoft.com/office/officeart/2005/8/layout/process5"/>
    <dgm:cxn modelId="{0A581202-B01D-44C6-ADB3-AFFBDA5300B4}" srcId="{BE93F3A4-46A6-4932-952B-4A077416DDB0}" destId="{7B9E52E7-AC0F-4F2B-8A39-B2850C83EB4C}" srcOrd="1" destOrd="0" parTransId="{DED66830-C3EB-4458-88D7-B1ACE06C6061}" sibTransId="{F55FC8FC-6009-444D-AF74-1DB9C485B7B2}"/>
    <dgm:cxn modelId="{D83A7F22-6B86-4517-AA12-513F978094BB}" type="presParOf" srcId="{EFB6B93F-9BEC-43AD-B3E9-D1CA85B178FB}" destId="{4D7805E8-C1EA-46AB-91ED-F8C44D9CFF69}" srcOrd="0" destOrd="0" presId="urn:microsoft.com/office/officeart/2005/8/layout/process5"/>
    <dgm:cxn modelId="{96813E3E-AE51-4792-BF32-1BCFAEF2FE99}" type="presParOf" srcId="{EFB6B93F-9BEC-43AD-B3E9-D1CA85B178FB}" destId="{48EFD68F-B368-40B4-BFCA-F45F5F773985}" srcOrd="1" destOrd="0" presId="urn:microsoft.com/office/officeart/2005/8/layout/process5"/>
    <dgm:cxn modelId="{8EDB30E7-6D8A-4D89-8D6F-68A8D8FCAD20}" type="presParOf" srcId="{48EFD68F-B368-40B4-BFCA-F45F5F773985}" destId="{F328BC7C-DBAE-4951-A81C-04DF3E6E5CFE}" srcOrd="0" destOrd="0" presId="urn:microsoft.com/office/officeart/2005/8/layout/process5"/>
    <dgm:cxn modelId="{0196CD83-69BA-4073-B878-36483D66370B}" type="presParOf" srcId="{EFB6B93F-9BEC-43AD-B3E9-D1CA85B178FB}" destId="{E6BDF776-8AA7-4386-A81E-E0E711CA91CF}" srcOrd="2" destOrd="0" presId="urn:microsoft.com/office/officeart/2005/8/layout/process5"/>
    <dgm:cxn modelId="{5A053FC5-6499-4FD3-A9ED-76F411D91F0D}" type="presParOf" srcId="{EFB6B93F-9BEC-43AD-B3E9-D1CA85B178FB}" destId="{8DDA4B5B-CD68-46A2-9D0C-4368F33CDF5A}" srcOrd="3" destOrd="0" presId="urn:microsoft.com/office/officeart/2005/8/layout/process5"/>
    <dgm:cxn modelId="{B693BC63-E210-4348-AB1F-EB4045422CDC}" type="presParOf" srcId="{8DDA4B5B-CD68-46A2-9D0C-4368F33CDF5A}" destId="{372AE39E-E05E-4A21-A433-D4E06A639EF3}" srcOrd="0" destOrd="0" presId="urn:microsoft.com/office/officeart/2005/8/layout/process5"/>
    <dgm:cxn modelId="{81807C78-508A-44B8-94BB-BFB53FEAF61E}" type="presParOf" srcId="{EFB6B93F-9BEC-43AD-B3E9-D1CA85B178FB}" destId="{56C51EBB-37AC-4368-BDE6-9BE19F6E63BB}" srcOrd="4" destOrd="0" presId="urn:microsoft.com/office/officeart/2005/8/layout/process5"/>
    <dgm:cxn modelId="{E1F8CB82-DEF5-4123-A5A3-15FBE3CB22F1}" type="presParOf" srcId="{EFB6B93F-9BEC-43AD-B3E9-D1CA85B178FB}" destId="{D08F2F73-4D92-4A80-AFDA-A061192B3A1A}" srcOrd="5" destOrd="0" presId="urn:microsoft.com/office/officeart/2005/8/layout/process5"/>
    <dgm:cxn modelId="{27A6DB9A-6686-4DED-9E82-8850DC7B803F}" type="presParOf" srcId="{D08F2F73-4D92-4A80-AFDA-A061192B3A1A}" destId="{83E23266-229C-45C0-B087-8A942BB334F7}" srcOrd="0" destOrd="0" presId="urn:microsoft.com/office/officeart/2005/8/layout/process5"/>
    <dgm:cxn modelId="{57E3AC1E-04E2-4DF1-AA5F-09B23D007948}" type="presParOf" srcId="{EFB6B93F-9BEC-43AD-B3E9-D1CA85B178FB}" destId="{BA549E35-BF04-4001-AA87-A52C919E103C}" srcOrd="6" destOrd="0" presId="urn:microsoft.com/office/officeart/2005/8/layout/process5"/>
    <dgm:cxn modelId="{D1167C1E-F2B5-4402-A71D-7A8EA08CE8E2}" type="presParOf" srcId="{EFB6B93F-9BEC-43AD-B3E9-D1CA85B178FB}" destId="{D101B541-A65E-4EF0-9583-FD544CD26B64}" srcOrd="7" destOrd="0" presId="urn:microsoft.com/office/officeart/2005/8/layout/process5"/>
    <dgm:cxn modelId="{195CA60E-1923-4833-BB98-707631310506}" type="presParOf" srcId="{D101B541-A65E-4EF0-9583-FD544CD26B64}" destId="{29FEE422-4D46-4F72-A2E9-923E29AFBDE7}" srcOrd="0" destOrd="0" presId="urn:microsoft.com/office/officeart/2005/8/layout/process5"/>
    <dgm:cxn modelId="{2BB46F5E-4F6C-4B74-B496-5AAA55B83E69}" type="presParOf" srcId="{EFB6B93F-9BEC-43AD-B3E9-D1CA85B178FB}" destId="{F440A517-A363-4151-87EC-DC4689C7B90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6B15F-C3FB-4878-A54C-6C50449CD37B}">
      <dsp:nvSpPr>
        <dsp:cNvPr id="0" name=""/>
        <dsp:cNvSpPr/>
      </dsp:nvSpPr>
      <dsp:spPr>
        <a:xfrm>
          <a:off x="4371855" y="2175669"/>
          <a:ext cx="542350" cy="1611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611906"/>
              </a:lnTo>
              <a:lnTo>
                <a:pt x="542350" y="16119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600513" y="2939104"/>
        <a:ext cx="85035" cy="85035"/>
      </dsp:txXfrm>
    </dsp:sp>
    <dsp:sp modelId="{EA405C40-8F29-41F2-9FAF-2E180BE663D4}">
      <dsp:nvSpPr>
        <dsp:cNvPr id="0" name=""/>
        <dsp:cNvSpPr/>
      </dsp:nvSpPr>
      <dsp:spPr>
        <a:xfrm>
          <a:off x="4371855" y="2175669"/>
          <a:ext cx="542350" cy="804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804985"/>
              </a:lnTo>
              <a:lnTo>
                <a:pt x="542350" y="8049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18764" y="2553895"/>
        <a:ext cx="48532" cy="48532"/>
      </dsp:txXfrm>
    </dsp:sp>
    <dsp:sp modelId="{9A7C5667-96D5-48D0-8E65-26E0B749F8D1}">
      <dsp:nvSpPr>
        <dsp:cNvPr id="0" name=""/>
        <dsp:cNvSpPr/>
      </dsp:nvSpPr>
      <dsp:spPr>
        <a:xfrm>
          <a:off x="4371855" y="2128981"/>
          <a:ext cx="542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687"/>
              </a:moveTo>
              <a:lnTo>
                <a:pt x="271175" y="46687"/>
              </a:lnTo>
              <a:lnTo>
                <a:pt x="271175" y="45720"/>
              </a:lnTo>
              <a:lnTo>
                <a:pt x="54235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29471" y="2161142"/>
        <a:ext cx="27117" cy="27117"/>
      </dsp:txXfrm>
    </dsp:sp>
    <dsp:sp modelId="{E5F91F07-BAC3-4CDD-ACDE-C3D487D03CFF}">
      <dsp:nvSpPr>
        <dsp:cNvPr id="0" name=""/>
        <dsp:cNvSpPr/>
      </dsp:nvSpPr>
      <dsp:spPr>
        <a:xfrm>
          <a:off x="4371855" y="1368748"/>
          <a:ext cx="542350" cy="806920"/>
        </a:xfrm>
        <a:custGeom>
          <a:avLst/>
          <a:gdLst/>
          <a:ahLst/>
          <a:cxnLst/>
          <a:rect l="0" t="0" r="0" b="0"/>
          <a:pathLst>
            <a:path>
              <a:moveTo>
                <a:pt x="0" y="806920"/>
              </a:moveTo>
              <a:lnTo>
                <a:pt x="271175" y="806920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18724" y="1747902"/>
        <a:ext cx="48612" cy="48612"/>
      </dsp:txXfrm>
    </dsp:sp>
    <dsp:sp modelId="{141E9042-475D-4294-96E1-C836A674C601}">
      <dsp:nvSpPr>
        <dsp:cNvPr id="0" name=""/>
        <dsp:cNvSpPr/>
      </dsp:nvSpPr>
      <dsp:spPr>
        <a:xfrm>
          <a:off x="4371855" y="562795"/>
          <a:ext cx="542350" cy="1612873"/>
        </a:xfrm>
        <a:custGeom>
          <a:avLst/>
          <a:gdLst/>
          <a:ahLst/>
          <a:cxnLst/>
          <a:rect l="0" t="0" r="0" b="0"/>
          <a:pathLst>
            <a:path>
              <a:moveTo>
                <a:pt x="0" y="1612873"/>
              </a:moveTo>
              <a:lnTo>
                <a:pt x="271175" y="1612873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600490" y="1326691"/>
        <a:ext cx="85080" cy="85080"/>
      </dsp:txXfrm>
    </dsp:sp>
    <dsp:sp modelId="{BD2D27B2-8C6A-48BA-A634-75EF55A8435F}">
      <dsp:nvSpPr>
        <dsp:cNvPr id="0" name=""/>
        <dsp:cNvSpPr/>
      </dsp:nvSpPr>
      <dsp:spPr>
        <a:xfrm rot="16200000">
          <a:off x="2831017" y="1805841"/>
          <a:ext cx="2342020" cy="7396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系统架构</a:t>
          </a:r>
          <a:endParaRPr lang="zh-CN" altLang="en-US" sz="2700" kern="1200" dirty="0"/>
        </a:p>
      </dsp:txBody>
      <dsp:txXfrm>
        <a:off x="2831017" y="1805841"/>
        <a:ext cx="2342020" cy="739655"/>
      </dsp:txXfrm>
    </dsp:sp>
    <dsp:sp modelId="{80FA3983-A205-4A81-9346-623302BB82BB}">
      <dsp:nvSpPr>
        <dsp:cNvPr id="0" name=""/>
        <dsp:cNvSpPr/>
      </dsp:nvSpPr>
      <dsp:spPr>
        <a:xfrm>
          <a:off x="4914206" y="263163"/>
          <a:ext cx="1969194" cy="5992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党组织管理</a:t>
          </a:r>
          <a:endParaRPr lang="zh-CN" altLang="en-US" sz="2700" kern="1200" dirty="0"/>
        </a:p>
      </dsp:txBody>
      <dsp:txXfrm>
        <a:off x="4914206" y="263163"/>
        <a:ext cx="1969194" cy="599264"/>
      </dsp:txXfrm>
    </dsp:sp>
    <dsp:sp modelId="{5F044F9D-33DD-45F2-8F8C-228A54527CF9}">
      <dsp:nvSpPr>
        <dsp:cNvPr id="0" name=""/>
        <dsp:cNvSpPr/>
      </dsp:nvSpPr>
      <dsp:spPr>
        <a:xfrm>
          <a:off x="4914206" y="1069116"/>
          <a:ext cx="1969194" cy="5992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日常管理</a:t>
          </a:r>
          <a:endParaRPr lang="en-US" altLang="zh-CN" sz="2700" kern="1200" dirty="0" smtClean="0"/>
        </a:p>
      </dsp:txBody>
      <dsp:txXfrm>
        <a:off x="4914206" y="1069116"/>
        <a:ext cx="1969194" cy="599264"/>
      </dsp:txXfrm>
    </dsp:sp>
    <dsp:sp modelId="{3ED77A7B-59EB-484C-BEA7-0FC2E09C8CCB}">
      <dsp:nvSpPr>
        <dsp:cNvPr id="0" name=""/>
        <dsp:cNvSpPr/>
      </dsp:nvSpPr>
      <dsp:spPr>
        <a:xfrm>
          <a:off x="4914206" y="1875069"/>
          <a:ext cx="1969194" cy="5992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考核管理</a:t>
          </a:r>
          <a:endParaRPr lang="zh-CN" altLang="en-US" sz="2700" kern="1200" dirty="0"/>
        </a:p>
      </dsp:txBody>
      <dsp:txXfrm>
        <a:off x="4914206" y="1875069"/>
        <a:ext cx="1969194" cy="599264"/>
      </dsp:txXfrm>
    </dsp:sp>
    <dsp:sp modelId="{99F52391-E170-4675-9DEE-FAB95E87CACF}">
      <dsp:nvSpPr>
        <dsp:cNvPr id="0" name=""/>
        <dsp:cNvSpPr/>
      </dsp:nvSpPr>
      <dsp:spPr>
        <a:xfrm>
          <a:off x="4914206" y="2681022"/>
          <a:ext cx="1969194" cy="5992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党建学习</a:t>
          </a:r>
          <a:endParaRPr lang="zh-CN" altLang="en-US" sz="2700" kern="1200" dirty="0"/>
        </a:p>
      </dsp:txBody>
      <dsp:txXfrm>
        <a:off x="4914206" y="2681022"/>
        <a:ext cx="1969194" cy="599264"/>
      </dsp:txXfrm>
    </dsp:sp>
    <dsp:sp modelId="{F6771A62-7F72-4DB5-854B-34DF7BD9FD4E}">
      <dsp:nvSpPr>
        <dsp:cNvPr id="0" name=""/>
        <dsp:cNvSpPr/>
      </dsp:nvSpPr>
      <dsp:spPr>
        <a:xfrm>
          <a:off x="4914206" y="3486975"/>
          <a:ext cx="1969194" cy="6011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手机</a:t>
          </a:r>
          <a:r>
            <a:rPr lang="en-US" altLang="zh-CN" sz="2700" kern="1200" dirty="0" smtClean="0"/>
            <a:t>App</a:t>
          </a:r>
          <a:endParaRPr lang="zh-CN" altLang="en-US" sz="2700" kern="1200" dirty="0"/>
        </a:p>
      </dsp:txBody>
      <dsp:txXfrm>
        <a:off x="4914206" y="3486975"/>
        <a:ext cx="1969194" cy="60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5D019-828F-4EBF-A1E8-FB315116798D}">
      <dsp:nvSpPr>
        <dsp:cNvPr id="0" name=""/>
        <dsp:cNvSpPr/>
      </dsp:nvSpPr>
      <dsp:spPr>
        <a:xfrm>
          <a:off x="5095098" y="1997811"/>
          <a:ext cx="325403" cy="1749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701" y="0"/>
              </a:lnTo>
              <a:lnTo>
                <a:pt x="162701" y="1749043"/>
              </a:lnTo>
              <a:lnTo>
                <a:pt x="325403" y="174904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630D9-79B6-4F93-B5DB-FEBBE6B12E2C}">
      <dsp:nvSpPr>
        <dsp:cNvPr id="0" name=""/>
        <dsp:cNvSpPr/>
      </dsp:nvSpPr>
      <dsp:spPr>
        <a:xfrm>
          <a:off x="5095098" y="1997811"/>
          <a:ext cx="325403" cy="1049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701" y="0"/>
              </a:lnTo>
              <a:lnTo>
                <a:pt x="162701" y="1049425"/>
              </a:lnTo>
              <a:lnTo>
                <a:pt x="325403" y="10494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23B22-29B5-455A-B3F0-F5AAAD9574FB}">
      <dsp:nvSpPr>
        <dsp:cNvPr id="0" name=""/>
        <dsp:cNvSpPr/>
      </dsp:nvSpPr>
      <dsp:spPr>
        <a:xfrm>
          <a:off x="5095098" y="1997811"/>
          <a:ext cx="325403" cy="349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701" y="0"/>
              </a:lnTo>
              <a:lnTo>
                <a:pt x="162701" y="349808"/>
              </a:lnTo>
              <a:lnTo>
                <a:pt x="325403" y="3498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57B9C-DBF0-4465-AC17-DFBB9AF0096B}">
      <dsp:nvSpPr>
        <dsp:cNvPr id="0" name=""/>
        <dsp:cNvSpPr/>
      </dsp:nvSpPr>
      <dsp:spPr>
        <a:xfrm>
          <a:off x="5095098" y="1648003"/>
          <a:ext cx="325403" cy="349808"/>
        </a:xfrm>
        <a:custGeom>
          <a:avLst/>
          <a:gdLst/>
          <a:ahLst/>
          <a:cxnLst/>
          <a:rect l="0" t="0" r="0" b="0"/>
          <a:pathLst>
            <a:path>
              <a:moveTo>
                <a:pt x="0" y="349808"/>
              </a:moveTo>
              <a:lnTo>
                <a:pt x="162701" y="349808"/>
              </a:lnTo>
              <a:lnTo>
                <a:pt x="162701" y="0"/>
              </a:lnTo>
              <a:lnTo>
                <a:pt x="32540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727E0-0CC2-4B68-963C-957CA6A0B450}">
      <dsp:nvSpPr>
        <dsp:cNvPr id="0" name=""/>
        <dsp:cNvSpPr/>
      </dsp:nvSpPr>
      <dsp:spPr>
        <a:xfrm>
          <a:off x="5095098" y="948385"/>
          <a:ext cx="325403" cy="1049425"/>
        </a:xfrm>
        <a:custGeom>
          <a:avLst/>
          <a:gdLst/>
          <a:ahLst/>
          <a:cxnLst/>
          <a:rect l="0" t="0" r="0" b="0"/>
          <a:pathLst>
            <a:path>
              <a:moveTo>
                <a:pt x="0" y="1049425"/>
              </a:moveTo>
              <a:lnTo>
                <a:pt x="162701" y="1049425"/>
              </a:lnTo>
              <a:lnTo>
                <a:pt x="162701" y="0"/>
              </a:lnTo>
              <a:lnTo>
                <a:pt x="32540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A2D60-DCA7-4012-A7BA-6970062DA6A4}">
      <dsp:nvSpPr>
        <dsp:cNvPr id="0" name=""/>
        <dsp:cNvSpPr/>
      </dsp:nvSpPr>
      <dsp:spPr>
        <a:xfrm>
          <a:off x="5095098" y="248768"/>
          <a:ext cx="325403" cy="1749043"/>
        </a:xfrm>
        <a:custGeom>
          <a:avLst/>
          <a:gdLst/>
          <a:ahLst/>
          <a:cxnLst/>
          <a:rect l="0" t="0" r="0" b="0"/>
          <a:pathLst>
            <a:path>
              <a:moveTo>
                <a:pt x="0" y="1749043"/>
              </a:moveTo>
              <a:lnTo>
                <a:pt x="162701" y="1749043"/>
              </a:lnTo>
              <a:lnTo>
                <a:pt x="162701" y="0"/>
              </a:lnTo>
              <a:lnTo>
                <a:pt x="32540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84F8F-77C4-40B5-B7A3-E239201428C2}">
      <dsp:nvSpPr>
        <dsp:cNvPr id="0" name=""/>
        <dsp:cNvSpPr/>
      </dsp:nvSpPr>
      <dsp:spPr>
        <a:xfrm>
          <a:off x="3468081" y="1749691"/>
          <a:ext cx="1627016" cy="496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党组织管理</a:t>
          </a:r>
          <a:endParaRPr lang="zh-CN" altLang="en-US" sz="1800" kern="1200" dirty="0"/>
        </a:p>
      </dsp:txBody>
      <dsp:txXfrm>
        <a:off x="3468081" y="1749691"/>
        <a:ext cx="1627016" cy="496240"/>
      </dsp:txXfrm>
    </dsp:sp>
    <dsp:sp modelId="{4E9F23F6-15F8-4733-81A5-44C7A091934E}">
      <dsp:nvSpPr>
        <dsp:cNvPr id="0" name=""/>
        <dsp:cNvSpPr/>
      </dsp:nvSpPr>
      <dsp:spPr>
        <a:xfrm>
          <a:off x="5420501" y="648"/>
          <a:ext cx="1627016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组织架构</a:t>
          </a:r>
          <a:endParaRPr lang="zh-CN" altLang="en-US" sz="1800" kern="1200" dirty="0"/>
        </a:p>
      </dsp:txBody>
      <dsp:txXfrm>
        <a:off x="5420501" y="648"/>
        <a:ext cx="1627016" cy="496240"/>
      </dsp:txXfrm>
    </dsp:sp>
    <dsp:sp modelId="{29946779-122F-4C77-9E34-327226B491C4}">
      <dsp:nvSpPr>
        <dsp:cNvPr id="0" name=""/>
        <dsp:cNvSpPr/>
      </dsp:nvSpPr>
      <dsp:spPr>
        <a:xfrm>
          <a:off x="5420501" y="700265"/>
          <a:ext cx="1627016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两新组织</a:t>
          </a:r>
          <a:endParaRPr lang="zh-CN" altLang="en-US" sz="1800" kern="1200" dirty="0"/>
        </a:p>
      </dsp:txBody>
      <dsp:txXfrm>
        <a:off x="5420501" y="700265"/>
        <a:ext cx="1627016" cy="496240"/>
      </dsp:txXfrm>
    </dsp:sp>
    <dsp:sp modelId="{61B91A2E-480B-4C9F-A1FE-469717007F87}">
      <dsp:nvSpPr>
        <dsp:cNvPr id="0" name=""/>
        <dsp:cNvSpPr/>
      </dsp:nvSpPr>
      <dsp:spPr>
        <a:xfrm>
          <a:off x="5420501" y="1399882"/>
          <a:ext cx="1627016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党员管理</a:t>
          </a:r>
          <a:endParaRPr lang="zh-CN" altLang="en-US" sz="1800" kern="1200" dirty="0"/>
        </a:p>
      </dsp:txBody>
      <dsp:txXfrm>
        <a:off x="5420501" y="1399882"/>
        <a:ext cx="1627016" cy="496240"/>
      </dsp:txXfrm>
    </dsp:sp>
    <dsp:sp modelId="{F8BCE908-53D2-4920-92D9-37BBFE40A044}">
      <dsp:nvSpPr>
        <dsp:cNvPr id="0" name=""/>
        <dsp:cNvSpPr/>
      </dsp:nvSpPr>
      <dsp:spPr>
        <a:xfrm>
          <a:off x="5420501" y="2099500"/>
          <a:ext cx="1627016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党员通讯录</a:t>
          </a:r>
          <a:endParaRPr lang="zh-CN" altLang="en-US" sz="1800" kern="1200" dirty="0"/>
        </a:p>
      </dsp:txBody>
      <dsp:txXfrm>
        <a:off x="5420501" y="2099500"/>
        <a:ext cx="1627016" cy="496240"/>
      </dsp:txXfrm>
    </dsp:sp>
    <dsp:sp modelId="{90B50820-72A2-4E40-9205-66B5A3BF6E91}">
      <dsp:nvSpPr>
        <dsp:cNvPr id="0" name=""/>
        <dsp:cNvSpPr/>
      </dsp:nvSpPr>
      <dsp:spPr>
        <a:xfrm>
          <a:off x="5420501" y="2799117"/>
          <a:ext cx="1627016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党费管理</a:t>
          </a:r>
          <a:endParaRPr lang="zh-CN" altLang="en-US" sz="1800" kern="1200" dirty="0"/>
        </a:p>
      </dsp:txBody>
      <dsp:txXfrm>
        <a:off x="5420501" y="2799117"/>
        <a:ext cx="1627016" cy="496240"/>
      </dsp:txXfrm>
    </dsp:sp>
    <dsp:sp modelId="{7CB8CCD9-49BB-441B-BC26-FA2B32C8159B}">
      <dsp:nvSpPr>
        <dsp:cNvPr id="0" name=""/>
        <dsp:cNvSpPr/>
      </dsp:nvSpPr>
      <dsp:spPr>
        <a:xfrm>
          <a:off x="5420501" y="3498734"/>
          <a:ext cx="1627016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组织活动场所</a:t>
          </a:r>
          <a:endParaRPr lang="zh-CN" altLang="en-US" sz="1800" kern="1200" dirty="0"/>
        </a:p>
      </dsp:txBody>
      <dsp:txXfrm>
        <a:off x="5420501" y="3498734"/>
        <a:ext cx="1627016" cy="496240"/>
      </dsp:txXfrm>
    </dsp:sp>
    <dsp:sp modelId="{EBA2DCF0-50E0-4100-ACF5-1C4076BEAFCE}">
      <dsp:nvSpPr>
        <dsp:cNvPr id="0" name=""/>
        <dsp:cNvSpPr/>
      </dsp:nvSpPr>
      <dsp:spPr>
        <a:xfrm>
          <a:off x="7607700" y="1090370"/>
          <a:ext cx="1627016" cy="496240"/>
        </a:xfrm>
        <a:prstGeom prst="rect">
          <a:avLst/>
        </a:prstGeom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村干部管理</a:t>
          </a:r>
          <a:endParaRPr lang="zh-CN" altLang="en-US" sz="1800" kern="1200" dirty="0"/>
        </a:p>
      </dsp:txBody>
      <dsp:txXfrm>
        <a:off x="7607700" y="1090370"/>
        <a:ext cx="1627016" cy="496240"/>
      </dsp:txXfrm>
    </dsp:sp>
    <dsp:sp modelId="{B5ADEAEA-42BF-48E8-81CF-975850C4C907}">
      <dsp:nvSpPr>
        <dsp:cNvPr id="0" name=""/>
        <dsp:cNvSpPr/>
      </dsp:nvSpPr>
      <dsp:spPr>
        <a:xfrm>
          <a:off x="7603877" y="1763354"/>
          <a:ext cx="1627016" cy="496240"/>
        </a:xfrm>
        <a:prstGeom prst="rect">
          <a:avLst/>
        </a:prstGeom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大学生村官管理</a:t>
          </a:r>
          <a:endParaRPr lang="zh-CN" altLang="en-US" sz="1800" kern="1200" dirty="0"/>
        </a:p>
      </dsp:txBody>
      <dsp:txXfrm>
        <a:off x="7603877" y="1763354"/>
        <a:ext cx="1627016" cy="496240"/>
      </dsp:txXfrm>
    </dsp:sp>
    <dsp:sp modelId="{B4B77F49-21D0-4D77-8743-B95725E5C395}">
      <dsp:nvSpPr>
        <dsp:cNvPr id="0" name=""/>
        <dsp:cNvSpPr/>
      </dsp:nvSpPr>
      <dsp:spPr>
        <a:xfrm>
          <a:off x="7603877" y="2462971"/>
          <a:ext cx="1627016" cy="496240"/>
        </a:xfrm>
        <a:prstGeom prst="rect">
          <a:avLst/>
        </a:prstGeom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第一书记管理</a:t>
          </a:r>
          <a:endParaRPr lang="zh-CN" altLang="en-US" sz="1800" kern="1200" dirty="0"/>
        </a:p>
      </dsp:txBody>
      <dsp:txXfrm>
        <a:off x="7603877" y="2462971"/>
        <a:ext cx="1627016" cy="496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D1301-C80A-4294-983D-A3621D839992}">
      <dsp:nvSpPr>
        <dsp:cNvPr id="0" name=""/>
        <dsp:cNvSpPr/>
      </dsp:nvSpPr>
      <dsp:spPr>
        <a:xfrm>
          <a:off x="5043431" y="2172716"/>
          <a:ext cx="428736" cy="184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368" y="0"/>
              </a:lnTo>
              <a:lnTo>
                <a:pt x="214368" y="1843567"/>
              </a:lnTo>
              <a:lnTo>
                <a:pt x="428736" y="18435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6D45A-E085-49EA-B9A0-6EBF3A8E63F6}">
      <dsp:nvSpPr>
        <dsp:cNvPr id="0" name=""/>
        <dsp:cNvSpPr/>
      </dsp:nvSpPr>
      <dsp:spPr>
        <a:xfrm>
          <a:off x="5043431" y="2172716"/>
          <a:ext cx="428736" cy="9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368" y="0"/>
              </a:lnTo>
              <a:lnTo>
                <a:pt x="214368" y="921783"/>
              </a:lnTo>
              <a:lnTo>
                <a:pt x="428736" y="9217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993D2-B8DD-48AC-A8ED-020502DD51ED}">
      <dsp:nvSpPr>
        <dsp:cNvPr id="0" name=""/>
        <dsp:cNvSpPr/>
      </dsp:nvSpPr>
      <dsp:spPr>
        <a:xfrm>
          <a:off x="5043431" y="2126996"/>
          <a:ext cx="4287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73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CE3AB-99E5-4FD9-B275-C84063D75A1F}">
      <dsp:nvSpPr>
        <dsp:cNvPr id="0" name=""/>
        <dsp:cNvSpPr/>
      </dsp:nvSpPr>
      <dsp:spPr>
        <a:xfrm>
          <a:off x="5043431" y="1250932"/>
          <a:ext cx="428736" cy="921783"/>
        </a:xfrm>
        <a:custGeom>
          <a:avLst/>
          <a:gdLst/>
          <a:ahLst/>
          <a:cxnLst/>
          <a:rect l="0" t="0" r="0" b="0"/>
          <a:pathLst>
            <a:path>
              <a:moveTo>
                <a:pt x="0" y="921783"/>
              </a:moveTo>
              <a:lnTo>
                <a:pt x="214368" y="921783"/>
              </a:lnTo>
              <a:lnTo>
                <a:pt x="214368" y="0"/>
              </a:lnTo>
              <a:lnTo>
                <a:pt x="42873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C569-61EF-4CFB-B261-DBF64EA3E221}">
      <dsp:nvSpPr>
        <dsp:cNvPr id="0" name=""/>
        <dsp:cNvSpPr/>
      </dsp:nvSpPr>
      <dsp:spPr>
        <a:xfrm>
          <a:off x="5043431" y="329148"/>
          <a:ext cx="428736" cy="1843567"/>
        </a:xfrm>
        <a:custGeom>
          <a:avLst/>
          <a:gdLst/>
          <a:ahLst/>
          <a:cxnLst/>
          <a:rect l="0" t="0" r="0" b="0"/>
          <a:pathLst>
            <a:path>
              <a:moveTo>
                <a:pt x="0" y="1843567"/>
              </a:moveTo>
              <a:lnTo>
                <a:pt x="214368" y="1843567"/>
              </a:lnTo>
              <a:lnTo>
                <a:pt x="214368" y="0"/>
              </a:lnTo>
              <a:lnTo>
                <a:pt x="42873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4FC65-2A56-4793-9193-9804319EB4F0}">
      <dsp:nvSpPr>
        <dsp:cNvPr id="0" name=""/>
        <dsp:cNvSpPr/>
      </dsp:nvSpPr>
      <dsp:spPr>
        <a:xfrm>
          <a:off x="2899748" y="1845804"/>
          <a:ext cx="2143683" cy="6538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日常管理</a:t>
          </a:r>
          <a:endParaRPr lang="zh-CN" altLang="en-US" sz="2700" kern="1200" dirty="0"/>
        </a:p>
      </dsp:txBody>
      <dsp:txXfrm>
        <a:off x="2899748" y="1845804"/>
        <a:ext cx="2143683" cy="653823"/>
      </dsp:txXfrm>
    </dsp:sp>
    <dsp:sp modelId="{B38EC5EF-5D1A-4DDA-BD89-70BAB63094ED}">
      <dsp:nvSpPr>
        <dsp:cNvPr id="0" name=""/>
        <dsp:cNvSpPr/>
      </dsp:nvSpPr>
      <dsp:spPr>
        <a:xfrm>
          <a:off x="5472168" y="2236"/>
          <a:ext cx="2143683" cy="6538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任务派遣</a:t>
          </a:r>
          <a:endParaRPr lang="zh-CN" altLang="en-US" sz="2700" kern="1200" dirty="0"/>
        </a:p>
      </dsp:txBody>
      <dsp:txXfrm>
        <a:off x="5472168" y="2236"/>
        <a:ext cx="2143683" cy="653823"/>
      </dsp:txXfrm>
    </dsp:sp>
    <dsp:sp modelId="{7B8EC3F6-F7B4-4835-ADA5-FD133F2ED6C4}">
      <dsp:nvSpPr>
        <dsp:cNvPr id="0" name=""/>
        <dsp:cNvSpPr/>
      </dsp:nvSpPr>
      <dsp:spPr>
        <a:xfrm>
          <a:off x="5472168" y="924020"/>
          <a:ext cx="2143683" cy="6538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我的任务</a:t>
          </a:r>
          <a:endParaRPr lang="zh-CN" altLang="en-US" sz="2700" kern="1200" dirty="0"/>
        </a:p>
      </dsp:txBody>
      <dsp:txXfrm>
        <a:off x="5472168" y="924020"/>
        <a:ext cx="2143683" cy="653823"/>
      </dsp:txXfrm>
    </dsp:sp>
    <dsp:sp modelId="{E81EE3E3-B0E4-4930-9C9D-16465DE77C05}">
      <dsp:nvSpPr>
        <dsp:cNvPr id="0" name=""/>
        <dsp:cNvSpPr/>
      </dsp:nvSpPr>
      <dsp:spPr>
        <a:xfrm>
          <a:off x="5472168" y="1845804"/>
          <a:ext cx="2143683" cy="6538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通知管理</a:t>
          </a:r>
          <a:endParaRPr lang="zh-CN" altLang="en-US" sz="2700" kern="1200" dirty="0"/>
        </a:p>
      </dsp:txBody>
      <dsp:txXfrm>
        <a:off x="5472168" y="1845804"/>
        <a:ext cx="2143683" cy="653823"/>
      </dsp:txXfrm>
    </dsp:sp>
    <dsp:sp modelId="{6A6969D6-5A24-4D88-922F-BD4889DBC9C9}">
      <dsp:nvSpPr>
        <dsp:cNvPr id="0" name=""/>
        <dsp:cNvSpPr/>
      </dsp:nvSpPr>
      <dsp:spPr>
        <a:xfrm>
          <a:off x="5472168" y="2767588"/>
          <a:ext cx="2143683" cy="6538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信息发布</a:t>
          </a:r>
          <a:endParaRPr lang="zh-CN" altLang="en-US" sz="2700" kern="1200" dirty="0"/>
        </a:p>
      </dsp:txBody>
      <dsp:txXfrm>
        <a:off x="5472168" y="2767588"/>
        <a:ext cx="2143683" cy="653823"/>
      </dsp:txXfrm>
    </dsp:sp>
    <dsp:sp modelId="{82AE423E-FE1C-4E50-B9BC-002E51ED8311}">
      <dsp:nvSpPr>
        <dsp:cNvPr id="0" name=""/>
        <dsp:cNvSpPr/>
      </dsp:nvSpPr>
      <dsp:spPr>
        <a:xfrm>
          <a:off x="5472168" y="3689371"/>
          <a:ext cx="2143683" cy="6538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党内组织生活</a:t>
          </a:r>
          <a:endParaRPr lang="zh-CN" altLang="en-US" sz="2700" kern="1200" dirty="0"/>
        </a:p>
      </dsp:txBody>
      <dsp:txXfrm>
        <a:off x="5472168" y="3689371"/>
        <a:ext cx="2143683" cy="653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29EB0-CB49-45AF-9F92-15496A5B5D47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上级党组织编制并分配考核项目</a:t>
          </a:r>
          <a:endParaRPr lang="zh-CN" altLang="en-US" sz="2200" kern="1200" dirty="0"/>
        </a:p>
      </dsp:txBody>
      <dsp:txXfrm>
        <a:off x="144776" y="50451"/>
        <a:ext cx="2620721" cy="1534246"/>
      </dsp:txXfrm>
    </dsp:sp>
    <dsp:sp modelId="{CDCAC530-CF05-4373-8869-F3BC36CC80CB}">
      <dsp:nvSpPr>
        <dsp:cNvPr id="0" name=""/>
        <dsp:cNvSpPr/>
      </dsp:nvSpPr>
      <dsp:spPr>
        <a:xfrm rot="21597148">
          <a:off x="2936687" y="479415"/>
          <a:ext cx="297417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2936687" y="614175"/>
        <a:ext cx="208192" cy="404168"/>
      </dsp:txXfrm>
    </dsp:sp>
    <dsp:sp modelId="{3107A5B3-41FC-4B48-9197-B2052AB57E99}">
      <dsp:nvSpPr>
        <dsp:cNvPr id="0" name=""/>
        <dsp:cNvSpPr/>
      </dsp:nvSpPr>
      <dsp:spPr>
        <a:xfrm>
          <a:off x="3374395" y="0"/>
          <a:ext cx="2716187" cy="16297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下级党组织上传考核资料，提交考核</a:t>
          </a:r>
          <a:endParaRPr lang="zh-CN" altLang="en-US" sz="2200" kern="1200" dirty="0"/>
        </a:p>
      </dsp:txBody>
      <dsp:txXfrm>
        <a:off x="3422128" y="47733"/>
        <a:ext cx="2620721" cy="1534246"/>
      </dsp:txXfrm>
    </dsp:sp>
    <dsp:sp modelId="{793F8260-4E5F-48F4-A53B-CE84A044F541}">
      <dsp:nvSpPr>
        <dsp:cNvPr id="0" name=""/>
        <dsp:cNvSpPr/>
      </dsp:nvSpPr>
      <dsp:spPr>
        <a:xfrm rot="5445272">
          <a:off x="4445401" y="1568895"/>
          <a:ext cx="344145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4416069" y="1733634"/>
        <a:ext cx="404168" cy="240902"/>
      </dsp:txXfrm>
    </dsp:sp>
    <dsp:sp modelId="{D2A1FB13-EA4F-441F-906D-395B9D184EC1}">
      <dsp:nvSpPr>
        <dsp:cNvPr id="0" name=""/>
        <dsp:cNvSpPr/>
      </dsp:nvSpPr>
      <dsp:spPr>
        <a:xfrm>
          <a:off x="3344381" y="2278987"/>
          <a:ext cx="2716187" cy="16297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上级考核并发表考核意见</a:t>
          </a:r>
          <a:endParaRPr lang="zh-CN" altLang="en-US" sz="2200" kern="1200" dirty="0"/>
        </a:p>
      </dsp:txBody>
      <dsp:txXfrm>
        <a:off x="3392114" y="2326720"/>
        <a:ext cx="2620721" cy="1534246"/>
      </dsp:txXfrm>
    </dsp:sp>
    <dsp:sp modelId="{88F79D06-1ECC-4AE9-8DD7-69991A3A15CB}">
      <dsp:nvSpPr>
        <dsp:cNvPr id="0" name=""/>
        <dsp:cNvSpPr/>
      </dsp:nvSpPr>
      <dsp:spPr>
        <a:xfrm rot="59287">
          <a:off x="6494687" y="2870961"/>
          <a:ext cx="803419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494702" y="3003942"/>
        <a:ext cx="601335" cy="404168"/>
      </dsp:txXfrm>
    </dsp:sp>
    <dsp:sp modelId="{34FB6C62-139F-4EC9-911D-6EB547233410}">
      <dsp:nvSpPr>
        <dsp:cNvPr id="0" name=""/>
        <dsp:cNvSpPr/>
      </dsp:nvSpPr>
      <dsp:spPr>
        <a:xfrm>
          <a:off x="7576229" y="2351976"/>
          <a:ext cx="2716187" cy="16297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考核结束</a:t>
          </a:r>
          <a:endParaRPr lang="zh-CN" altLang="en-US" sz="2200" kern="1200" dirty="0"/>
        </a:p>
      </dsp:txBody>
      <dsp:txXfrm>
        <a:off x="7623962" y="2399709"/>
        <a:ext cx="2620721" cy="1534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5E6E8-B076-4530-8E5F-DD036599D6C9}">
      <dsp:nvSpPr>
        <dsp:cNvPr id="0" name=""/>
        <dsp:cNvSpPr/>
      </dsp:nvSpPr>
      <dsp:spPr>
        <a:xfrm>
          <a:off x="5080978" y="2172716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900833"/>
              </a:lnTo>
              <a:lnTo>
                <a:pt x="353643" y="1900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A6D8-989A-474B-9FB5-0EC9EE67F719}">
      <dsp:nvSpPr>
        <dsp:cNvPr id="0" name=""/>
        <dsp:cNvSpPr/>
      </dsp:nvSpPr>
      <dsp:spPr>
        <a:xfrm>
          <a:off x="5080978" y="2172716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140500"/>
              </a:lnTo>
              <a:lnTo>
                <a:pt x="353643" y="1140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6D45A-E085-49EA-B9A0-6EBF3A8E63F6}">
      <dsp:nvSpPr>
        <dsp:cNvPr id="0" name=""/>
        <dsp:cNvSpPr/>
      </dsp:nvSpPr>
      <dsp:spPr>
        <a:xfrm>
          <a:off x="5080978" y="2172716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380166"/>
              </a:lnTo>
              <a:lnTo>
                <a:pt x="353643" y="380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993D2-B8DD-48AC-A8ED-020502DD51ED}">
      <dsp:nvSpPr>
        <dsp:cNvPr id="0" name=""/>
        <dsp:cNvSpPr/>
      </dsp:nvSpPr>
      <dsp:spPr>
        <a:xfrm>
          <a:off x="5080978" y="1792549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380166"/>
              </a:moveTo>
              <a:lnTo>
                <a:pt x="176821" y="380166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CE3AB-99E5-4FD9-B275-C84063D75A1F}">
      <dsp:nvSpPr>
        <dsp:cNvPr id="0" name=""/>
        <dsp:cNvSpPr/>
      </dsp:nvSpPr>
      <dsp:spPr>
        <a:xfrm>
          <a:off x="5080978" y="1032215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1140500"/>
              </a:moveTo>
              <a:lnTo>
                <a:pt x="176821" y="1140500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C569-61EF-4CFB-B261-DBF64EA3E221}">
      <dsp:nvSpPr>
        <dsp:cNvPr id="0" name=""/>
        <dsp:cNvSpPr/>
      </dsp:nvSpPr>
      <dsp:spPr>
        <a:xfrm>
          <a:off x="5080978" y="271882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1900833"/>
              </a:moveTo>
              <a:lnTo>
                <a:pt x="176821" y="1900833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4FC65-2A56-4793-9193-9804319EB4F0}">
      <dsp:nvSpPr>
        <dsp:cNvPr id="0" name=""/>
        <dsp:cNvSpPr/>
      </dsp:nvSpPr>
      <dsp:spPr>
        <a:xfrm>
          <a:off x="3312760" y="1903062"/>
          <a:ext cx="1768217" cy="5393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考核管理</a:t>
          </a:r>
          <a:endParaRPr lang="zh-CN" altLang="en-US" sz="2200" kern="1200" dirty="0"/>
        </a:p>
      </dsp:txBody>
      <dsp:txXfrm>
        <a:off x="3312760" y="1903062"/>
        <a:ext cx="1768217" cy="539306"/>
      </dsp:txXfrm>
    </dsp:sp>
    <dsp:sp modelId="{B38EC5EF-5D1A-4DDA-BD89-70BAB63094ED}">
      <dsp:nvSpPr>
        <dsp:cNvPr id="0" name=""/>
        <dsp:cNvSpPr/>
      </dsp:nvSpPr>
      <dsp:spPr>
        <a:xfrm>
          <a:off x="5434621" y="2228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资料上传</a:t>
          </a:r>
          <a:endParaRPr lang="zh-CN" altLang="en-US" sz="2200" kern="1200" dirty="0"/>
        </a:p>
      </dsp:txBody>
      <dsp:txXfrm>
        <a:off x="5434621" y="2228"/>
        <a:ext cx="1768217" cy="539306"/>
      </dsp:txXfrm>
    </dsp:sp>
    <dsp:sp modelId="{7B8EC3F6-F7B4-4835-ADA5-FD133F2ED6C4}">
      <dsp:nvSpPr>
        <dsp:cNvPr id="0" name=""/>
        <dsp:cNvSpPr/>
      </dsp:nvSpPr>
      <dsp:spPr>
        <a:xfrm>
          <a:off x="5434621" y="762562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考核评价</a:t>
          </a:r>
          <a:endParaRPr lang="zh-CN" altLang="en-US" sz="2200" kern="1200" dirty="0"/>
        </a:p>
      </dsp:txBody>
      <dsp:txXfrm>
        <a:off x="5434621" y="762562"/>
        <a:ext cx="1768217" cy="539306"/>
      </dsp:txXfrm>
    </dsp:sp>
    <dsp:sp modelId="{E81EE3E3-B0E4-4930-9C9D-16465DE77C05}">
      <dsp:nvSpPr>
        <dsp:cNvPr id="0" name=""/>
        <dsp:cNvSpPr/>
      </dsp:nvSpPr>
      <dsp:spPr>
        <a:xfrm>
          <a:off x="5434621" y="1522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考核情况查询</a:t>
          </a:r>
          <a:endParaRPr lang="zh-CN" altLang="en-US" sz="2200" kern="1200" dirty="0"/>
        </a:p>
      </dsp:txBody>
      <dsp:txXfrm>
        <a:off x="5434621" y="1522896"/>
        <a:ext cx="1768217" cy="539306"/>
      </dsp:txXfrm>
    </dsp:sp>
    <dsp:sp modelId="{6A6969D6-5A24-4D88-922F-BD4889DBC9C9}">
      <dsp:nvSpPr>
        <dsp:cNvPr id="0" name=""/>
        <dsp:cNvSpPr/>
      </dsp:nvSpPr>
      <dsp:spPr>
        <a:xfrm>
          <a:off x="5434621" y="2283229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考核分数统计</a:t>
          </a:r>
          <a:endParaRPr lang="zh-CN" altLang="en-US" sz="2200" kern="1200" dirty="0"/>
        </a:p>
      </dsp:txBody>
      <dsp:txXfrm>
        <a:off x="5434621" y="2283229"/>
        <a:ext cx="1768217" cy="539306"/>
      </dsp:txXfrm>
    </dsp:sp>
    <dsp:sp modelId="{7EA1129F-CB55-4D9E-9EE8-77AE7CB69E4A}">
      <dsp:nvSpPr>
        <dsp:cNvPr id="0" name=""/>
        <dsp:cNvSpPr/>
      </dsp:nvSpPr>
      <dsp:spPr>
        <a:xfrm>
          <a:off x="5434621" y="3043563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考核项目设置</a:t>
          </a:r>
          <a:endParaRPr lang="zh-CN" altLang="en-US" sz="2200" kern="1200" dirty="0"/>
        </a:p>
      </dsp:txBody>
      <dsp:txXfrm>
        <a:off x="5434621" y="3043563"/>
        <a:ext cx="1768217" cy="539306"/>
      </dsp:txXfrm>
    </dsp:sp>
    <dsp:sp modelId="{1BBE496F-0EF8-4C4D-93D8-E61FAFD6E1BA}">
      <dsp:nvSpPr>
        <dsp:cNvPr id="0" name=""/>
        <dsp:cNvSpPr/>
      </dsp:nvSpPr>
      <dsp:spPr>
        <a:xfrm>
          <a:off x="5434621" y="3803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考核项目分配</a:t>
          </a:r>
          <a:endParaRPr lang="zh-CN" altLang="en-US" sz="2200" kern="1200" dirty="0"/>
        </a:p>
      </dsp:txBody>
      <dsp:txXfrm>
        <a:off x="5434621" y="3803896"/>
        <a:ext cx="1768217" cy="5393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DA6D8-989A-474B-9FB5-0EC9EE67F719}">
      <dsp:nvSpPr>
        <dsp:cNvPr id="0" name=""/>
        <dsp:cNvSpPr/>
      </dsp:nvSpPr>
      <dsp:spPr>
        <a:xfrm>
          <a:off x="5080978" y="2172716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900833"/>
              </a:lnTo>
              <a:lnTo>
                <a:pt x="353643" y="1900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D1301-C80A-4294-983D-A3621D839992}">
      <dsp:nvSpPr>
        <dsp:cNvPr id="0" name=""/>
        <dsp:cNvSpPr/>
      </dsp:nvSpPr>
      <dsp:spPr>
        <a:xfrm>
          <a:off x="5080978" y="2172716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140500"/>
              </a:lnTo>
              <a:lnTo>
                <a:pt x="353643" y="1140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6D45A-E085-49EA-B9A0-6EBF3A8E63F6}">
      <dsp:nvSpPr>
        <dsp:cNvPr id="0" name=""/>
        <dsp:cNvSpPr/>
      </dsp:nvSpPr>
      <dsp:spPr>
        <a:xfrm>
          <a:off x="5080978" y="2172716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380166"/>
              </a:lnTo>
              <a:lnTo>
                <a:pt x="353643" y="380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993D2-B8DD-48AC-A8ED-020502DD51ED}">
      <dsp:nvSpPr>
        <dsp:cNvPr id="0" name=""/>
        <dsp:cNvSpPr/>
      </dsp:nvSpPr>
      <dsp:spPr>
        <a:xfrm>
          <a:off x="5080978" y="1792549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380166"/>
              </a:moveTo>
              <a:lnTo>
                <a:pt x="176821" y="380166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CE3AB-99E5-4FD9-B275-C84063D75A1F}">
      <dsp:nvSpPr>
        <dsp:cNvPr id="0" name=""/>
        <dsp:cNvSpPr/>
      </dsp:nvSpPr>
      <dsp:spPr>
        <a:xfrm>
          <a:off x="5080978" y="1032215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1140500"/>
              </a:moveTo>
              <a:lnTo>
                <a:pt x="176821" y="1140500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C569-61EF-4CFB-B261-DBF64EA3E221}">
      <dsp:nvSpPr>
        <dsp:cNvPr id="0" name=""/>
        <dsp:cNvSpPr/>
      </dsp:nvSpPr>
      <dsp:spPr>
        <a:xfrm>
          <a:off x="5080978" y="271882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1900833"/>
              </a:moveTo>
              <a:lnTo>
                <a:pt x="176821" y="1900833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4FC65-2A56-4793-9193-9804319EB4F0}">
      <dsp:nvSpPr>
        <dsp:cNvPr id="0" name=""/>
        <dsp:cNvSpPr/>
      </dsp:nvSpPr>
      <dsp:spPr>
        <a:xfrm>
          <a:off x="3312760" y="1903062"/>
          <a:ext cx="1768217" cy="5393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党建学习</a:t>
          </a:r>
          <a:endParaRPr lang="zh-CN" altLang="en-US" sz="2200" kern="1200" dirty="0"/>
        </a:p>
      </dsp:txBody>
      <dsp:txXfrm>
        <a:off x="3312760" y="1903062"/>
        <a:ext cx="1768217" cy="539306"/>
      </dsp:txXfrm>
    </dsp:sp>
    <dsp:sp modelId="{B38EC5EF-5D1A-4DDA-BD89-70BAB63094ED}">
      <dsp:nvSpPr>
        <dsp:cNvPr id="0" name=""/>
        <dsp:cNvSpPr/>
      </dsp:nvSpPr>
      <dsp:spPr>
        <a:xfrm>
          <a:off x="5434621" y="2228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廉政建设</a:t>
          </a:r>
          <a:endParaRPr lang="zh-CN" altLang="en-US" sz="2200" kern="1200" dirty="0"/>
        </a:p>
      </dsp:txBody>
      <dsp:txXfrm>
        <a:off x="5434621" y="2228"/>
        <a:ext cx="1768217" cy="539306"/>
      </dsp:txXfrm>
    </dsp:sp>
    <dsp:sp modelId="{7B8EC3F6-F7B4-4835-ADA5-FD133F2ED6C4}">
      <dsp:nvSpPr>
        <dsp:cNvPr id="0" name=""/>
        <dsp:cNvSpPr/>
      </dsp:nvSpPr>
      <dsp:spPr>
        <a:xfrm>
          <a:off x="5434621" y="762562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理论制度</a:t>
          </a:r>
          <a:endParaRPr lang="zh-CN" altLang="en-US" sz="2200" kern="1200" dirty="0"/>
        </a:p>
      </dsp:txBody>
      <dsp:txXfrm>
        <a:off x="5434621" y="762562"/>
        <a:ext cx="1768217" cy="539306"/>
      </dsp:txXfrm>
    </dsp:sp>
    <dsp:sp modelId="{E81EE3E3-B0E4-4930-9C9D-16465DE77C05}">
      <dsp:nvSpPr>
        <dsp:cNvPr id="0" name=""/>
        <dsp:cNvSpPr/>
      </dsp:nvSpPr>
      <dsp:spPr>
        <a:xfrm>
          <a:off x="5434621" y="1522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网上党校</a:t>
          </a:r>
          <a:endParaRPr lang="zh-CN" altLang="en-US" sz="2200" kern="1200" dirty="0"/>
        </a:p>
      </dsp:txBody>
      <dsp:txXfrm>
        <a:off x="5434621" y="1522896"/>
        <a:ext cx="1768217" cy="539306"/>
      </dsp:txXfrm>
    </dsp:sp>
    <dsp:sp modelId="{6A6969D6-5A24-4D88-922F-BD4889DBC9C9}">
      <dsp:nvSpPr>
        <dsp:cNvPr id="0" name=""/>
        <dsp:cNvSpPr/>
      </dsp:nvSpPr>
      <dsp:spPr>
        <a:xfrm>
          <a:off x="5434621" y="2283229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宣传教育</a:t>
          </a:r>
          <a:endParaRPr lang="zh-CN" altLang="en-US" sz="2200" kern="1200" dirty="0"/>
        </a:p>
      </dsp:txBody>
      <dsp:txXfrm>
        <a:off x="5434621" y="2283229"/>
        <a:ext cx="1768217" cy="539306"/>
      </dsp:txXfrm>
    </dsp:sp>
    <dsp:sp modelId="{82AE423E-FE1C-4E50-B9BC-002E51ED8311}">
      <dsp:nvSpPr>
        <dsp:cNvPr id="0" name=""/>
        <dsp:cNvSpPr/>
      </dsp:nvSpPr>
      <dsp:spPr>
        <a:xfrm>
          <a:off x="5434621" y="3043563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栏目设置</a:t>
          </a:r>
          <a:endParaRPr lang="zh-CN" altLang="en-US" sz="2200" kern="1200" dirty="0"/>
        </a:p>
      </dsp:txBody>
      <dsp:txXfrm>
        <a:off x="5434621" y="3043563"/>
        <a:ext cx="1768217" cy="539306"/>
      </dsp:txXfrm>
    </dsp:sp>
    <dsp:sp modelId="{7EA1129F-CB55-4D9E-9EE8-77AE7CB69E4A}">
      <dsp:nvSpPr>
        <dsp:cNvPr id="0" name=""/>
        <dsp:cNvSpPr/>
      </dsp:nvSpPr>
      <dsp:spPr>
        <a:xfrm>
          <a:off x="5434621" y="3803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文章发布</a:t>
          </a:r>
          <a:endParaRPr lang="zh-CN" altLang="en-US" sz="2200" kern="1200" dirty="0"/>
        </a:p>
      </dsp:txBody>
      <dsp:txXfrm>
        <a:off x="5434621" y="3803896"/>
        <a:ext cx="1768217" cy="5393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DA6D8-989A-474B-9FB5-0EC9EE67F719}">
      <dsp:nvSpPr>
        <dsp:cNvPr id="0" name=""/>
        <dsp:cNvSpPr/>
      </dsp:nvSpPr>
      <dsp:spPr>
        <a:xfrm>
          <a:off x="5080978" y="2172716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900833"/>
              </a:lnTo>
              <a:lnTo>
                <a:pt x="353643" y="1900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D1301-C80A-4294-983D-A3621D839992}">
      <dsp:nvSpPr>
        <dsp:cNvPr id="0" name=""/>
        <dsp:cNvSpPr/>
      </dsp:nvSpPr>
      <dsp:spPr>
        <a:xfrm>
          <a:off x="5080978" y="2172716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140500"/>
              </a:lnTo>
              <a:lnTo>
                <a:pt x="353643" y="1140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6D45A-E085-49EA-B9A0-6EBF3A8E63F6}">
      <dsp:nvSpPr>
        <dsp:cNvPr id="0" name=""/>
        <dsp:cNvSpPr/>
      </dsp:nvSpPr>
      <dsp:spPr>
        <a:xfrm>
          <a:off x="5080978" y="2172716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380166"/>
              </a:lnTo>
              <a:lnTo>
                <a:pt x="353643" y="380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993D2-B8DD-48AC-A8ED-020502DD51ED}">
      <dsp:nvSpPr>
        <dsp:cNvPr id="0" name=""/>
        <dsp:cNvSpPr/>
      </dsp:nvSpPr>
      <dsp:spPr>
        <a:xfrm>
          <a:off x="5080978" y="1792549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380166"/>
              </a:moveTo>
              <a:lnTo>
                <a:pt x="176821" y="380166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CE3AB-99E5-4FD9-B275-C84063D75A1F}">
      <dsp:nvSpPr>
        <dsp:cNvPr id="0" name=""/>
        <dsp:cNvSpPr/>
      </dsp:nvSpPr>
      <dsp:spPr>
        <a:xfrm>
          <a:off x="5080978" y="1032215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1140500"/>
              </a:moveTo>
              <a:lnTo>
                <a:pt x="176821" y="1140500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C569-61EF-4CFB-B261-DBF64EA3E221}">
      <dsp:nvSpPr>
        <dsp:cNvPr id="0" name=""/>
        <dsp:cNvSpPr/>
      </dsp:nvSpPr>
      <dsp:spPr>
        <a:xfrm>
          <a:off x="5080978" y="271882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1900833"/>
              </a:moveTo>
              <a:lnTo>
                <a:pt x="176821" y="1900833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4FC65-2A56-4793-9193-9804319EB4F0}">
      <dsp:nvSpPr>
        <dsp:cNvPr id="0" name=""/>
        <dsp:cNvSpPr/>
      </dsp:nvSpPr>
      <dsp:spPr>
        <a:xfrm>
          <a:off x="3312760" y="1903062"/>
          <a:ext cx="1768217" cy="5393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App</a:t>
          </a:r>
          <a:endParaRPr lang="zh-CN" altLang="en-US" sz="2200" kern="1200" dirty="0"/>
        </a:p>
      </dsp:txBody>
      <dsp:txXfrm>
        <a:off x="3312760" y="1903062"/>
        <a:ext cx="1768217" cy="539306"/>
      </dsp:txXfrm>
    </dsp:sp>
    <dsp:sp modelId="{B38EC5EF-5D1A-4DDA-BD89-70BAB63094ED}">
      <dsp:nvSpPr>
        <dsp:cNvPr id="0" name=""/>
        <dsp:cNvSpPr/>
      </dsp:nvSpPr>
      <dsp:spPr>
        <a:xfrm>
          <a:off x="5434621" y="2228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活动场所</a:t>
          </a:r>
          <a:endParaRPr lang="zh-CN" altLang="en-US" sz="2200" kern="1200" dirty="0"/>
        </a:p>
      </dsp:txBody>
      <dsp:txXfrm>
        <a:off x="5434621" y="2228"/>
        <a:ext cx="1768217" cy="539306"/>
      </dsp:txXfrm>
    </dsp:sp>
    <dsp:sp modelId="{7B8EC3F6-F7B4-4835-ADA5-FD133F2ED6C4}">
      <dsp:nvSpPr>
        <dsp:cNvPr id="0" name=""/>
        <dsp:cNvSpPr/>
      </dsp:nvSpPr>
      <dsp:spPr>
        <a:xfrm>
          <a:off x="5434621" y="762562"/>
          <a:ext cx="1767598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我的任务</a:t>
          </a:r>
          <a:endParaRPr lang="zh-CN" altLang="en-US" sz="2200" kern="1200" dirty="0"/>
        </a:p>
      </dsp:txBody>
      <dsp:txXfrm>
        <a:off x="5434621" y="762562"/>
        <a:ext cx="1767598" cy="539306"/>
      </dsp:txXfrm>
    </dsp:sp>
    <dsp:sp modelId="{E81EE3E3-B0E4-4930-9C9D-16465DE77C05}">
      <dsp:nvSpPr>
        <dsp:cNvPr id="0" name=""/>
        <dsp:cNvSpPr/>
      </dsp:nvSpPr>
      <dsp:spPr>
        <a:xfrm>
          <a:off x="5434621" y="1522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公告</a:t>
          </a:r>
          <a:endParaRPr lang="zh-CN" altLang="en-US" sz="2200" kern="1200" dirty="0"/>
        </a:p>
      </dsp:txBody>
      <dsp:txXfrm>
        <a:off x="5434621" y="1522896"/>
        <a:ext cx="1768217" cy="539306"/>
      </dsp:txXfrm>
    </dsp:sp>
    <dsp:sp modelId="{6A6969D6-5A24-4D88-922F-BD4889DBC9C9}">
      <dsp:nvSpPr>
        <dsp:cNvPr id="0" name=""/>
        <dsp:cNvSpPr/>
      </dsp:nvSpPr>
      <dsp:spPr>
        <a:xfrm>
          <a:off x="5434621" y="2283229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信息互动</a:t>
          </a:r>
          <a:endParaRPr lang="zh-CN" altLang="en-US" sz="2200" kern="1200" dirty="0"/>
        </a:p>
      </dsp:txBody>
      <dsp:txXfrm>
        <a:off x="5434621" y="2283229"/>
        <a:ext cx="1768217" cy="539306"/>
      </dsp:txXfrm>
    </dsp:sp>
    <dsp:sp modelId="{82AE423E-FE1C-4E50-B9BC-002E51ED8311}">
      <dsp:nvSpPr>
        <dsp:cNvPr id="0" name=""/>
        <dsp:cNvSpPr/>
      </dsp:nvSpPr>
      <dsp:spPr>
        <a:xfrm>
          <a:off x="5434621" y="3043563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投票</a:t>
          </a:r>
          <a:endParaRPr lang="zh-CN" altLang="en-US" sz="2200" kern="1200" dirty="0"/>
        </a:p>
      </dsp:txBody>
      <dsp:txXfrm>
        <a:off x="5434621" y="3043563"/>
        <a:ext cx="1768217" cy="539306"/>
      </dsp:txXfrm>
    </dsp:sp>
    <dsp:sp modelId="{7EA1129F-CB55-4D9E-9EE8-77AE7CB69E4A}">
      <dsp:nvSpPr>
        <dsp:cNvPr id="0" name=""/>
        <dsp:cNvSpPr/>
      </dsp:nvSpPr>
      <dsp:spPr>
        <a:xfrm>
          <a:off x="5434621" y="3803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党内生活</a:t>
          </a:r>
          <a:endParaRPr lang="zh-CN" altLang="en-US" sz="2200" kern="1200" dirty="0"/>
        </a:p>
      </dsp:txBody>
      <dsp:txXfrm>
        <a:off x="5434621" y="3803896"/>
        <a:ext cx="1768217" cy="5393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805E8-C1EA-46AB-91ED-F8C44D9CFF69}">
      <dsp:nvSpPr>
        <dsp:cNvPr id="0" name=""/>
        <dsp:cNvSpPr/>
      </dsp:nvSpPr>
      <dsp:spPr>
        <a:xfrm>
          <a:off x="267032" y="226435"/>
          <a:ext cx="2214077" cy="738022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1</a:t>
          </a:r>
          <a:r>
            <a:rPr lang="zh-CN" altLang="en-US" sz="1800" kern="1200" dirty="0" smtClean="0"/>
            <a:t>、任务派遣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（上级组织）</a:t>
          </a:r>
          <a:endParaRPr lang="zh-CN" altLang="en-US" sz="1800" kern="1200" dirty="0"/>
        </a:p>
      </dsp:txBody>
      <dsp:txXfrm>
        <a:off x="288648" y="248051"/>
        <a:ext cx="2170845" cy="694790"/>
      </dsp:txXfrm>
    </dsp:sp>
    <dsp:sp modelId="{48EFD68F-B368-40B4-BFCA-F45F5F773985}">
      <dsp:nvSpPr>
        <dsp:cNvPr id="0" name=""/>
        <dsp:cNvSpPr/>
      </dsp:nvSpPr>
      <dsp:spPr>
        <a:xfrm rot="15593">
          <a:off x="3161612" y="388143"/>
          <a:ext cx="497097" cy="4319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161613" y="474248"/>
        <a:ext cx="367499" cy="259196"/>
      </dsp:txXfrm>
    </dsp:sp>
    <dsp:sp modelId="{E6BDF776-8AA7-4386-A81E-E0E711CA91CF}">
      <dsp:nvSpPr>
        <dsp:cNvPr id="0" name=""/>
        <dsp:cNvSpPr/>
      </dsp:nvSpPr>
      <dsp:spPr>
        <a:xfrm>
          <a:off x="4150761" y="253062"/>
          <a:ext cx="2214077" cy="7200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2</a:t>
          </a:r>
          <a:r>
            <a:rPr lang="zh-CN" altLang="en-US" sz="1800" kern="1200" dirty="0" smtClean="0"/>
            <a:t>、任务领取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（电脑端或</a:t>
          </a:r>
          <a:r>
            <a:rPr lang="en-US" altLang="zh-CN" sz="1800" kern="1200" dirty="0" smtClean="0"/>
            <a:t>App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>
        <a:off x="4171849" y="274150"/>
        <a:ext cx="2171901" cy="677824"/>
      </dsp:txXfrm>
    </dsp:sp>
    <dsp:sp modelId="{8DDA4B5B-CD68-46A2-9D0C-4368F33CDF5A}">
      <dsp:nvSpPr>
        <dsp:cNvPr id="0" name=""/>
        <dsp:cNvSpPr/>
      </dsp:nvSpPr>
      <dsp:spPr>
        <a:xfrm rot="21588782">
          <a:off x="6986731" y="390524"/>
          <a:ext cx="550822" cy="4319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6986731" y="477134"/>
        <a:ext cx="421224" cy="259196"/>
      </dsp:txXfrm>
    </dsp:sp>
    <dsp:sp modelId="{56C51EBB-37AC-4368-BDE6-9BE19F6E63BB}">
      <dsp:nvSpPr>
        <dsp:cNvPr id="0" name=""/>
        <dsp:cNvSpPr/>
      </dsp:nvSpPr>
      <dsp:spPr>
        <a:xfrm>
          <a:off x="8214949" y="239799"/>
          <a:ext cx="2214077" cy="7200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</a:t>
          </a:r>
          <a:r>
            <a:rPr lang="zh-CN" altLang="en-US" sz="1800" kern="1200" dirty="0" smtClean="0"/>
            <a:t>、完善活动场所信息（</a:t>
          </a:r>
          <a:r>
            <a:rPr lang="en-US" altLang="zh-CN" sz="1800" kern="1200" dirty="0" smtClean="0"/>
            <a:t>App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>
        <a:off x="8236037" y="260887"/>
        <a:ext cx="2171901" cy="677824"/>
      </dsp:txXfrm>
    </dsp:sp>
    <dsp:sp modelId="{D08F2F73-4D92-4A80-AFDA-A061192B3A1A}">
      <dsp:nvSpPr>
        <dsp:cNvPr id="0" name=""/>
        <dsp:cNvSpPr/>
      </dsp:nvSpPr>
      <dsp:spPr>
        <a:xfrm rot="7118490">
          <a:off x="8216150" y="1844002"/>
          <a:ext cx="616677" cy="4319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 rot="-5400000">
        <a:off x="8425950" y="1759590"/>
        <a:ext cx="259196" cy="487079"/>
      </dsp:txXfrm>
    </dsp:sp>
    <dsp:sp modelId="{BA549E35-BF04-4001-AA87-A52C919E103C}">
      <dsp:nvSpPr>
        <dsp:cNvPr id="0" name=""/>
        <dsp:cNvSpPr/>
      </dsp:nvSpPr>
      <dsp:spPr>
        <a:xfrm>
          <a:off x="6582783" y="3228253"/>
          <a:ext cx="2214077" cy="7200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4</a:t>
          </a:r>
          <a:r>
            <a:rPr lang="zh-CN" altLang="en-US" sz="1800" kern="1200" dirty="0" smtClean="0"/>
            <a:t>、任务汇报完成</a:t>
          </a:r>
          <a:endParaRPr lang="zh-CN" altLang="en-US" sz="1800" kern="1200" dirty="0"/>
        </a:p>
      </dsp:txBody>
      <dsp:txXfrm>
        <a:off x="6603871" y="3249341"/>
        <a:ext cx="2171901" cy="677824"/>
      </dsp:txXfrm>
    </dsp:sp>
    <dsp:sp modelId="{D101B541-A65E-4EF0-9583-FD544CD26B64}">
      <dsp:nvSpPr>
        <dsp:cNvPr id="0" name=""/>
        <dsp:cNvSpPr/>
      </dsp:nvSpPr>
      <dsp:spPr>
        <a:xfrm rot="10802500">
          <a:off x="4697875" y="3370402"/>
          <a:ext cx="885334" cy="4319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4827473" y="3456848"/>
        <a:ext cx="755736" cy="259196"/>
      </dsp:txXfrm>
    </dsp:sp>
    <dsp:sp modelId="{F440A517-A363-4151-87EC-DC4689C7B907}">
      <dsp:nvSpPr>
        <dsp:cNvPr id="0" name=""/>
        <dsp:cNvSpPr/>
      </dsp:nvSpPr>
      <dsp:spPr>
        <a:xfrm>
          <a:off x="1395014" y="3224480"/>
          <a:ext cx="2214077" cy="7200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5</a:t>
          </a:r>
          <a:r>
            <a:rPr lang="zh-CN" altLang="en-US" sz="1800" kern="1200" dirty="0" smtClean="0"/>
            <a:t>、任务完成情况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查看</a:t>
          </a:r>
          <a:endParaRPr lang="zh-CN" altLang="en-US" sz="1800" kern="1200" dirty="0"/>
        </a:p>
      </dsp:txBody>
      <dsp:txXfrm>
        <a:off x="1416102" y="3245568"/>
        <a:ext cx="2171901" cy="677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3E3F0-3738-40B3-BB75-B01505274B42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72702-26BE-4491-9F3D-BE3D32A7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6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0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从系统架构图中，可以看出，整个系统分为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个部分：</a:t>
            </a:r>
            <a:endParaRPr lang="en-US" altLang="zh-CN" dirty="0" smtClean="0"/>
          </a:p>
          <a:p>
            <a:r>
              <a:rPr lang="zh-CN" altLang="en-US" dirty="0" smtClean="0"/>
              <a:t>党组织管理：组织信息、党员、村干部、组织活动场所等基础信息</a:t>
            </a:r>
            <a:endParaRPr lang="en-US" altLang="zh-CN" dirty="0" smtClean="0"/>
          </a:p>
          <a:p>
            <a:r>
              <a:rPr lang="zh-CN" altLang="en-US" dirty="0" smtClean="0"/>
              <a:t>日常管理：有关任务、通知、公告</a:t>
            </a:r>
            <a:endParaRPr lang="en-US" altLang="zh-CN" dirty="0" smtClean="0"/>
          </a:p>
          <a:p>
            <a:r>
              <a:rPr lang="zh-CN" altLang="en-US" dirty="0" smtClean="0"/>
              <a:t>考核管理：定制考核项目，定期不定期考核，打分、排名</a:t>
            </a:r>
            <a:endParaRPr lang="en-US" altLang="zh-CN" dirty="0" smtClean="0"/>
          </a:p>
          <a:p>
            <a:r>
              <a:rPr lang="zh-CN" altLang="en-US" dirty="0" smtClean="0"/>
              <a:t>党建学习：文章发布，党建廉政建设、理论制度等相关内容的发布与查看</a:t>
            </a:r>
            <a:endParaRPr lang="en-US" altLang="zh-CN" dirty="0" smtClean="0"/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：内容与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客户端一致，便于交互和协同操作，比如任务通知的接收、完成，图片上传功能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4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系统架构中提到，本模块主要是</a:t>
            </a:r>
            <a:r>
              <a:rPr lang="zh-CN" altLang="en-US" dirty="0" smtClean="0"/>
              <a:t>维护基础信息，列举</a:t>
            </a:r>
            <a:endParaRPr lang="en-US" altLang="zh-CN" dirty="0" smtClean="0"/>
          </a:p>
          <a:p>
            <a:r>
              <a:rPr lang="zh-CN" altLang="en-US" dirty="0" smtClean="0"/>
              <a:t>两新组织：</a:t>
            </a:r>
            <a:r>
              <a:rPr lang="zh-CN" altLang="en-US" dirty="0" smtClean="0"/>
              <a:t>新经济组织和新社会组织，企业和社会团体的基本信息</a:t>
            </a:r>
            <a:endParaRPr lang="en-US" altLang="zh-CN" dirty="0" smtClean="0"/>
          </a:p>
          <a:p>
            <a:r>
              <a:rPr lang="zh-CN" altLang="en-US" dirty="0" smtClean="0"/>
              <a:t>党员管理、党员通讯录：基本信息、转正流程、党员关系转移等</a:t>
            </a:r>
            <a:endParaRPr lang="en-US" altLang="zh-CN" dirty="0" smtClean="0"/>
          </a:p>
          <a:p>
            <a:r>
              <a:rPr lang="zh-CN" altLang="en-US" dirty="0" smtClean="0"/>
              <a:t>党费管理：党费缴纳记录</a:t>
            </a:r>
            <a:endParaRPr lang="en-US" altLang="zh-CN" dirty="0" smtClean="0"/>
          </a:p>
          <a:p>
            <a:r>
              <a:rPr lang="zh-CN" altLang="en-US" dirty="0" smtClean="0"/>
              <a:t>组织活动场所</a:t>
            </a:r>
            <a:r>
              <a:rPr lang="zh-CN" altLang="en-US" dirty="0" smtClean="0">
                <a:sym typeface="Wingdings" panose="05000000000000000000" pitchFamily="2" charset="2"/>
              </a:rPr>
              <a:t>（重点）：基层各党组织和党员干部开展集中学习、开展活动的主要阵地；这里提供组织场所信息的录入、修改，可上传图片；后期可追加场所信息变动记录（维修情况等）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村干部、大学生村官、第一书记管理：主要是针对特殊身份的人信息的录入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6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日常管理：任务、通知、信息发布，以及党组织生活记录</a:t>
            </a:r>
            <a:endParaRPr lang="en-US" altLang="zh-CN" dirty="0" smtClean="0"/>
          </a:p>
          <a:p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、上级指定下级完成一个任务时，很难得知任务的进展状况，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群或微信群发布，任务记录不好做，任务对应的功能不好统计；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、这里通过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任务派遣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我的任务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，可以将上级指派的任务管理起来，实时监控任务进展情况，任务同时提供状态变更提醒（如发布给王集镇党委一个任务，手机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将会收到通知提醒，可以在</a:t>
            </a:r>
            <a:r>
              <a:rPr lang="en-US" altLang="zh-CN" dirty="0" smtClean="0"/>
              <a:t>app【</a:t>
            </a:r>
            <a:r>
              <a:rPr lang="zh-CN" altLang="en-US" dirty="0" smtClean="0"/>
              <a:t>我的任务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功能中进行领取、汇报完成情况等，后面将会有例子演示任务发布与完成的完整流程）；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、任务也可以和系统中的业务功能关联起来，事事有记录，任务工作成果有效统计归档，继而生成报表等</a:t>
            </a:r>
            <a:endParaRPr lang="en-US" altLang="zh-CN" dirty="0" smtClean="0"/>
          </a:p>
          <a:p>
            <a:r>
              <a:rPr lang="zh-CN" altLang="en-US" dirty="0" smtClean="0"/>
              <a:t>通知管理：可指定接收组织和个人</a:t>
            </a:r>
            <a:endParaRPr lang="en-US" altLang="zh-CN" dirty="0" smtClean="0"/>
          </a:p>
          <a:p>
            <a:r>
              <a:rPr lang="zh-CN" altLang="en-US" dirty="0" smtClean="0"/>
              <a:t>信息发布：发布给所有组织和个人</a:t>
            </a:r>
            <a:endParaRPr lang="en-US" altLang="zh-CN" dirty="0" smtClean="0"/>
          </a:p>
          <a:p>
            <a:r>
              <a:rPr lang="zh-CN" altLang="en-US" dirty="0" smtClean="0"/>
              <a:t>党内组织生活：党课、支部党员大会、支部委员会等会议记录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0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考核流程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75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考核管理：</a:t>
            </a:r>
            <a:endParaRPr lang="en-US" altLang="zh-CN" dirty="0" smtClean="0"/>
          </a:p>
          <a:p>
            <a:r>
              <a:rPr lang="zh-CN" altLang="en-US" dirty="0" smtClean="0"/>
              <a:t>衡量各级党组织党建工作的重要依据，系统中的重要部分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考核项目：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考核哪些项目（思想队伍建设、组织建设、作风制度建设等），季度、月度、年度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哪些组织考核哪些项目，分配，乡镇党委和村级党组织，考核内容肯定会有所差异，自行分配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考核情况查询：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上级、下级都可以查询，主动查询待审批和待上传资料的情况</a:t>
            </a:r>
            <a:endParaRPr lang="en-US" altLang="zh-CN" dirty="0" smtClean="0"/>
          </a:p>
          <a:p>
            <a:r>
              <a:rPr lang="zh-CN" altLang="en-US" dirty="0" smtClean="0"/>
              <a:t>考核分数统计：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查询所有党组织指定考核期间（指定月份、季度、年度等）的总得分以及得分明细（各个考核项目的得分情况）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9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党建工作相关的文章，分类发布展示</a:t>
            </a:r>
            <a:endParaRPr lang="en-US" altLang="zh-CN" dirty="0" smtClean="0"/>
          </a:p>
          <a:p>
            <a:r>
              <a:rPr lang="zh-CN" altLang="en-US" dirty="0" smtClean="0"/>
              <a:t>预制了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类，可自定义栏目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4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前面说了，手机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内容与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客户端一致，便于交互和协同操作，比如任务通知的接收、完成，图片上传功能</a:t>
            </a:r>
          </a:p>
          <a:p>
            <a:r>
              <a:rPr lang="zh-CN" altLang="en-US" dirty="0" smtClean="0"/>
              <a:t>活动场所：手机直接编辑内容，拍照上传</a:t>
            </a:r>
            <a:endParaRPr lang="en-US" altLang="zh-CN" dirty="0" smtClean="0"/>
          </a:p>
          <a:p>
            <a:r>
              <a:rPr lang="zh-CN" altLang="en-US" dirty="0" smtClean="0"/>
              <a:t>我的任务：手机端方便操作，收到提醒后，在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我的任务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领取、汇报完成</a:t>
            </a:r>
            <a:endParaRPr lang="en-US" altLang="zh-CN" dirty="0" smtClean="0"/>
          </a:p>
          <a:p>
            <a:r>
              <a:rPr lang="zh-CN" altLang="en-US" dirty="0" smtClean="0"/>
              <a:t>公告：查看公告信息，便利</a:t>
            </a:r>
            <a:endParaRPr lang="en-US" altLang="zh-CN" dirty="0" smtClean="0"/>
          </a:p>
          <a:p>
            <a:r>
              <a:rPr lang="zh-CN" altLang="en-US" dirty="0" smtClean="0"/>
              <a:t>信息互动：党组织、党员之间进行互动，活跃党内生活</a:t>
            </a:r>
            <a:endParaRPr lang="en-US" altLang="zh-CN" dirty="0" smtClean="0"/>
          </a:p>
          <a:p>
            <a:r>
              <a:rPr lang="zh-CN" altLang="en-US" dirty="0" smtClean="0"/>
              <a:t>投票：针对某些政策方针、征集民意</a:t>
            </a:r>
            <a:endParaRPr lang="en-US" altLang="zh-CN" dirty="0" smtClean="0"/>
          </a:p>
          <a:p>
            <a:r>
              <a:rPr lang="zh-CN" altLang="en-US" dirty="0" smtClean="0"/>
              <a:t>党内生活：</a:t>
            </a:r>
            <a:r>
              <a:rPr lang="zh-CN" altLang="en-US" dirty="0" smtClean="0"/>
              <a:t>党课、支部党员大会、支部委员会等会记录的展示，也可以拍照或短视频上传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、任务派遣，由上级组织编辑并发布任务；任务发布后，下级党组织会受到任务提醒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、任务领取，由下级党组织领取（可在电脑或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、完善活动场所信息，</a:t>
            </a:r>
            <a:r>
              <a:rPr lang="en-US" altLang="zh-CN" dirty="0" smtClean="0"/>
              <a:t>App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、任务完成汇报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、任</a:t>
            </a:r>
            <a:r>
              <a:rPr lang="zh-CN" altLang="en-US" dirty="0" smtClean="0"/>
              <a:t>务完成情况查</a:t>
            </a:r>
            <a:r>
              <a:rPr lang="zh-CN" altLang="en-US" dirty="0" smtClean="0"/>
              <a:t>看（任何阶段，发布党组织和接收党组织都可以查看任务状态）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2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6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0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9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8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5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7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B891-9F7D-452E-9078-7A84DC06F331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8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i="1" dirty="0" smtClean="0"/>
              <a:t>山东东方红信息技术有限公司</a:t>
            </a:r>
            <a:endParaRPr lang="zh-CN" altLang="en-US" i="1" dirty="0"/>
          </a:p>
        </p:txBody>
      </p:sp>
      <p:sp>
        <p:nvSpPr>
          <p:cNvPr id="4" name="矩形 3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28681" y="3000983"/>
            <a:ext cx="32624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dirty="0" smtClean="0"/>
              <a:t>谢谢！</a:t>
            </a:r>
            <a:endParaRPr lang="zh-CN" altLang="en-US" sz="8000" dirty="0"/>
          </a:p>
        </p:txBody>
      </p:sp>
      <p:sp>
        <p:nvSpPr>
          <p:cNvPr id="3" name="矩形 2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7463"/>
            <a:ext cx="10515600" cy="7632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系统架构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9" name="内容占位符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323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3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肘形连接符 16"/>
          <p:cNvCxnSpPr/>
          <p:nvPr/>
        </p:nvCxnSpPr>
        <p:spPr>
          <a:xfrm>
            <a:off x="6096000" y="3817257"/>
            <a:ext cx="3976914" cy="72571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098971" y="3817257"/>
            <a:ext cx="53702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6096000" y="3164114"/>
            <a:ext cx="3976914" cy="65314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党组织管理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076732"/>
              </p:ext>
            </p:extLst>
          </p:nvPr>
        </p:nvGraphicFramePr>
        <p:xfrm>
          <a:off x="838200" y="1825625"/>
          <a:ext cx="10515600" cy="434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0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日常管理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127191"/>
              </p:ext>
            </p:extLst>
          </p:nvPr>
        </p:nvGraphicFramePr>
        <p:xfrm>
          <a:off x="838200" y="1825625"/>
          <a:ext cx="10515600" cy="434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2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考核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</a:t>
            </a:r>
            <a:r>
              <a:rPr lang="en-US" altLang="zh-CN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流程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9299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下弧形箭头 7"/>
          <p:cNvSpPr/>
          <p:nvPr/>
        </p:nvSpPr>
        <p:spPr>
          <a:xfrm rot="16200000">
            <a:off x="6746132" y="3088530"/>
            <a:ext cx="1605064" cy="1186775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7378" y="5362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考核通过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91376" y="3013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考核不通过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6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考核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322050"/>
              </p:ext>
            </p:extLst>
          </p:nvPr>
        </p:nvGraphicFramePr>
        <p:xfrm>
          <a:off x="838200" y="1825625"/>
          <a:ext cx="10515600" cy="434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党建学习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398062"/>
              </p:ext>
            </p:extLst>
          </p:nvPr>
        </p:nvGraphicFramePr>
        <p:xfrm>
          <a:off x="838200" y="1825625"/>
          <a:ext cx="10515600" cy="434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手机</a:t>
            </a:r>
            <a:r>
              <a:rPr lang="en-US" altLang="zh-CN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365564"/>
              </p:ext>
            </p:extLst>
          </p:nvPr>
        </p:nvGraphicFramePr>
        <p:xfrm>
          <a:off x="838200" y="1825625"/>
          <a:ext cx="10515600" cy="434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0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7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流程演示</a:t>
            </a:r>
            <a:r>
              <a:rPr lang="en-US" altLang="zh-CN" sz="27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7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任务管理（以组织活动场所信息采集为例）</a:t>
            </a:r>
            <a:endParaRPr lang="zh-CN" altLang="en-US" sz="27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028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流程图: 可选过程 8"/>
          <p:cNvSpPr/>
          <p:nvPr/>
        </p:nvSpPr>
        <p:spPr>
          <a:xfrm>
            <a:off x="4630056" y="3634817"/>
            <a:ext cx="2221200" cy="723600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任</a:t>
            </a:r>
            <a:r>
              <a:rPr lang="zh-CN" altLang="en-US" sz="1500" dirty="0" smtClean="0"/>
              <a:t>务状态提醒、查</a:t>
            </a:r>
            <a:r>
              <a:rPr lang="zh-CN" altLang="en-US" sz="1500" dirty="0" smtClean="0"/>
              <a:t>看</a:t>
            </a:r>
            <a:endParaRPr lang="zh-CN" altLang="en-US" sz="1500" dirty="0"/>
          </a:p>
        </p:txBody>
      </p:sp>
      <p:sp>
        <p:nvSpPr>
          <p:cNvPr id="11" name="下箭头 10"/>
          <p:cNvSpPr/>
          <p:nvPr/>
        </p:nvSpPr>
        <p:spPr>
          <a:xfrm>
            <a:off x="5863771" y="2887411"/>
            <a:ext cx="232229" cy="72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3960000">
            <a:off x="7880141" y="2194639"/>
            <a:ext cx="234000" cy="216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-3180000">
            <a:off x="3869044" y="2483073"/>
            <a:ext cx="232229" cy="144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7620000">
            <a:off x="7491354" y="3803363"/>
            <a:ext cx="234000" cy="144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2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1519</Words>
  <Application>Microsoft Office PowerPoint</Application>
  <PresentationFormat>宽屏</PresentationFormat>
  <Paragraphs>135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楷体</vt:lpstr>
      <vt:lpstr>宋体</vt:lpstr>
      <vt:lpstr>Arial</vt:lpstr>
      <vt:lpstr>Calibri</vt:lpstr>
      <vt:lpstr>Calibri Light</vt:lpstr>
      <vt:lpstr>Wingdings</vt:lpstr>
      <vt:lpstr>Office 主题</vt:lpstr>
      <vt:lpstr>党建工作信息化管理平台</vt:lpstr>
      <vt:lpstr> 系统架构</vt:lpstr>
      <vt:lpstr> 党组织管理</vt:lpstr>
      <vt:lpstr> 日常管理</vt:lpstr>
      <vt:lpstr> 考核管理——流程</vt:lpstr>
      <vt:lpstr> 考核管理</vt:lpstr>
      <vt:lpstr> 党建学习</vt:lpstr>
      <vt:lpstr> 手机App</vt:lpstr>
      <vt:lpstr> 流程演示——任务管理（以组织活动场所信息采集为例）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党建信息化管理平台</dc:title>
  <dc:creator>Administrator</dc:creator>
  <cp:lastModifiedBy>Administrator</cp:lastModifiedBy>
  <cp:revision>218</cp:revision>
  <dcterms:created xsi:type="dcterms:W3CDTF">2016-11-24T00:37:20Z</dcterms:created>
  <dcterms:modified xsi:type="dcterms:W3CDTF">2016-11-24T06:55:18Z</dcterms:modified>
</cp:coreProperties>
</file>