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SawFgBHUOLyyqawG7/Vcic7Pk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962215-2280-48F1-A4D8-95D2A690C2D7}">
  <a:tblStyle styleId="{1C962215-2280-48F1-A4D8-95D2A690C2D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/>
              <a:t>Portafolio de Título</a:t>
            </a:r>
            <a:br>
              <a:rPr lang="es-CL"/>
            </a:br>
            <a:r>
              <a:rPr lang="es-CL" sz="3200"/>
              <a:t>“Título del Caso”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4052203"/>
            <a:ext cx="9144000" cy="2404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Analista Programador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Escuela de Informática y Telecomunicaciones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Sede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2016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Docente Instructor de la Asignatura: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Integrantes: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title"/>
          </p:nvPr>
        </p:nvSpPr>
        <p:spPr>
          <a:xfrm>
            <a:off x="851079" y="294089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Demostración del Sistema </a:t>
            </a:r>
            <a:br>
              <a:rPr lang="es-CL"/>
            </a:br>
            <a:r>
              <a:rPr lang="es-CL" sz="2400"/>
              <a:t>(No más de 5 Minutos)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type="title"/>
          </p:nvPr>
        </p:nvSpPr>
        <p:spPr>
          <a:xfrm>
            <a:off x="838200" y="9749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Reflexión final</a:t>
            </a: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838200" y="2092682"/>
            <a:ext cx="9670961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Lecciones Aprendidas con la Experiencia.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¿Cuáles fueron los principales problemas que se vivieron como equipo?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los evitaría para un próximo proyecto?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¿Cuáles fueron los casos más complejos en desarrollar?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¿Perciben un crecimiento en su capacidad para desarrollar proyectos informáticos reales?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se abordó la gestión del proyecto?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¿Cuáles fueron los principales auto-aprendizajes a nivel técnico que han logrado en el proceso?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title"/>
          </p:nvPr>
        </p:nvSpPr>
        <p:spPr>
          <a:xfrm>
            <a:off x="1013139" y="104770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-CL" sz="3200"/>
              <a:t>NOTA:</a:t>
            </a:r>
            <a:br>
              <a:rPr lang="es-CL" sz="3200"/>
            </a:br>
            <a:r>
              <a:rPr lang="es-CL" sz="3200">
                <a:solidFill>
                  <a:srgbClr val="FF0000"/>
                </a:solidFill>
              </a:rPr>
              <a:t>Recordar que se evaluará el cumplimiento del desarrollo del Sistema considerando los siguientes aspectos mínimos:</a:t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>
            <a:off x="1013139" y="2703626"/>
            <a:ext cx="9702083" cy="2970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365F91"/>
                </a:solidFill>
                <a:latin typeface="Cambria"/>
                <a:ea typeface="Cambria"/>
                <a:cs typeface="Cambria"/>
                <a:sym typeface="Cambria"/>
              </a:rPr>
              <a:t>4.1. Requisitos Funcionales Comunes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sistema debe considerar la autenticación de usuarios.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sistema debe considerar el manejo de múltiples perfiles por usuario.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sistema debe considerar la mantención de los datos maestros del sistema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365F91"/>
                </a:solidFill>
                <a:latin typeface="Cambria"/>
                <a:ea typeface="Cambria"/>
                <a:cs typeface="Cambria"/>
                <a:sym typeface="Cambria"/>
              </a:rPr>
              <a:t>4.2. Requisitos no Funcionales Comunes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sistema debe ser desarrollado en capas.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base de datos a utilizar debe ser Oracle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sistema debe tener una interfaz web y una interfaz de escritorio o mobile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procesamientos batch deben realizarse con PL/SQL en Oracle (procedimientos almacenados)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725659" y="11107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Problemática a Resolver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866254" y="2436276"/>
            <a:ext cx="2545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Breve Resumen del Caso: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0" y="1940822"/>
            <a:ext cx="12192000" cy="348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s-CL" sz="3959"/>
              <a:t>Solución</a:t>
            </a:r>
            <a:br>
              <a:rPr lang="es-CL" sz="3959"/>
            </a:br>
            <a:r>
              <a:rPr lang="es-CL" sz="2430"/>
              <a:t>Descripción de la Solución</a:t>
            </a:r>
            <a:br>
              <a:rPr lang="es-CL" sz="3959"/>
            </a:br>
            <a:br>
              <a:rPr lang="es-CL" sz="3959"/>
            </a:br>
            <a:br>
              <a:rPr lang="es-CL" sz="3959"/>
            </a:br>
            <a:r>
              <a:rPr lang="es-CL" sz="3959"/>
              <a:t>Objetivo del Proyecto</a:t>
            </a:r>
            <a:br>
              <a:rPr lang="es-CL" sz="3959"/>
            </a:br>
            <a:r>
              <a:rPr lang="es-CL" sz="1979"/>
              <a:t>Qué se Desarrolló como Producto de software.</a:t>
            </a:r>
            <a:br>
              <a:rPr lang="es-CL" sz="3959"/>
            </a:br>
            <a:endParaRPr sz="3959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810065" y="80944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Alcances</a:t>
            </a:r>
            <a:endParaRPr/>
          </a:p>
        </p:txBody>
      </p:sp>
      <p:sp>
        <p:nvSpPr>
          <p:cNvPr id="102" name="Google Shape;102;p4"/>
          <p:cNvSpPr txBox="1"/>
          <p:nvPr/>
        </p:nvSpPr>
        <p:spPr>
          <a:xfrm>
            <a:off x="950660" y="2056686"/>
            <a:ext cx="304923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hace el Sistema: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no hace: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Otros Alcances o restricciones: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6099216" y="497314"/>
            <a:ext cx="5826622" cy="5916365"/>
          </a:xfrm>
          <a:prstGeom prst="flowChartSummingJunction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Especificaciones Técnicas del Desarrollo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Arquitectura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Mockups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41416" y="10544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</a:t>
            </a:r>
            <a:endParaRPr/>
          </a:p>
        </p:txBody>
      </p:sp>
      <p:sp>
        <p:nvSpPr>
          <p:cNvPr id="109" name="Google Shape;109;p5"/>
          <p:cNvSpPr txBox="1"/>
          <p:nvPr/>
        </p:nvSpPr>
        <p:spPr>
          <a:xfrm>
            <a:off x="982011" y="2380005"/>
            <a:ext cx="355802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Requerimientos  Principales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Funcionales y No Funcionales: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6113284" y="820871"/>
            <a:ext cx="5826622" cy="5916365"/>
          </a:xfrm>
          <a:prstGeom prst="flowChartSummingJunction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 DE USO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6096000" y="1167618"/>
            <a:ext cx="5284763" cy="5409546"/>
          </a:xfrm>
          <a:prstGeom prst="flowChartSummingJunction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UML Mejorado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Actividades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Datos o Clases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 txBox="1"/>
          <p:nvPr>
            <p:ph type="title"/>
          </p:nvPr>
        </p:nvSpPr>
        <p:spPr>
          <a:xfrm>
            <a:off x="641252" y="10685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Diseño del Sistema</a:t>
            </a:r>
            <a:endParaRPr/>
          </a:p>
        </p:txBody>
      </p:sp>
      <p:sp>
        <p:nvSpPr>
          <p:cNvPr id="117" name="Google Shape;117;p6"/>
          <p:cNvSpPr txBox="1"/>
          <p:nvPr/>
        </p:nvSpPr>
        <p:spPr>
          <a:xfrm>
            <a:off x="641252" y="2291042"/>
            <a:ext cx="5261016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Breve descripción: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Explicación breve de los modelos: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Datos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Actividad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Planificación y Gestión</a:t>
            </a:r>
            <a:endParaRPr/>
          </a:p>
        </p:txBody>
      </p:sp>
      <p:sp>
        <p:nvSpPr>
          <p:cNvPr id="123" name="Google Shape;123;p7"/>
          <p:cNvSpPr txBox="1"/>
          <p:nvPr/>
        </p:nvSpPr>
        <p:spPr>
          <a:xfrm>
            <a:off x="894389" y="2028312"/>
            <a:ext cx="105553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Módulos o Artefactos de Sistema Construidos y Nivel de Completitud (Cumplido, Pendiente, Abortado)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" name="Google Shape;124;p7"/>
          <p:cNvGraphicFramePr/>
          <p:nvPr/>
        </p:nvGraphicFramePr>
        <p:xfrm>
          <a:off x="961392" y="27169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{1C962215-2280-48F1-A4D8-95D2A690C2D7}</a:tableStyleId>
              </a:tblPr>
              <a:tblGrid>
                <a:gridCol w="666350"/>
                <a:gridCol w="7308450"/>
                <a:gridCol w="233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N°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COMPONENTES O ARTEFACTOS DEL SISTEMA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ESTADO ACTUAL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Responsabilidades</a:t>
            </a:r>
            <a:endParaRPr/>
          </a:p>
        </p:txBody>
      </p:sp>
      <p:sp>
        <p:nvSpPr>
          <p:cNvPr id="130" name="Google Shape;130;p8"/>
          <p:cNvSpPr txBox="1"/>
          <p:nvPr/>
        </p:nvSpPr>
        <p:spPr>
          <a:xfrm>
            <a:off x="894389" y="2028312"/>
            <a:ext cx="27476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Matriz RACI o 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para matriz ram"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794" y="2808060"/>
            <a:ext cx="7330437" cy="3244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Planificación y Gestión</a:t>
            </a:r>
            <a:endParaRPr/>
          </a:p>
        </p:txBody>
      </p:sp>
      <p:sp>
        <p:nvSpPr>
          <p:cNvPr id="137" name="Google Shape;137;p9"/>
          <p:cNvSpPr txBox="1"/>
          <p:nvPr/>
        </p:nvSpPr>
        <p:spPr>
          <a:xfrm>
            <a:off x="753789" y="2028312"/>
            <a:ext cx="126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Carta Gantt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