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Press Start 2P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essStart2P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7d0e8998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7d0e8998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7d0e8998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7d0e8998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7d0e8998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7d0e8998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7d0e8998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7d0e8998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7d0e8998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7d0e8998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7d0e8998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87d0e8998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7d0e8998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7d0e8998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7d0e8998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7d0e8998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7d0e8998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7d0e8998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7d0e8998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7d0e8998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7d0e8998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7d0e8998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7d0e8998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7d0e8998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7d0e8998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7d0e8998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7d0e8998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7d0e8998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1028700" y="1371600"/>
            <a:ext cx="70560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9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Introduction à la Méthode Kanban</a:t>
            </a:r>
            <a:endParaRPr b="1" i="1" sz="29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/>
        </p:nvSpPr>
        <p:spPr>
          <a:xfrm>
            <a:off x="982950" y="487675"/>
            <a:ext cx="7277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1180950" y="1729800"/>
            <a:ext cx="70791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Collecte de données et analyse.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Introduire des changements progressifs.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Culture d'amélioration constante.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586725" y="495300"/>
            <a:ext cx="8092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Amélioration continue </a:t>
            </a:r>
            <a:endParaRPr b="1" i="1" sz="1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/>
        </p:nvSpPr>
        <p:spPr>
          <a:xfrm>
            <a:off x="982950" y="487675"/>
            <a:ext cx="7277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1180950" y="1729800"/>
            <a:ext cx="70791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Collecte de données et analyse.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Introduire des changements progressifs.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Culture d'amélioration constante.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86725" y="495300"/>
            <a:ext cx="8092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Amélioration continue </a:t>
            </a:r>
            <a:endParaRPr b="1" i="1" sz="1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982950" y="487675"/>
            <a:ext cx="7277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180950" y="1501150"/>
            <a:ext cx="7079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Amélioration de l'efficacité opérationnelle.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Réduction des temps d'attente.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Réduction du stress et de la surcharge de travail.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Adaptabilité aux changements.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586725" y="495300"/>
            <a:ext cx="8092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Avantage de Kanban </a:t>
            </a:r>
            <a:endParaRPr b="1" i="1" sz="1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/>
        </p:nvSpPr>
        <p:spPr>
          <a:xfrm>
            <a:off x="982950" y="487675"/>
            <a:ext cx="7277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1180950" y="1501150"/>
            <a:ext cx="7079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Amélioration de l'efficacité opérationnelle.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Réduction des temps d'attente.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Réduction du stress et de la surcharge de travail.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Adaptabilité aux changements.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586725" y="495300"/>
            <a:ext cx="8092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Avantage de Kanban </a:t>
            </a:r>
            <a:endParaRPr b="1" i="1" sz="1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/>
        </p:nvSpPr>
        <p:spPr>
          <a:xfrm>
            <a:off x="982950" y="487675"/>
            <a:ext cx="7277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1180950" y="1501150"/>
            <a:ext cx="7079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Étude de cas d'une entreprise ayant mis en œuvre Kanban avec succès.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Résultats tangibles (réduction des délais, augmentation de la qualité, etc.).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586725" y="495300"/>
            <a:ext cx="8092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586725" y="495300"/>
            <a:ext cx="8092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Exemple de succes</a:t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/>
        </p:nvSpPr>
        <p:spPr>
          <a:xfrm>
            <a:off x="982950" y="487675"/>
            <a:ext cx="7277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1180950" y="1501150"/>
            <a:ext cx="7079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Évaluer la faisabilité de l'implémentation de Kanban dans notre entreprise.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Identifier les équipes ou les processus pilotes.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Former le personnel et élaborer un plan d'action.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586725" y="495300"/>
            <a:ext cx="8092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586725" y="495300"/>
            <a:ext cx="8092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Prochaine </a:t>
            </a:r>
            <a:r>
              <a:rPr b="1" i="1" lang="fr" sz="1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étape</a:t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586725" y="495300"/>
            <a:ext cx="8092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2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Objectifs de la Présentation</a:t>
            </a:r>
            <a:endParaRPr b="1" i="1" sz="7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929650" y="1531650"/>
            <a:ext cx="70791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Comprendre les principes fondamentaux de la méthode Kanban.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Découvrir comment Kanban peut améliorer notre efficacité et notre agilité.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Examiner les avantages de l'implémentation de Kanban dans notre entreprise.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/>
        </p:nvSpPr>
        <p:spPr>
          <a:xfrm>
            <a:off x="586725" y="495300"/>
            <a:ext cx="8092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2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Qu'est-ce que Kanban ?</a:t>
            </a:r>
            <a:endParaRPr b="1" i="1" sz="7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1093425" y="2347000"/>
            <a:ext cx="70791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Origines au Japon (Toyota Production System).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Signification de "Kanban" : "carte visuelle" ou "signal visuel".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Méthode visuelle de gestion de flux de travail.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/>
        </p:nvSpPr>
        <p:spPr>
          <a:xfrm>
            <a:off x="982950" y="487675"/>
            <a:ext cx="7277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1093425" y="2347000"/>
            <a:ext cx="70791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Limiter le travail en cours (WIP).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Visualiser le flux de travail.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Gérer les tâches en fonction de la demande.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Amélioration continue.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586725" y="495300"/>
            <a:ext cx="8092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2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Principes de base kanban</a:t>
            </a:r>
            <a:endParaRPr b="1" i="1" sz="7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/>
        </p:nvSpPr>
        <p:spPr>
          <a:xfrm>
            <a:off x="982950" y="487675"/>
            <a:ext cx="7277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1180950" y="1729800"/>
            <a:ext cx="70791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Exemple de tableau Kanban.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Colonnes : À faire, En cours, Terminé.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Cartes représentant des tâches ou des éléments de travail.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Utilisation de cartes pour visualiser et déplacer le travail.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586725" y="495300"/>
            <a:ext cx="8092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2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Tableau Kanban</a:t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982950" y="487675"/>
            <a:ext cx="7277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180950" y="1729800"/>
            <a:ext cx="70791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Pourquoi limiter le WIP 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Réduire les goulets d'étranglement.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Améliorer la qualité du travail.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Focaliser sur les tâches les plus importantes.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586725" y="495300"/>
            <a:ext cx="8092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Limiter le travail en cours (WIP)</a:t>
            </a:r>
            <a:endParaRPr b="1" i="1" sz="1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982950" y="487675"/>
            <a:ext cx="7277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1180950" y="1729800"/>
            <a:ext cx="70791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Pourquoi limiter le WIP 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Réduire les goulets d'étranglement.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Améliorer la qualité du travail.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Focaliser sur les tâches les plus importantes.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586725" y="495300"/>
            <a:ext cx="8092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Limiter le travail en cours (WIP)</a:t>
            </a:r>
            <a:endParaRPr b="1" i="1" sz="1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/>
        </p:nvSpPr>
        <p:spPr>
          <a:xfrm>
            <a:off x="982950" y="487675"/>
            <a:ext cx="7277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1180950" y="1729800"/>
            <a:ext cx="70791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Illustration de l'importance de visualiser le processus.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Facilité de suivi des progrès.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Détecter les problèmes rapidement.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586725" y="495300"/>
            <a:ext cx="8092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Visualiser le flux du travail</a:t>
            </a:r>
            <a:endParaRPr b="1" i="1" sz="1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982950" y="487675"/>
            <a:ext cx="7277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1180950" y="1729800"/>
            <a:ext cx="70791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Répondre à la demande des clients.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Éviter la surproduction.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Réduire le gaspillage.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586725" y="495300"/>
            <a:ext cx="8092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Gestion </a:t>
            </a:r>
            <a:r>
              <a:rPr b="1" i="1" lang="fr" sz="1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basée</a:t>
            </a:r>
            <a:r>
              <a:rPr b="1" i="1" lang="fr" sz="1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sur la demande </a:t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