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ress Start 2P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ressStart2P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842de96a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842de96a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842de96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842de96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42de96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42de96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842de96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842de96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842de96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842de96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842de96a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842de96a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842de96a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842de96a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842de96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842de96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842de96a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842de96a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1508750" y="1592575"/>
            <a:ext cx="56616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 KANBAN SOLUTION MAGIQUE</a:t>
            </a:r>
            <a:endParaRPr sz="24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 Visualiser le flux de travail</a:t>
            </a: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013475" y="150112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Déplacez les cartes à travers les colonnes à mesure que les tâches avancent dans le processus.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Utilisez des indicateurs visuels pour montrer l'état des tâches (par exemple, des codes couleurs).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25" y="563875"/>
            <a:ext cx="6248400" cy="41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059175" y="1059175"/>
            <a:ext cx="69342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AutoNum type="arabicPeriod"/>
            </a:pPr>
            <a:r>
              <a:rPr lang="fr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Limitation des travaux en cours (WIP) : Limitez le nombre de tâches en cours à un niveau gérable pour éviter la surcharge de travail.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AutoNum type="arabicPeriod"/>
            </a:pPr>
            <a:r>
              <a:rPr lang="fr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Visualisation du flux de travail : Utilisez des tableaux Kanban pour visualiser le flux de travail, des tâches à faire (à faire), en cours (en cours), et terminées (terminées).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AutoNum type="arabicPeriod"/>
            </a:pPr>
            <a:r>
              <a:rPr lang="fr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Gestion du flux : Assurez-vous que les tâches se déplacent de manière fluide à travers le processus, en éliminant les goulots d'étranglement et en réduisant les temps d'attente.</a:t>
            </a: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5" y="312425"/>
            <a:ext cx="73533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Identifiez votre processus existant 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043950" y="246887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Comprenez comment fonctionne actuellement votre processus de travail.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Identifiez les étapes du processus, les personnes impliquées et les tâches associées.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Créez un tableau Kanban: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13475" y="150112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Vous pouvez utiliser un tableau physique avec des cartes ou un tableau virtuel en ligne.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Divisez le tableau en trois colonnes principales : À faire, En cours, Terminé.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Identifiez les </a:t>
            </a: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tâches</a:t>
            </a: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à effectuer: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013475" y="150112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AutoNum type="arabicPeriod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Créez des cartes ou des éléments pour chaque tâche ou élément de travail à accomplir.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AutoNum type="arabicPeriod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Placez-les dans la colonne "À faire".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Limitez le WIP</a:t>
            </a: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013475" y="150112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Définissez une limite pour le nombre de tâches pouvant être en cours en même temps.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Assurez-vous que les membres de l'équipe respectent cette limite.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116300" y="182900"/>
            <a:ext cx="691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Limitez le WIP:</a:t>
            </a:r>
            <a:endParaRPr sz="23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013475" y="1501125"/>
            <a:ext cx="681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Définissez une limite pour le nombre de tâches pouvant être en cours en même temps.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fr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Assurez-vous que les membres de l'équipe respectent cette limite.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