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1"/>
  </p:normalViewPr>
  <p:slideViewPr>
    <p:cSldViewPr snapToGrid="0">
      <p:cViewPr varScale="1">
        <p:scale>
          <a:sx n="135" d="100"/>
          <a:sy n="135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cbc957664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cbc957664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cbc95766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cbc95766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cbc957664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cbc957664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cbc957664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cbc957664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cbc957664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acbc957664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cbc95766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cbc95766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038083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038083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0380837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0380837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03808377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03808377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03808377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03808377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cbc95766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acbc95766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cbc95766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acbc95766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ae1d170d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ae1d170d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actjs.org/docs/getting-started.html" TargetMode="External"/><Relationship Id="rId5" Type="http://schemas.openxmlformats.org/officeDocument/2006/relationships/hyperlink" Target="https://www.mongodb.com/docs" TargetMode="External"/><Relationship Id="rId4" Type="http://schemas.openxmlformats.org/officeDocument/2006/relationships/hyperlink" Target="https://nodejs.org/en/doc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5908824" y="2286817"/>
            <a:ext cx="2924700" cy="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 dirty="0"/>
              <a:t>Search</a:t>
            </a:r>
            <a:endParaRPr sz="3000" b="0"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899" y="2037787"/>
            <a:ext cx="1067925" cy="10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25" y="1117275"/>
            <a:ext cx="3869399" cy="37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6432669-D69E-D21F-8ABE-815F38282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3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37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36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32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35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700" y="112050"/>
            <a:ext cx="633245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PURPOSE: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396100" y="1522850"/>
            <a:ext cx="7722600" cy="31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Making choices for a Bachelor’s or Master’s degree has always been rather complicated, especially when there are too many options to consider.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Using UNIsearch, you can locate Universities that meet your needs and are a good fit for you.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sheer explosion of opportunities is overwhelming, but you need to start somewhere soon. Using UNIsearch ,you can identify affordable universities,Best ranked institutions in your dream countries.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UNIsearch allows applicants to learn about the university, its ranking, the faculty, and what Alumni have to say about it.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706400"/>
            <a:ext cx="4340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FEATURES: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052550" y="1426350"/>
            <a:ext cx="7038900" cy="3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Login and Register Functionalities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Email verification to Users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Search and sort functionality for universities.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Authentication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User friendly Application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API’s Implemented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57150" y="1257350"/>
            <a:ext cx="4834200" cy="3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Universities List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Courses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Faculty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Comments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University Majors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095825" y="212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TECH STACK</a:t>
            </a:r>
            <a:endParaRPr sz="2500" b="1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50" y="1468275"/>
            <a:ext cx="2112300" cy="130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75" y="2810575"/>
            <a:ext cx="1624678" cy="91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9350" y="3588250"/>
            <a:ext cx="9141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1750" y="1379575"/>
            <a:ext cx="3130650" cy="15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1526" y="212900"/>
            <a:ext cx="2506375" cy="14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6474750" y="3277725"/>
            <a:ext cx="26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3450" y="3552725"/>
            <a:ext cx="3446221" cy="14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2850" y="1833347"/>
            <a:ext cx="2112300" cy="1538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08425" y="3552739"/>
            <a:ext cx="1578525" cy="1234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body" idx="1"/>
          </p:nvPr>
        </p:nvSpPr>
        <p:spPr>
          <a:xfrm>
            <a:off x="1257150" y="1214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u="sng">
                <a:solidFill>
                  <a:schemeClr val="hlink"/>
                </a:solidFill>
                <a:hlinkClick r:id="rId3"/>
              </a:rPr>
              <a:t>https://developer.mozilla.org/en-US/docs/Web/JavaScript/Guide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u="sng">
                <a:solidFill>
                  <a:schemeClr val="hlink"/>
                </a:solidFill>
                <a:hlinkClick r:id="rId4"/>
              </a:rPr>
              <a:t>https://nodejs.org/en/docs/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u="sng">
                <a:solidFill>
                  <a:schemeClr val="hlink"/>
                </a:solidFill>
                <a:hlinkClick r:id="rId5"/>
              </a:rPr>
              <a:t>https://www.mongodb.com/docs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u="sng">
                <a:solidFill>
                  <a:schemeClr val="hlink"/>
                </a:solidFill>
                <a:hlinkClick r:id="rId6"/>
              </a:rPr>
              <a:t>https://reactjs.org/docs/getting-started.html</a:t>
            </a:r>
            <a:endParaRPr sz="23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30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644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Macintosh PowerPoint</Application>
  <PresentationFormat>On-screen Show (16:9)</PresentationFormat>
  <Paragraphs>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Montserrat</vt:lpstr>
      <vt:lpstr>Lato</vt:lpstr>
      <vt:lpstr>Arial</vt:lpstr>
      <vt:lpstr>Focus</vt:lpstr>
      <vt:lpstr>Search</vt:lpstr>
      <vt:lpstr>PowerPoint Presentation</vt:lpstr>
      <vt:lpstr>PURPOSE:</vt:lpstr>
      <vt:lpstr>FEATURES:</vt:lpstr>
      <vt:lpstr>API’s Implemented</vt:lpstr>
      <vt:lpstr>TECH STACK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</dc:title>
  <cp:lastModifiedBy>Ridham Sujitbhai Mangukia</cp:lastModifiedBy>
  <cp:revision>1</cp:revision>
  <dcterms:modified xsi:type="dcterms:W3CDTF">2023-05-05T22:30:41Z</dcterms:modified>
</cp:coreProperties>
</file>