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23611B1-C2A5-4E06-BCA4-FA97FF6A9FA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Salesdata1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539C1EB-69E3-4DAA-98BA-91D0FD38833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01-07-2022 15:33:02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10" name="slide10">
            <a:extLst>
              <a:ext uri="{FF2B5EF4-FFF2-40B4-BE49-F238E27FC236}">
                <a16:creationId xmlns:a16="http://schemas.microsoft.com/office/drawing/2014/main" id="{16C423E1-E4B2-48D8-BD75-03C2FB0B590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80987"/>
            <a:ext cx="575310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11" name="slide11">
            <a:extLst>
              <a:ext uri="{FF2B5EF4-FFF2-40B4-BE49-F238E27FC236}">
                <a16:creationId xmlns:a16="http://schemas.microsoft.com/office/drawing/2014/main" id="{48382CC4-028C-4F0D-B6E9-A2967BC3DEF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25" y="119062"/>
            <a:ext cx="1200150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1" id="12" name="slide12">
            <a:extLst>
              <a:ext uri="{FF2B5EF4-FFF2-40B4-BE49-F238E27FC236}">
                <a16:creationId xmlns:a16="http://schemas.microsoft.com/office/drawing/2014/main" id="{84A59970-441F-4AAB-8B92-B1B6B7617B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38100"/>
            <a:ext cx="177165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D3B7AACC-3CF5-4965-823B-3AAFF635F5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987" y="280987"/>
            <a:ext cx="401002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BB4FA6C4-E94C-4F94-9F09-0F44555E30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0" y="280987"/>
            <a:ext cx="407670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0A0C266A-8DB0-474B-91FA-60B702AF90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646" y="0"/>
            <a:ext cx="1176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96BCFEF8-4BEC-4249-A644-8FBD1A9CD0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470" y="0"/>
            <a:ext cx="1241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D601C4FE-3388-4045-BF37-015A7662A4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646" y="0"/>
            <a:ext cx="1176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21C17E5A-4A56-492D-A0F2-1010985D84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857" y="0"/>
            <a:ext cx="1046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9E647ADF-2C9C-42E6-9CB6-A109720D88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016" y="0"/>
            <a:ext cx="1023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9" name="slide9">
            <a:extLst>
              <a:ext uri="{FF2B5EF4-FFF2-40B4-BE49-F238E27FC236}">
                <a16:creationId xmlns:a16="http://schemas.microsoft.com/office/drawing/2014/main" id="{93908373-B745-478B-B6AF-009F8C2819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709" y="0"/>
            <a:ext cx="1002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2022-07-01T10:03:03Z</dcterms:created>
  <dcterms:modified xsi:type="dcterms:W3CDTF">2022-07-01T10:03:03Z</dcterms:modified>
</cp:coreProperties>
</file>