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547B7D7-6706-4C8E-A45A-1F8DA8B6AD8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tableautrial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5E40888-364B-4389-AB5C-2A0EBEAB325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01-07-2022 15:35:20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237518C3-BD07-49BA-B9E8-685E6517E6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37" y="1676400"/>
            <a:ext cx="5800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CE761B47-0D2F-4010-A0B8-C2FF44004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476375"/>
            <a:ext cx="64389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1A91246B-E35F-4C57-AAEB-DFD31382A0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476375"/>
            <a:ext cx="64389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8F22602D-7ED1-42C7-9C03-8981D3C0F9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1014412"/>
            <a:ext cx="62960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8A14C428-8B85-4253-9657-4650E48EDF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014412"/>
            <a:ext cx="91821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B3D0CD53-F9FC-4BBD-A335-453062E3AC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1014412"/>
            <a:ext cx="52959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84632294-8FED-458A-91CE-0B58CFCA51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1014412"/>
            <a:ext cx="70389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FFF32946-6AFA-47B3-BF70-96153F53D8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2" y="1095375"/>
            <a:ext cx="65436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2022-07-01T10:05:20Z</dcterms:created>
  <dcterms:modified xsi:type="dcterms:W3CDTF">2022-07-01T10:05:20Z</dcterms:modified>
</cp:coreProperties>
</file>