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6705661-D23F-4A02-AE53-69FC00F269F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23646E7-689D-4236-BAEE-F14496E00F0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07-Jul-2022 03:19:53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E2340248-8EAD-4BB0-A4E4-48F9A2EB37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8" y="0"/>
            <a:ext cx="11283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FBE72497-0BA5-4FE2-8024-015B70493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1385887"/>
            <a:ext cx="51530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69DF8107-7698-4BDA-AFA6-B994B545B6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57" y="0"/>
            <a:ext cx="7251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DDA6E46C-EA4C-4B84-B5CB-CB07C3DE60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4" y="0"/>
            <a:ext cx="11602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0A3B03EB-7A2C-4B96-ADC2-6C936CD572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2" y="0"/>
            <a:ext cx="10662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07E74C07-8C18-4866-8378-79DBF75078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281" y="0"/>
            <a:ext cx="7737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323C113C-3982-40CB-8175-01103AEEF7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5" y="0"/>
            <a:ext cx="11158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9" name="slide9">
            <a:extLst>
              <a:ext uri="{FF2B5EF4-FFF2-40B4-BE49-F238E27FC236}">
                <a16:creationId xmlns:a16="http://schemas.microsoft.com/office/drawing/2014/main" id="{54A1A4DA-9FD2-4310-B25A-0A76B39786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2022-07-07T09:49:54Z</dcterms:created>
  <dcterms:modified xsi:type="dcterms:W3CDTF">2022-07-07T09:49:54Z</dcterms:modified>
</cp:coreProperties>
</file>