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4D5BAA7-A7DB-44AA-9107-2128C5E4317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9B2CE28-76D5-42F5-BF3D-6FE598B35D9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04-07-2022 15:12:19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A90743D6-DA23-436A-91A1-A9BC5E4399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887" y="119062"/>
            <a:ext cx="5610225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8861EA4A-62CA-4C68-9A04-02AA052F0F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2652712"/>
            <a:ext cx="99631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D759AA9F-7F1D-41FF-9D72-0E69C9F501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23540"/>
            <a:ext cx="12192001" cy="81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EAAD4CDC-4327-4C7A-AD4D-7011D58B52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512" y="200025"/>
            <a:ext cx="170497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057E9288-CF22-415E-88D2-3CEBAF5830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50" y="2247900"/>
            <a:ext cx="27813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2068A814-D9D9-4F3E-8AA7-F6089775DFC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830" y="0"/>
            <a:ext cx="35033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8" name="slide8">
            <a:extLst>
              <a:ext uri="{FF2B5EF4-FFF2-40B4-BE49-F238E27FC236}">
                <a16:creationId xmlns:a16="http://schemas.microsoft.com/office/drawing/2014/main" id="{F3F4EAAD-C862-424C-82B2-CFC44E37E5F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187" y="285750"/>
            <a:ext cx="8429625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9" name="slide9">
            <a:extLst>
              <a:ext uri="{FF2B5EF4-FFF2-40B4-BE49-F238E27FC236}">
                <a16:creationId xmlns:a16="http://schemas.microsoft.com/office/drawing/2014/main" id="{4AEC04C7-3053-437C-B4D5-ED200DCCDDA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0" y="52387"/>
            <a:ext cx="2362200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2022-07-04T09:42:21Z</dcterms:created>
  <dcterms:modified xsi:type="dcterms:W3CDTF">2022-07-04T09:42:21Z</dcterms:modified>
</cp:coreProperties>
</file>