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15a3d13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15a3d13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15a3d134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15a3d134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15a3d134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715a3d134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Muhammad Ridha Anshari</a:t>
            </a:r>
            <a:endParaRPr/>
          </a:p>
        </p:txBody>
      </p:sp>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80"/>
              <a:t>ANALISIS KATA SAAT NETIZEN INDONESIA BERKOMENTAR DI TWITTER</a:t>
            </a:r>
            <a:endParaRPr sz="27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Jumlah pengguna aktif media sosial indonesia mencapai 191 juta orang pada Januari 2022. Jumlah ini naik 12.35% dari tahun sebelumnya dan </a:t>
            </a:r>
            <a:r>
              <a:rPr lang="en"/>
              <a:t>Indonesia menempati peringkat 4 pengguna media sosial terbesar setelah USA, Brazil, dan India.</a:t>
            </a:r>
            <a:endParaRPr/>
          </a:p>
          <a:p>
            <a:pPr indent="0" lvl="0" marL="0" rtl="0" algn="l">
              <a:spcBef>
                <a:spcPts val="1200"/>
              </a:spcBef>
              <a:spcAft>
                <a:spcPts val="0"/>
              </a:spcAft>
              <a:buNone/>
            </a:pPr>
            <a:r>
              <a:rPr lang="en"/>
              <a:t>Berdasarkan dari fakta yang telah disebutkan, ada kecenderungan pengguna media sosial indonesia aktif berkomentar di dunia maya. Mengetahui lebih detail komentar netizen indonesia diperlukan untuk mengetahui lebih dalam bagaimana pola dan karakteristik netizen indonesia berkomentar di media sosial.</a:t>
            </a:r>
            <a:endParaRPr/>
          </a:p>
          <a:p>
            <a:pPr indent="0" lvl="0" marL="0" rtl="0" algn="l">
              <a:spcBef>
                <a:spcPts val="1200"/>
              </a:spcBef>
              <a:spcAft>
                <a:spcPts val="1200"/>
              </a:spcAft>
              <a:buNone/>
            </a:pPr>
            <a:r>
              <a:rPr lang="en"/>
              <a:t>Oleh karena itu, tujuan penelitian ini adalah untuk menganalisis kata positif yang sering digunakan oleh netizen indonesia saat berkomentar di media sosial, dan </a:t>
            </a:r>
            <a:r>
              <a:rPr lang="en"/>
              <a:t>kata negatif  yang sering digunakan oleh netizen indonesia saat berkomentar di media sosial. Harapan dari analisis ini adalah bisa dijadikan bahan pembelajaran berbagai pihak kedepannya.</a:t>
            </a:r>
            <a:endParaRPr/>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PENDAHULUAN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 PENELITIAN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Pada penelitian ini menggunakan metode Descriptive Analysis, karena pada penelitian ini akan berfokus untuk mencari tahu pola data dan kondisi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HASIL dan KESIMPULAN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Berdasarkan analisis yang sudah dilakukan, melalui univariate analysis dan bivariate </a:t>
            </a:r>
            <a:r>
              <a:rPr lang="en"/>
              <a:t>analysis, hasilnya didapatkan sebagai berikut:</a:t>
            </a:r>
            <a:endParaRPr/>
          </a:p>
          <a:p>
            <a:pPr indent="-292576" lvl="0" marL="457200" rtl="0" algn="l">
              <a:spcBef>
                <a:spcPts val="1200"/>
              </a:spcBef>
              <a:spcAft>
                <a:spcPts val="0"/>
              </a:spcAft>
              <a:buSzPct val="100000"/>
              <a:buAutoNum type="arabicPeriod"/>
            </a:pPr>
            <a:r>
              <a:rPr lang="en"/>
              <a:t>Univariate Analysis</a:t>
            </a:r>
            <a:endParaRPr/>
          </a:p>
          <a:p>
            <a:pPr indent="-282733" lvl="1" marL="914400" rtl="0" algn="l">
              <a:spcBef>
                <a:spcPts val="0"/>
              </a:spcBef>
              <a:spcAft>
                <a:spcPts val="0"/>
              </a:spcAft>
              <a:buSzPct val="100000"/>
              <a:buAutoNum type="alphaLcPeriod"/>
            </a:pPr>
            <a:r>
              <a:rPr lang="en"/>
              <a:t>Data yang diolah menunjukkan adanya outlier namun tidak terlalu signifikan.</a:t>
            </a:r>
            <a:endParaRPr/>
          </a:p>
          <a:p>
            <a:pPr indent="-282733" lvl="1" marL="914400" rtl="0" algn="l">
              <a:spcBef>
                <a:spcPts val="0"/>
              </a:spcBef>
              <a:spcAft>
                <a:spcPts val="0"/>
              </a:spcAft>
              <a:buSzPct val="100000"/>
              <a:buAutoNum type="alphaLcPeriod"/>
            </a:pPr>
            <a:r>
              <a:rPr lang="en"/>
              <a:t>Banyaknya kata positif daripada kata negatif yang diketik oleh netizen indonesia saat melakukan komentar di media sosial</a:t>
            </a:r>
            <a:endParaRPr/>
          </a:p>
          <a:p>
            <a:pPr indent="-282733" lvl="1" marL="914400" rtl="0" algn="l">
              <a:spcBef>
                <a:spcPts val="0"/>
              </a:spcBef>
              <a:spcAft>
                <a:spcPts val="0"/>
              </a:spcAft>
              <a:buSzPct val="100000"/>
              <a:buAutoNum type="alphaLcPeriod"/>
            </a:pPr>
            <a:r>
              <a:rPr lang="en"/>
              <a:t>Pada sentimen positif kata yang sering diketik oleh netizen indonesia adalah enak, makan, makanan, bandung, dan restoran.</a:t>
            </a:r>
            <a:endParaRPr/>
          </a:p>
          <a:p>
            <a:pPr indent="-282733" lvl="1" marL="914400" rtl="0" algn="l">
              <a:spcBef>
                <a:spcPts val="0"/>
              </a:spcBef>
              <a:spcAft>
                <a:spcPts val="0"/>
              </a:spcAft>
              <a:buSzPct val="100000"/>
              <a:buAutoNum type="alphaLcPeriod"/>
            </a:pPr>
            <a:r>
              <a:rPr lang="en"/>
              <a:t>Pada sentimen negatif kata yang sering diketik oleh netizen indonesia adalah makanan, orang, enak, banget, dan mahal.</a:t>
            </a:r>
            <a:endParaRPr/>
          </a:p>
          <a:p>
            <a:pPr indent="-292576" lvl="0" marL="457200" rtl="0" algn="l">
              <a:spcBef>
                <a:spcPts val="0"/>
              </a:spcBef>
              <a:spcAft>
                <a:spcPts val="0"/>
              </a:spcAft>
              <a:buSzPct val="100000"/>
              <a:buAutoNum type="arabicPeriod"/>
            </a:pPr>
            <a:r>
              <a:rPr lang="en"/>
              <a:t>Bivariate Analysis</a:t>
            </a:r>
            <a:endParaRPr/>
          </a:p>
          <a:p>
            <a:pPr indent="-282733" lvl="1" marL="914400" rtl="0" algn="l">
              <a:spcBef>
                <a:spcPts val="0"/>
              </a:spcBef>
              <a:spcAft>
                <a:spcPts val="0"/>
              </a:spcAft>
              <a:buSzPct val="100000"/>
              <a:buAutoNum type="alphaLcPeriod"/>
            </a:pPr>
            <a:r>
              <a:rPr lang="en"/>
              <a:t>Data yang diolah memiliki nilai korelasi yang tinggi</a:t>
            </a:r>
            <a:endParaRPr/>
          </a:p>
          <a:p>
            <a:pPr indent="-282733" lvl="1" marL="914400" rtl="0" algn="l">
              <a:spcBef>
                <a:spcPts val="0"/>
              </a:spcBef>
              <a:spcAft>
                <a:spcPts val="0"/>
              </a:spcAft>
              <a:buSzPct val="100000"/>
              <a:buAutoNum type="alphaLcPeriod"/>
            </a:pPr>
            <a:r>
              <a:rPr lang="en"/>
              <a:t>Total kata dan total char memiliki korelasi positif</a:t>
            </a:r>
            <a:endParaRPr/>
          </a:p>
          <a:p>
            <a:pPr indent="0" lvl="0" marL="0" rtl="0" algn="l">
              <a:spcBef>
                <a:spcPts val="1200"/>
              </a:spcBef>
              <a:spcAft>
                <a:spcPts val="1200"/>
              </a:spcAft>
              <a:buNone/>
            </a:pPr>
            <a:r>
              <a:rPr lang="en" sz="1100"/>
              <a:t>Dari hasil tersebut netizen indonesia sering berkomentar positif saat berkomentar di media sosial. Kata positif yang sering digunakan oleh netizen indonesia adalah makanan, orang, enak, banget, dan suka. Dari kata tersebut berarti orang indonesia sering berkomentar tentang makanan yang enak atau tempat yang enak.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