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1"/>
  </p:notesMasterIdLst>
  <p:sldIdLst>
    <p:sldId id="361" r:id="rId2"/>
    <p:sldId id="257" r:id="rId3"/>
    <p:sldId id="354" r:id="rId4"/>
    <p:sldId id="353" r:id="rId5"/>
    <p:sldId id="362" r:id="rId6"/>
    <p:sldId id="358" r:id="rId7"/>
    <p:sldId id="359" r:id="rId8"/>
    <p:sldId id="357" r:id="rId9"/>
    <p:sldId id="35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EDEFF7"/>
    <a:srgbClr val="D0D1D9"/>
    <a:srgbClr val="F6F9FF"/>
    <a:srgbClr val="19191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34" autoAdjust="0"/>
  </p:normalViewPr>
  <p:slideViewPr>
    <p:cSldViewPr snapToGrid="0">
      <p:cViewPr varScale="1">
        <p:scale>
          <a:sx n="97" d="100"/>
          <a:sy n="97" d="100"/>
        </p:scale>
        <p:origin x="-144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36172-A5A2-4FAA-8BEC-56A50233B81C}" type="datetimeFigureOut">
              <a:rPr lang="en-IN" smtClean="0"/>
              <a:pPr/>
              <a:t>17-07-2021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3D385-D5FC-4D71-81D3-36CD9B1257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15560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SAD</a:t>
            </a:r>
          </a:p>
        </p:txBody>
      </p:sp>
    </p:spTree>
    <p:extLst>
      <p:ext uri="{BB962C8B-B14F-4D97-AF65-F5344CB8AC3E}">
        <p14:creationId xmlns="" xmlns:p14="http://schemas.microsoft.com/office/powerpoint/2010/main" val="1254893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=""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=""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68251" y="554834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9146" y="3107870"/>
            <a:ext cx="10058400" cy="6879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000" cap="all" spc="-50" baseline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DBMS Project – Phase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9200" y="4804045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rgbClr val="C00000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 err="1"/>
              <a:t>Suhas</a:t>
            </a:r>
            <a:r>
              <a:rPr lang="en-US" noProof="0" dirty="0"/>
              <a:t> Rao : 1Rn18cs108</a:t>
            </a:r>
          </a:p>
          <a:p>
            <a:r>
              <a:rPr lang="en-US" noProof="0" dirty="0" err="1"/>
              <a:t>Devashree</a:t>
            </a:r>
            <a:r>
              <a:rPr lang="en-US" noProof="0" dirty="0"/>
              <a:t> : 1rn18cs010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DF31-0AA9-4E87-A4B9-57332CCA31E6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="" xmlns:a16="http://schemas.microsoft.com/office/drawing/2014/main" id="{909255E3-FDF3-4988-A12F-71AD36E88A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52591" y="712916"/>
            <a:ext cx="1331396" cy="14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FF85A3E-7330-4B86-9A9E-B926665E163A}"/>
              </a:ext>
            </a:extLst>
          </p:cNvPr>
          <p:cNvSpPr txBox="1"/>
          <p:nvPr userDrawn="1"/>
        </p:nvSpPr>
        <p:spPr>
          <a:xfrm>
            <a:off x="1219200" y="2094670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</a:rPr>
              <a:t>Dept. of Computer Science and Engineering </a:t>
            </a:r>
          </a:p>
        </p:txBody>
      </p:sp>
    </p:spTree>
    <p:extLst>
      <p:ext uri="{BB962C8B-B14F-4D97-AF65-F5344CB8AC3E}">
        <p14:creationId xmlns=""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1C9-C8A7-4CD7-8F02-677F7D07E350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=""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=""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E6C9-F3E2-4467-BD21-BEB4EA8666C1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=""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=""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=""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=""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=""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686DD5-6320-48BF-BBC2-5279BB800F3F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=""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=""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CF14-AE87-4B5E-98DA-8FDFA0B6E6E8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=""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=""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9388" indent="-179388">
              <a:buClr>
                <a:srgbClr val="191919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84048" indent="-182880"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accent2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E010-57F9-4DEE-BE75-F010064F6923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Dept. of CSE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757119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solidFill>
                  <a:srgbClr val="C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=""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=""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7274-A2E3-444E-B839-602A80FC1489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=""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=""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=""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881A-3C8A-41C0-BB23-0A23E5357859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=""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=""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E95B-D363-450B-BCE4-15A31990E008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=""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=""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=""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=""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=""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244C-B9D8-4B5E-89D8-967707FCC749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E2A-7A53-4E12-A698-89A0DA8DDFC9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=""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=""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=""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EFD9-F9B4-4E89-8111-1669A015614B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=""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=""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430466" y="3022328"/>
            <a:ext cx="0" cy="21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5127" y="3135206"/>
            <a:ext cx="5030175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="" xmlns:a16="http://schemas.microsoft.com/office/drawing/2014/main" id="{887DDF34-D83C-4C7D-A0AF-071211EB3B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9048" y="775672"/>
            <a:ext cx="1664246" cy="18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=""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783454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20617"/>
            <a:ext cx="10058400" cy="43484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C00000"/>
                </a:solidFill>
              </a:defRPr>
            </a:lvl1pPr>
          </a:lstStyle>
          <a:p>
            <a:fld id="{AD7406EA-F085-4139-9244-7630B1860CA3}" type="datetime1">
              <a:rPr lang="en-US" smtClean="0"/>
              <a:pPr/>
              <a:t>17/07/2021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Dept. of CSE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C00000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="" xmlns:a16="http://schemas.microsoft.com/office/drawing/2014/main" id="{AC629F7E-4C8D-44DF-889E-BEBC05552E9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83587" y="-27231"/>
            <a:ext cx="832123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50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rgbClr val="C00000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rgbClr val="7030A0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083324-D8F2-4F2F-9CE6-7A39C7B8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866" y="1707499"/>
            <a:ext cx="10058400" cy="5875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PROP’21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 and Demonstration</a:t>
            </a:r>
            <a:b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ATTENDANCE APP 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sz="2400" b="1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150883" y="2843705"/>
            <a:ext cx="4446588" cy="17907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Students: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RACHANAA M RAGHUTHAMA  (1RN18CS078)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RIDHA P (1RN18CS086)</a:t>
            </a:r>
          </a:p>
          <a:p>
            <a:pPr algn="l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VARNIKA BAGARIA (1RN18CS115)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20152" y="3072303"/>
            <a:ext cx="376007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Guide: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NAME: CHETANA H R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DESIGNATION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 ASST. PROFESSOR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04066" y="4783610"/>
            <a:ext cx="811214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Department of Computer Science and Engineering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(NBA Accredited for academic years 2018-19, 2019-20, 2020-21)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RNS Institute of Technology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sz="1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Dr.Vishnuvardan Road, Channasandra, Bengaluru-560 098</a:t>
            </a:r>
            <a:endParaRPr lang="en-US" sz="1400" b="1" dirty="0">
              <a:solidFill>
                <a:srgbClr val="99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2020-21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267FFAD-AA9D-4ED3-8D93-579989D6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746" y="3341548"/>
            <a:ext cx="1280271" cy="1164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3F7CCD2-A381-4CE0-A458-DD6011357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595" y="175013"/>
            <a:ext cx="1219306" cy="10120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799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=""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4139" y="633875"/>
            <a:ext cx="6622861" cy="559025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Introduction – relevance of the topic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Mini-world- problem </a:t>
            </a:r>
            <a:r>
              <a:rPr lang="en-US" sz="2000" dirty="0" smtClean="0">
                <a:solidFill>
                  <a:srgbClr val="002060"/>
                </a:solidFill>
              </a:rPr>
              <a:t>statement and Overview 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Screen Design Layouts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Tools and Technologies </a:t>
            </a:r>
            <a:r>
              <a:rPr lang="en-US" sz="2000" dirty="0">
                <a:solidFill>
                  <a:srgbClr val="002060"/>
                </a:solidFill>
              </a:rPr>
              <a:t>used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F8743E-E9CF-402B-B24B-A0C02626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5C2F-F4E1-4BF1-AEC8-A66F4EBB1808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9C6BA1D-3FCC-475D-94D6-0F2A4A51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Dept. of CSE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16C5A3-42AE-4BC6-8B6C-FE50EA6A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27689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166D1E23-CC03-441B-BC41-11FBF4E3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Sitka Small" pitchFamily="2" charset="0"/>
                <a:ea typeface="Calibri" panose="020F0502020204030204" pitchFamily="34" charset="0"/>
              </a:rPr>
              <a:t>Manual systems are time consuming and </a:t>
            </a:r>
            <a:r>
              <a:rPr lang="en-IN" sz="2000" dirty="0" smtClean="0">
                <a:solidFill>
                  <a:schemeClr val="tx1"/>
                </a:solidFill>
                <a:effectLst/>
                <a:latin typeface="Sitka Small" pitchFamily="2" charset="0"/>
                <a:ea typeface="Calibri" panose="020F0502020204030204" pitchFamily="34" charset="0"/>
              </a:rPr>
              <a:t>inefficient. </a:t>
            </a:r>
            <a:r>
              <a:rPr lang="en-IN" sz="2000" dirty="0">
                <a:solidFill>
                  <a:schemeClr val="tx1"/>
                </a:solidFill>
                <a:effectLst/>
                <a:latin typeface="Sitka Small" pitchFamily="2" charset="0"/>
                <a:ea typeface="Calibri" panose="020F0502020204030204" pitchFamily="34" charset="0"/>
              </a:rPr>
              <a:t>In the proposed project </a:t>
            </a:r>
            <a:r>
              <a:rPr lang="en-US" sz="2000" b="1" dirty="0" smtClean="0">
                <a:solidFill>
                  <a:schemeClr val="tx1"/>
                </a:solidFill>
                <a:latin typeface="Sitka Small" pitchFamily="2" charset="0"/>
              </a:rPr>
              <a:t>Smart Attendance </a:t>
            </a:r>
            <a:r>
              <a:rPr lang="en-US" sz="2000" b="1" dirty="0">
                <a:solidFill>
                  <a:schemeClr val="tx1"/>
                </a:solidFill>
                <a:latin typeface="Sitka Small" pitchFamily="2" charset="0"/>
              </a:rPr>
              <a:t>App</a:t>
            </a:r>
            <a:r>
              <a:rPr lang="en-IN" sz="2000" b="1" dirty="0">
                <a:solidFill>
                  <a:schemeClr val="tx1"/>
                </a:solidFill>
                <a:latin typeface="Sitka Small" pitchFamily="2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effectLst/>
                <a:latin typeface="Sitka Small" pitchFamily="2" charset="0"/>
                <a:ea typeface="Calibri" panose="020F0502020204030204" pitchFamily="34" charset="0"/>
              </a:rPr>
              <a:t>is </a:t>
            </a:r>
            <a:r>
              <a:rPr lang="en-IN" sz="2000" dirty="0">
                <a:solidFill>
                  <a:schemeClr val="tx1"/>
                </a:solidFill>
                <a:effectLst/>
                <a:latin typeface="Sitka Small" pitchFamily="2" charset="0"/>
                <a:ea typeface="Calibri" panose="020F0502020204030204" pitchFamily="34" charset="0"/>
              </a:rPr>
              <a:t>designed </a:t>
            </a:r>
            <a:r>
              <a:rPr lang="en-IN" sz="2000" dirty="0" smtClean="0">
                <a:solidFill>
                  <a:schemeClr val="tx1"/>
                </a:solidFill>
                <a:effectLst/>
                <a:latin typeface="Sitka Small" pitchFamily="2" charset="0"/>
                <a:ea typeface="Calibri" panose="020F0502020204030204" pitchFamily="34" charset="0"/>
              </a:rPr>
              <a:t>such that it </a:t>
            </a:r>
            <a:r>
              <a:rPr lang="en-IN" sz="2000" dirty="0">
                <a:solidFill>
                  <a:schemeClr val="tx1"/>
                </a:solidFill>
                <a:effectLst/>
                <a:latin typeface="Sitka Small" pitchFamily="2" charset="0"/>
                <a:ea typeface="Calibri" panose="020F0502020204030204" pitchFamily="34" charset="0"/>
              </a:rPr>
              <a:t>is less time consuming, </a:t>
            </a:r>
            <a:r>
              <a:rPr lang="en-IN" sz="2000" dirty="0" smtClean="0">
                <a:solidFill>
                  <a:schemeClr val="tx1"/>
                </a:solidFill>
                <a:effectLst/>
                <a:latin typeface="Sitka Small" pitchFamily="2" charset="0"/>
                <a:ea typeface="Calibri" panose="020F0502020204030204" pitchFamily="34" charset="0"/>
              </a:rPr>
              <a:t>safe, effective and at the ease of the fingertips.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dirty="0" smtClean="0">
                <a:solidFill>
                  <a:schemeClr val="tx1"/>
                </a:solidFill>
                <a:latin typeface="Sitka Small" pitchFamily="2" charset="0"/>
                <a:ea typeface="Calibri" panose="020F0502020204030204" pitchFamily="34" charset="0"/>
              </a:rPr>
              <a:t>It is just a matter of SwitchCompat for the teachers and just a matter of fingerprint for the students.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dirty="0" smtClean="0">
                <a:solidFill>
                  <a:schemeClr val="tx1"/>
                </a:solidFill>
                <a:effectLst/>
                <a:latin typeface="Sitka Small" pitchFamily="2" charset="0"/>
                <a:ea typeface="Calibri" panose="020F0502020204030204" pitchFamily="34" charset="0"/>
              </a:rPr>
              <a:t>User </a:t>
            </a:r>
            <a:r>
              <a:rPr lang="en-IN" sz="2000" dirty="0">
                <a:solidFill>
                  <a:schemeClr val="tx1"/>
                </a:solidFill>
                <a:effectLst/>
                <a:latin typeface="Sitka Small" pitchFamily="2" charset="0"/>
                <a:ea typeface="Calibri" panose="020F0502020204030204" pitchFamily="34" charset="0"/>
              </a:rPr>
              <a:t>Friendly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Sitka Small" pitchFamily="2" charset="0"/>
                <a:ea typeface="Calibri" panose="020F0502020204030204" pitchFamily="34" charset="0"/>
              </a:rPr>
              <a:t>Minimal paper work.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Sitka Small" pitchFamily="2" charset="0"/>
                <a:ea typeface="Calibri" panose="020F0502020204030204" pitchFamily="34" charset="0"/>
              </a:rPr>
              <a:t>Time </a:t>
            </a:r>
            <a:r>
              <a:rPr lang="en-IN" sz="2000" dirty="0" smtClean="0">
                <a:solidFill>
                  <a:schemeClr val="tx1"/>
                </a:solidFill>
                <a:effectLst/>
                <a:latin typeface="Sitka Small" pitchFamily="2" charset="0"/>
                <a:ea typeface="Calibri" panose="020F0502020204030204" pitchFamily="34" charset="0"/>
              </a:rPr>
              <a:t>Saving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dirty="0" smtClean="0">
                <a:solidFill>
                  <a:schemeClr val="tx1"/>
                </a:solidFill>
                <a:latin typeface="Sitka Small" pitchFamily="2" charset="0"/>
                <a:ea typeface="Calibri" panose="020F0502020204030204" pitchFamily="34" charset="0"/>
              </a:rPr>
              <a:t>Efficient attendance tracking</a:t>
            </a:r>
            <a:endParaRPr lang="en-IN" sz="2000" dirty="0">
              <a:solidFill>
                <a:schemeClr val="tx1"/>
              </a:solidFill>
              <a:effectLst/>
              <a:latin typeface="Sitka Small" pitchFamily="2" charset="0"/>
              <a:ea typeface="Calibri" panose="020F050202020403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5F27748-7106-4E42-AA9F-A50468C0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E010-57F9-4DEE-BE75-F010064F6923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C6059CA-4A0D-4372-964A-9FB22B24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CSE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A749D29-7A1F-499E-B08F-B99A5837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3B5DA89-C405-4D97-84A5-EF5F1A48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Introduction- relevance of  the topic </a:t>
            </a:r>
          </a:p>
        </p:txBody>
      </p:sp>
    </p:spTree>
    <p:extLst>
      <p:ext uri="{BB962C8B-B14F-4D97-AF65-F5344CB8AC3E}">
        <p14:creationId xmlns="" xmlns:p14="http://schemas.microsoft.com/office/powerpoint/2010/main" val="21796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7BA6957C-3B17-4F0F-BE91-D9EAA84C0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24292E"/>
                </a:solidFill>
                <a:latin typeface="Sitka Small" pitchFamily="2" charset="0"/>
              </a:rPr>
              <a:t>Student attendance management system deals with the maintenance of the student’s attendance </a:t>
            </a:r>
            <a:r>
              <a:rPr lang="en-US" dirty="0" smtClean="0">
                <a:solidFill>
                  <a:srgbClr val="24292E"/>
                </a:solidFill>
                <a:latin typeface="Sitka Small" pitchFamily="2" charset="0"/>
              </a:rPr>
              <a:t>details. The catch here is that it uses the fingerprint of the student to clock the attendance which is </a:t>
            </a:r>
            <a:r>
              <a:rPr lang="en-US" dirty="0">
                <a:solidFill>
                  <a:srgbClr val="24292E"/>
                </a:solidFill>
                <a:latin typeface="Sitka Small" pitchFamily="2" charset="0"/>
              </a:rPr>
              <a:t>maintained on </a:t>
            </a:r>
            <a:r>
              <a:rPr lang="en-US" dirty="0" smtClean="0">
                <a:solidFill>
                  <a:srgbClr val="24292E"/>
                </a:solidFill>
                <a:latin typeface="Sitka Small" pitchFamily="2" charset="0"/>
              </a:rPr>
              <a:t>daily basis. </a:t>
            </a:r>
            <a:endParaRPr lang="en-US" dirty="0">
              <a:solidFill>
                <a:srgbClr val="24292E"/>
              </a:solidFill>
              <a:latin typeface="Sitka Small" pitchFamily="2" charset="0"/>
            </a:endParaRPr>
          </a:p>
          <a:p>
            <a:r>
              <a:rPr lang="en-US" dirty="0">
                <a:solidFill>
                  <a:srgbClr val="24292E"/>
                </a:solidFill>
                <a:latin typeface="Sitka Small" pitchFamily="2" charset="0"/>
              </a:rPr>
              <a:t>The staffs will be provided with the separate username &amp; password </a:t>
            </a:r>
            <a:r>
              <a:rPr lang="en-US" dirty="0" smtClean="0">
                <a:solidFill>
                  <a:srgbClr val="24292E"/>
                </a:solidFill>
                <a:latin typeface="Sitka Small" pitchFamily="2" charset="0"/>
              </a:rPr>
              <a:t>which can be used to login and view the attendance of any particular day as and when required. </a:t>
            </a:r>
            <a:endParaRPr lang="en-US" dirty="0">
              <a:solidFill>
                <a:srgbClr val="24292E"/>
              </a:solidFill>
              <a:latin typeface="Sitka Small" pitchFamily="2" charset="0"/>
            </a:endParaRPr>
          </a:p>
          <a:p>
            <a:r>
              <a:rPr lang="en-US" dirty="0" smtClean="0">
                <a:solidFill>
                  <a:srgbClr val="24292E"/>
                </a:solidFill>
                <a:latin typeface="Sitka Small" pitchFamily="2" charset="0"/>
              </a:rPr>
              <a:t>Student again has a different login to mark their attendance by authenticating through their fingerprint.</a:t>
            </a:r>
            <a:endParaRPr lang="en-US" dirty="0">
              <a:solidFill>
                <a:srgbClr val="24292E"/>
              </a:solidFill>
              <a:latin typeface="Sitka Small" pitchFamily="2" charset="0"/>
            </a:endParaRPr>
          </a:p>
          <a:p>
            <a:r>
              <a:rPr lang="en-US" dirty="0">
                <a:solidFill>
                  <a:srgbClr val="24292E"/>
                </a:solidFill>
                <a:latin typeface="Sitka Small" pitchFamily="2" charset="0"/>
              </a:rPr>
              <a:t>This system will also help in evaluating attendance eligibility criteria of a student. </a:t>
            </a:r>
          </a:p>
          <a:p>
            <a:r>
              <a:rPr lang="en-US" dirty="0">
                <a:solidFill>
                  <a:srgbClr val="24292E"/>
                </a:solidFill>
                <a:latin typeface="Sitka Small" pitchFamily="2" charset="0"/>
              </a:rPr>
              <a:t>Report of the student’s attendance on weekly and monthly basis is generated.</a:t>
            </a: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5D8BDE2-6879-4FA9-984E-C7D58943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E010-57F9-4DEE-BE75-F010064F6923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2BE7E0C-48CE-4187-A196-B6CCA15B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CSE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2E977E1-FAEB-4634-A4E1-B8E86939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A5A344D2-551E-4A04-9400-8FA7DFE6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Mini-world- problem </a:t>
            </a:r>
            <a:r>
              <a:rPr lang="en-IN" dirty="0" smtClean="0"/>
              <a:t>statement and overview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54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itka Subheading" pitchFamily="2" charset="0"/>
              </a:rPr>
              <a:t>Smart phone with a finger print sensor</a:t>
            </a:r>
          </a:p>
          <a:p>
            <a:endParaRPr lang="en-US" dirty="0" smtClean="0">
              <a:latin typeface="Sitka Subheading" pitchFamily="2" charset="0"/>
            </a:endParaRPr>
          </a:p>
          <a:p>
            <a:r>
              <a:rPr lang="en-US" dirty="0" smtClean="0">
                <a:latin typeface="Sitka Subheading" pitchFamily="2" charset="0"/>
              </a:rPr>
              <a:t>Minimum android sdk version – 26</a:t>
            </a:r>
          </a:p>
          <a:p>
            <a:endParaRPr lang="en-US" dirty="0" smtClean="0">
              <a:latin typeface="Sitka Subheading" pitchFamily="2" charset="0"/>
            </a:endParaRPr>
          </a:p>
          <a:p>
            <a:r>
              <a:rPr lang="en-US" dirty="0" smtClean="0">
                <a:latin typeface="Sitka Subheading" pitchFamily="2" charset="0"/>
              </a:rPr>
              <a:t>Target sdk version – 30</a:t>
            </a:r>
          </a:p>
          <a:p>
            <a:endParaRPr lang="en-US" dirty="0" smtClean="0">
              <a:latin typeface="Sitka Subheading" pitchFamily="2" charset="0"/>
            </a:endParaRPr>
          </a:p>
          <a:p>
            <a:r>
              <a:rPr lang="en-US" dirty="0" smtClean="0">
                <a:latin typeface="Sitka Subheading" pitchFamily="2" charset="0"/>
              </a:rPr>
              <a:t>Minimum android version 8 (Oreo)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E010-57F9-4DEE-BE75-F010064F6923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8226118C-E577-464A-95FA-C1F18D7F3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782" y="1401481"/>
            <a:ext cx="2540957" cy="4526353"/>
          </a:xfr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7A6B389-E1E1-484D-B8E7-A8240435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E010-57F9-4DEE-BE75-F010064F6923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DA2437D-CBCF-4457-A280-1A77836D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CSE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8792D74-8611-4C4B-B82A-A252246A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5B43B185-938D-43AC-BC88-7C816638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Screen Design Layouts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88E9C32-39DB-4A44-9B37-8885357F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936" y="1379483"/>
            <a:ext cx="2351719" cy="4403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D718A1E-3899-4687-90C5-3372A5048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166" y="1423977"/>
            <a:ext cx="2558211" cy="47639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98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822048-4A48-4295-815F-75E103B2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E010-57F9-4DEE-BE75-F010064F6923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0B6C4AF-D41A-4361-8403-28513405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CSE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25C0679-FEB1-4F7E-8E9A-CAC29986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8DBDFE3-9BD4-474F-AB5E-F5B914F3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Screen Design Layouts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44FCAB8-7B5F-4BA5-AAC6-67CA93F22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333" y="1376235"/>
            <a:ext cx="2538781" cy="43481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D1E4A28-90CC-41D8-B7D6-4A3DC5D21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475" y="1376234"/>
            <a:ext cx="2573546" cy="4400550"/>
          </a:xfrm>
          <a:prstGeom prst="rect">
            <a:avLst/>
          </a:prstGeom>
        </p:spPr>
      </p:pic>
      <p:pic>
        <p:nvPicPr>
          <p:cNvPr id="11" name="Picture 10" descr="s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867" y="1308539"/>
            <a:ext cx="2479044" cy="43985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68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3F7D63D-9FD1-4040-98F6-AFC5494BD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itka Small" pitchFamily="2" charset="0"/>
              </a:rPr>
              <a:t>Android Studio version 10.</a:t>
            </a:r>
          </a:p>
          <a:p>
            <a:r>
              <a:rPr lang="en-US" dirty="0" smtClean="0">
                <a:latin typeface="Sitka Small" pitchFamily="2" charset="0"/>
              </a:rPr>
              <a:t>Firebase Realtime Database for Storage.</a:t>
            </a:r>
          </a:p>
          <a:p>
            <a:r>
              <a:rPr lang="en-US" dirty="0" smtClean="0">
                <a:latin typeface="Sitka Small" pitchFamily="2" charset="0"/>
              </a:rPr>
              <a:t>Firebase authentication.</a:t>
            </a:r>
          </a:p>
          <a:p>
            <a:pPr>
              <a:buNone/>
            </a:pPr>
            <a:endParaRPr lang="en-US" dirty="0" smtClean="0">
              <a:latin typeface="Sitka Small" pitchFamily="2" charset="0"/>
            </a:endParaRPr>
          </a:p>
          <a:p>
            <a:endParaRPr lang="en-US" dirty="0">
              <a:latin typeface="Sitka Small" pitchFamily="2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A0458A7-3F3D-496C-BCAA-F3CD9E51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E010-57F9-4DEE-BE75-F010064F6923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FFAFEA4-3A41-4D33-A41A-3EEC7A79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5599CAC-97E0-4083-92AE-78819CCF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51FC8AB2-42E1-45F3-A438-E4D8E6D7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technologies used </a:t>
            </a:r>
          </a:p>
        </p:txBody>
      </p:sp>
      <p:pic>
        <p:nvPicPr>
          <p:cNvPr id="7" name="Picture 6" descr="app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406" y="3216177"/>
            <a:ext cx="3513346" cy="1756673"/>
          </a:xfrm>
          <a:prstGeom prst="rect">
            <a:avLst/>
          </a:prstGeom>
        </p:spPr>
      </p:pic>
      <p:pic>
        <p:nvPicPr>
          <p:cNvPr id="8" name="Picture 7" descr="f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17" y="3500076"/>
            <a:ext cx="2708647" cy="1292640"/>
          </a:xfrm>
          <a:prstGeom prst="rect">
            <a:avLst/>
          </a:prstGeom>
        </p:spPr>
      </p:pic>
      <p:pic>
        <p:nvPicPr>
          <p:cNvPr id="9" name="Picture 8" descr="a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113" y="3432497"/>
            <a:ext cx="2561633" cy="13639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1778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271CE63-F50F-4944-A7C7-3941DD18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9005-4544-49A9-8C8F-F041B4A976D2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1CDE619-4D9E-4152-AB6F-CBF697E0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7550AB-8CB3-4720-815A-1E7B4621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B1D3FACF-20DB-478D-B57C-7A725E2B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984" y="3119253"/>
            <a:ext cx="3577875" cy="587584"/>
          </a:xfrm>
        </p:spPr>
        <p:txBody>
          <a:bodyPr/>
          <a:lstStyle/>
          <a:p>
            <a:r>
              <a:rPr lang="en-IN" dirty="0"/>
              <a:t>Thank you </a:t>
            </a:r>
          </a:p>
        </p:txBody>
      </p:sp>
      <p:sp>
        <p:nvSpPr>
          <p:cNvPr id="11" name="Title 7">
            <a:extLst>
              <a:ext uri="{FF2B5EF4-FFF2-40B4-BE49-F238E27FC236}">
                <a16:creationId xmlns="" xmlns:a16="http://schemas.microsoft.com/office/drawing/2014/main" id="{0C4CABFC-FFC1-40CA-84F3-243C1BA67C7B}"/>
              </a:ext>
            </a:extLst>
          </p:cNvPr>
          <p:cNvSpPr txBox="1">
            <a:spLocks/>
          </p:cNvSpPr>
          <p:nvPr/>
        </p:nvSpPr>
        <p:spPr>
          <a:xfrm>
            <a:off x="2717472" y="3135208"/>
            <a:ext cx="3577875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-50" baseline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Queries ??</a:t>
            </a:r>
          </a:p>
        </p:txBody>
      </p:sp>
    </p:spTree>
    <p:extLst>
      <p:ext uri="{BB962C8B-B14F-4D97-AF65-F5344CB8AC3E}">
        <p14:creationId xmlns="" xmlns:p14="http://schemas.microsoft.com/office/powerpoint/2010/main" val="97197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les Pitch" id="{BA0280BF-E6B4-464B-BF28-F0D2A23065D1}" vid="{A1F0DEB3-06CD-4A85-8D08-B66BE056C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922</TotalTime>
  <Words>373</Words>
  <Application>Microsoft Office PowerPoint</Application>
  <PresentationFormat>Custom</PresentationFormat>
  <Paragraphs>77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RetrospectVTI</vt:lpstr>
      <vt:lpstr>PROP’21 Project Presentation and Demonstration On  “SMART ATTENDANCE APP ”</vt:lpstr>
      <vt:lpstr>OUTLINE</vt:lpstr>
      <vt:lpstr>Introduction- relevance of  the topic </vt:lpstr>
      <vt:lpstr>Mini-world- problem statement and overview</vt:lpstr>
      <vt:lpstr>requirements</vt:lpstr>
      <vt:lpstr>Screen Design Layouts </vt:lpstr>
      <vt:lpstr>Screen Design Layouts </vt:lpstr>
      <vt:lpstr>Tools and technologies used </vt:lpstr>
      <vt:lpstr>Thank you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</dc:title>
  <dc:creator>Bhavani</dc:creator>
  <cp:lastModifiedBy>Ramesh Babu</cp:lastModifiedBy>
  <cp:revision>25</cp:revision>
  <dcterms:created xsi:type="dcterms:W3CDTF">2020-10-13T15:03:04Z</dcterms:created>
  <dcterms:modified xsi:type="dcterms:W3CDTF">2021-07-17T03:25:35Z</dcterms:modified>
</cp:coreProperties>
</file>