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9"/>
  </p:notesMasterIdLst>
  <p:sldIdLst>
    <p:sldId id="361" r:id="rId2"/>
    <p:sldId id="257" r:id="rId3"/>
    <p:sldId id="354" r:id="rId4"/>
    <p:sldId id="358" r:id="rId5"/>
    <p:sldId id="359" r:id="rId6"/>
    <p:sldId id="357" r:id="rId7"/>
    <p:sldId id="3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98" autoAdjust="0"/>
    <p:restoredTop sz="94634" autoAdjust="0"/>
  </p:normalViewPr>
  <p:slideViewPr>
    <p:cSldViewPr snapToGrid="0">
      <p:cViewPr>
        <p:scale>
          <a:sx n="83" d="100"/>
          <a:sy n="83" d="100"/>
        </p:scale>
        <p:origin x="-710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36172-A5A2-4FAA-8BEC-56A50233B81C}" type="datetimeFigureOut">
              <a:rPr lang="en-IN" smtClean="0"/>
              <a:pPr/>
              <a:t>17-07-2021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3D385-D5FC-4D71-81D3-36CD9B1257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556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=""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=""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68251" y="554834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9146" y="3107870"/>
            <a:ext cx="10058400" cy="6879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000" cap="all" spc="-50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DBMS Project – Phase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480404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 err="1"/>
              <a:t>Suhas</a:t>
            </a:r>
            <a:r>
              <a:rPr lang="en-US" noProof="0" dirty="0"/>
              <a:t> Rao : 1Rn18cs108</a:t>
            </a:r>
          </a:p>
          <a:p>
            <a:r>
              <a:rPr lang="en-US" noProof="0" dirty="0" err="1"/>
              <a:t>Devashree</a:t>
            </a:r>
            <a:r>
              <a:rPr lang="en-US" noProof="0" dirty="0"/>
              <a:t> : 1rn18cs010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EDF31-0AA9-4E87-A4B9-57332CCA31E6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="" xmlns:a16="http://schemas.microsoft.com/office/drawing/2014/main" id="{909255E3-FDF3-4988-A12F-71AD36E88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52591" y="712916"/>
            <a:ext cx="1331396" cy="14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F85A3E-7330-4B86-9A9E-B926665E163A}"/>
              </a:ext>
            </a:extLst>
          </p:cNvPr>
          <p:cNvSpPr txBox="1"/>
          <p:nvPr userDrawn="1"/>
        </p:nvSpPr>
        <p:spPr>
          <a:xfrm>
            <a:off x="1219200" y="2094670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Dept. of Computer Science and Engineering </a:t>
            </a:r>
          </a:p>
        </p:txBody>
      </p:sp>
    </p:spTree>
    <p:extLst>
      <p:ext uri="{BB962C8B-B14F-4D97-AF65-F5344CB8AC3E}">
        <p14:creationId xmlns=""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1C9-C8A7-4CD7-8F02-677F7D07E350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=""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=""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E6C9-F3E2-4467-BD21-BEB4EA8666C1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=""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=""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=""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=""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86DD5-6320-48BF-BBC2-5279BB800F3F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=""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=""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CF14-AE87-4B5E-98DA-8FDFA0B6E6E8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=""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=""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179388">
              <a:buClr>
                <a:srgbClr val="191919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4048" indent="-182880"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2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Dept. of CSE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757119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solidFill>
                  <a:srgbClr val="C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=""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=""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7274-A2E3-444E-B839-602A80FC1489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=""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=""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=""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81A-3C8A-41C0-BB23-0A23E5357859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=""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=""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95B-D363-450B-BCE4-15A31990E008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=""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=""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=""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=""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244C-B9D8-4B5E-89D8-967707FCC749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E2A-7A53-4E12-A698-89A0DA8DDFC9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=""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=""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EFD9-F9B4-4E89-8111-1669A015614B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=""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=""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430466" y="3022328"/>
            <a:ext cx="0" cy="21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127" y="3135206"/>
            <a:ext cx="5030175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="" xmlns:a16="http://schemas.microsoft.com/office/drawing/2014/main" id="{887DDF34-D83C-4C7D-A0AF-071211EB3B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9048" y="775672"/>
            <a:ext cx="1664246" cy="18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=""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83454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20617"/>
            <a:ext cx="10058400" cy="43484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C00000"/>
                </a:solidFill>
              </a:defRPr>
            </a:lvl1pPr>
          </a:lstStyle>
          <a:p>
            <a:fld id="{AD7406EA-F085-4139-9244-7630B1860CA3}" type="datetime1">
              <a:rPr lang="en-US" smtClean="0"/>
              <a:pPr/>
              <a:t>17/07/2021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Dept. of CSE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C00000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="" xmlns:a16="http://schemas.microsoft.com/office/drawing/2014/main" id="{AC629F7E-4C8D-44DF-889E-BEBC05552E9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83587" y="-27231"/>
            <a:ext cx="832123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5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rgbClr val="7030A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B18E40-B8D0-4D5E-A7DC-AE8AB353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1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B4CF59-CE53-40B9-B5D0-0FEAB572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47" y="666973"/>
            <a:ext cx="1219306" cy="10120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C10CCD0-0CA7-4B42-A7EC-EB8A0BCF555D}"/>
              </a:ext>
            </a:extLst>
          </p:cNvPr>
          <p:cNvSpPr/>
          <p:nvPr/>
        </p:nvSpPr>
        <p:spPr>
          <a:xfrm>
            <a:off x="2141529" y="4839585"/>
            <a:ext cx="81121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(NBA Accredited for academic years 2018-19, 2019-20, 2020-21)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RNS Institute of Technology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Dr.Vishnuvardan Road, Channasandra, Bengaluru-560 098</a:t>
            </a:r>
            <a:endParaRPr lang="en-US" sz="1400" b="1" dirty="0">
              <a:solidFill>
                <a:srgbClr val="99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26360246-A2C3-4566-9C04-168CB1F50467}"/>
              </a:ext>
            </a:extLst>
          </p:cNvPr>
          <p:cNvSpPr txBox="1">
            <a:spLocks/>
          </p:cNvSpPr>
          <p:nvPr/>
        </p:nvSpPr>
        <p:spPr>
          <a:xfrm>
            <a:off x="1468583" y="3214686"/>
            <a:ext cx="4127352" cy="109448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Students:         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RACHANAA M RAGHUTHAMA: 1RN18C078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RIDHA P: 1RN18CS086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VARNIKA BAGARIA: 1RN18CS115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3A28E89-12F1-4EF8-97C8-852401237BF6}"/>
              </a:ext>
            </a:extLst>
          </p:cNvPr>
          <p:cNvSpPr txBox="1">
            <a:spLocks/>
          </p:cNvSpPr>
          <p:nvPr/>
        </p:nvSpPr>
        <p:spPr>
          <a:xfrm>
            <a:off x="696815" y="1678997"/>
            <a:ext cx="11001569" cy="1618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PROP’21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and Demonstration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Simulation – Thirsty Crow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40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85C8029-CE61-49B8-841F-9C84801FBFBE}"/>
              </a:ext>
            </a:extLst>
          </p:cNvPr>
          <p:cNvSpPr txBox="1"/>
          <p:nvPr/>
        </p:nvSpPr>
        <p:spPr>
          <a:xfrm>
            <a:off x="7512843" y="3207507"/>
            <a:ext cx="41855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NAME: Mamatha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Jajur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Mam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DESIGNATION: Assistant Professor 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BD7B6B6-B0F6-46AD-A507-8A0D29D7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463" y="3613161"/>
            <a:ext cx="1280271" cy="11644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51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Mini-world- problem statement 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User Interactions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Snapshots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Tools and Technologies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F8743E-E9CF-402B-B24B-A0C02626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5C2F-F4E1-4BF1-AEC8-A66F4EBB1808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C6BA1D-3FCC-475D-94D6-0F2A4A51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16C5A3-42AE-4BC6-8B6C-FE50EA6A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66D1E23-CC03-441B-BC41-11FBF4E3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This project is the creative implementation of </a:t>
            </a:r>
            <a:r>
              <a:rPr lang="en-IN" sz="20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‘Story Simulation – Thirsty Crow’ </a:t>
            </a:r>
            <a:r>
              <a:rPr lang="en-IN" sz="20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using a set of OpenGL functions. This consists of the following scenes:</a:t>
            </a:r>
          </a:p>
          <a:p>
            <a:pPr marL="726948" lvl="2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scene is of a thirsty crow flying on a sunny day.</a:t>
            </a:r>
          </a:p>
          <a:p>
            <a:pPr marL="726948" lvl="2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followed by him finding a pot near the house which has very low level of water, and him striking upon an idea.</a:t>
            </a:r>
          </a:p>
          <a:p>
            <a:pPr marL="726948" lvl="2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followed by him picking up some stones. This will concluded with moral of story</a:t>
            </a:r>
          </a:p>
          <a:p>
            <a:pPr marL="342900" lvl="2" indent="-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is provided by allowing the user to go to the next scene as well as picking up stones.</a:t>
            </a:r>
          </a:p>
          <a:p>
            <a:pPr marL="342900" lvl="2" indent="-34290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level in the pot can be seen by using the right click button.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5F27748-7106-4E42-AA9F-A50468C0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6059CA-4A0D-4372-964A-9FB22B24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749D29-7A1F-499E-B08F-B99A5837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3B5DA89-C405-4D97-84A5-EF5F1A48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Introduction- relevance of  the topic </a:t>
            </a:r>
          </a:p>
        </p:txBody>
      </p:sp>
    </p:spTree>
    <p:extLst>
      <p:ext uri="{BB962C8B-B14F-4D97-AF65-F5344CB8AC3E}">
        <p14:creationId xmlns="" xmlns:p14="http://schemas.microsoft.com/office/powerpoint/2010/main" val="21796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5D6E37A4-A6CB-41BF-9BBF-68E771DF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Keyboard event functions</a:t>
            </a:r>
          </a:p>
          <a:p>
            <a:pPr lvl="1"/>
            <a:r>
              <a:rPr lang="en-US" sz="2800" dirty="0" smtClean="0"/>
              <a:t>Mouse event functions</a:t>
            </a:r>
          </a:p>
          <a:p>
            <a:pPr lvl="1"/>
            <a:r>
              <a:rPr lang="en-US" sz="2800" dirty="0" smtClean="0"/>
              <a:t>Menu functions</a:t>
            </a:r>
          </a:p>
          <a:p>
            <a:pPr lvl="1"/>
            <a:r>
              <a:rPr lang="en-US" sz="2800" dirty="0" smtClean="0"/>
              <a:t>Translation effects</a:t>
            </a:r>
          </a:p>
          <a:p>
            <a:pPr lvl="1"/>
            <a:r>
              <a:rPr lang="en-US" sz="2800" dirty="0" smtClean="0"/>
              <a:t>Rotation effects</a:t>
            </a:r>
          </a:p>
          <a:p>
            <a:pPr lvl="1"/>
            <a:r>
              <a:rPr lang="en-US" sz="2800" dirty="0" smtClean="0"/>
              <a:t>Draw polygons and fill area</a:t>
            </a:r>
          </a:p>
          <a:p>
            <a:pPr lvl="1"/>
            <a:r>
              <a:rPr lang="en-US" sz="2800" dirty="0" smtClean="0"/>
              <a:t>Bit Map Character for text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A6B389-E1E1-484D-B8E7-A8240435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A2437D-CBCF-4457-A280-1A77836D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792D74-8611-4C4B-B82A-A252246A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B43B185-938D-43AC-BC88-7C816638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interaction and features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E40D424-66DD-49C7-B292-DA3A91E381BB}"/>
              </a:ext>
            </a:extLst>
          </p:cNvPr>
          <p:cNvSpPr/>
          <p:nvPr/>
        </p:nvSpPr>
        <p:spPr>
          <a:xfrm>
            <a:off x="9014792" y="3429000"/>
            <a:ext cx="904460" cy="3578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498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22048-4A48-4295-815F-75E103B2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0B6C4AF-D41A-4361-8403-28513405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5C0679-FEB1-4F7E-8E9A-CAC29986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8DBDFE3-9BD4-474F-AB5E-F5B914F3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snapshots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3911AF4-48B6-466F-8F9B-AA8615B1904A}"/>
              </a:ext>
            </a:extLst>
          </p:cNvPr>
          <p:cNvSpPr/>
          <p:nvPr/>
        </p:nvSpPr>
        <p:spPr>
          <a:xfrm>
            <a:off x="7841974" y="1980810"/>
            <a:ext cx="974035" cy="2245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g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36" y="1344168"/>
            <a:ext cx="3691128" cy="2076260"/>
          </a:xfrm>
          <a:prstGeom prst="rect">
            <a:avLst/>
          </a:prstGeom>
        </p:spPr>
      </p:pic>
      <p:pic>
        <p:nvPicPr>
          <p:cNvPr id="12" name="Picture 11" descr="g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36" y="1371600"/>
            <a:ext cx="3608831" cy="2029968"/>
          </a:xfrm>
          <a:prstGeom prst="rect">
            <a:avLst/>
          </a:prstGeom>
        </p:spPr>
      </p:pic>
      <p:pic>
        <p:nvPicPr>
          <p:cNvPr id="13" name="Picture 12" descr="g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59" y="3794760"/>
            <a:ext cx="3673855" cy="2066544"/>
          </a:xfrm>
          <a:prstGeom prst="rect">
            <a:avLst/>
          </a:prstGeom>
        </p:spPr>
      </p:pic>
      <p:pic>
        <p:nvPicPr>
          <p:cNvPr id="14" name="Picture 13" descr="g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3813048"/>
            <a:ext cx="3535680" cy="19888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681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3F7D63D-9FD1-4040-98F6-AFC5494B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anchor="t"/>
          <a:lstStyle/>
          <a:p>
            <a:r>
              <a:rPr lang="en-US" dirty="0"/>
              <a:t>Software Requirements:</a:t>
            </a:r>
          </a:p>
          <a:p>
            <a:pPr lvl="1"/>
            <a:r>
              <a:rPr lang="en-US" dirty="0"/>
              <a:t>Editor: Visual Studio 2019</a:t>
            </a:r>
          </a:p>
          <a:p>
            <a:pPr lvl="1"/>
            <a:r>
              <a:rPr lang="en-US" dirty="0"/>
              <a:t>Graphics library: GL/glut.h</a:t>
            </a:r>
          </a:p>
          <a:p>
            <a:pPr lvl="1"/>
            <a:r>
              <a:rPr lang="en-US" dirty="0"/>
              <a:t>C++ language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OpenGL 2.0</a:t>
            </a:r>
          </a:p>
          <a:p>
            <a:pPr lvl="1"/>
            <a:r>
              <a:rPr lang="en-US" dirty="0"/>
              <a:t>Photoshop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Hardware Requirements:</a:t>
            </a:r>
          </a:p>
          <a:p>
            <a:pPr lvl="1"/>
            <a:r>
              <a:rPr lang="en-US" dirty="0"/>
              <a:t>RAM: 2GB (minimum)</a:t>
            </a:r>
          </a:p>
          <a:p>
            <a:pPr lvl="1"/>
            <a:r>
              <a:rPr lang="en-US" dirty="0"/>
              <a:t>Hard Disk (40 GB)</a:t>
            </a:r>
          </a:p>
          <a:p>
            <a:pPr lvl="1"/>
            <a:r>
              <a:rPr lang="en-US" dirty="0"/>
              <a:t>Mouse: 2-3 button</a:t>
            </a:r>
          </a:p>
          <a:p>
            <a:pPr lvl="1"/>
            <a:r>
              <a:rPr lang="en-US" dirty="0"/>
              <a:t>Monitor: 1024 x 768 display resolution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A0458A7-3F3D-496C-BCAA-F3CD9E51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E010-57F9-4DEE-BE75-F010064F6923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FAFEA4-3A41-4D33-A41A-3EEC7A79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599CAC-97E0-4083-92AE-78819CCF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1FC8AB2-42E1-45F3-A438-E4D8E6D7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</a:t>
            </a:r>
          </a:p>
        </p:txBody>
      </p:sp>
      <p:pic>
        <p:nvPicPr>
          <p:cNvPr id="1026" name="Picture 2" descr="Microsoft Visual C++ - Wikipedia">
            <a:extLst>
              <a:ext uri="{FF2B5EF4-FFF2-40B4-BE49-F238E27FC236}">
                <a16:creationId xmlns="" xmlns:a16="http://schemas.microsoft.com/office/drawing/2014/main" id="{4AD724EB-39E5-4BF9-AF4F-6A65C1734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708" y="4464992"/>
            <a:ext cx="1541260" cy="15412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BEE278C7-BD3E-4438-A27E-D167E362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02" y="4020847"/>
            <a:ext cx="4641273" cy="19222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++ - Wikipedia">
            <a:extLst>
              <a:ext uri="{FF2B5EF4-FFF2-40B4-BE49-F238E27FC236}">
                <a16:creationId xmlns="" xmlns:a16="http://schemas.microsoft.com/office/drawing/2014/main" id="{CD690EB5-94D4-4751-8CB4-1FCFA0B8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31" y="2653401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77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271CE63-F50F-4944-A7C7-3941DD18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9005-4544-49A9-8C8F-F041B4A976D2}" type="datetime1">
              <a:rPr lang="en-US" noProof="0" smtClean="0"/>
              <a:pPr/>
              <a:t>17/07/2021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1CDE619-4D9E-4152-AB6F-CBF697E0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Dept. of CSE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7550AB-8CB3-4720-815A-1E7B462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B1D3FACF-20DB-478D-B57C-7A725E2B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984" y="3119253"/>
            <a:ext cx="3577875" cy="587584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11" name="Title 7">
            <a:extLst>
              <a:ext uri="{FF2B5EF4-FFF2-40B4-BE49-F238E27FC236}">
                <a16:creationId xmlns="" xmlns:a16="http://schemas.microsoft.com/office/drawing/2014/main" id="{0C4CABFC-FFC1-40CA-84F3-243C1BA67C7B}"/>
              </a:ext>
            </a:extLst>
          </p:cNvPr>
          <p:cNvSpPr txBox="1">
            <a:spLocks/>
          </p:cNvSpPr>
          <p:nvPr/>
        </p:nvSpPr>
        <p:spPr>
          <a:xfrm>
            <a:off x="2717472" y="3135208"/>
            <a:ext cx="3577875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Queries ??</a:t>
            </a:r>
          </a:p>
        </p:txBody>
      </p:sp>
    </p:spTree>
    <p:extLst>
      <p:ext uri="{BB962C8B-B14F-4D97-AF65-F5344CB8AC3E}">
        <p14:creationId xmlns=""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315</Words>
  <Application>Microsoft Office PowerPoint</Application>
  <PresentationFormat>Custom</PresentationFormat>
  <Paragraphs>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Slide 1</vt:lpstr>
      <vt:lpstr>OUTLINE</vt:lpstr>
      <vt:lpstr>Introduction- relevance of  the topic </vt:lpstr>
      <vt:lpstr>User interaction and features</vt:lpstr>
      <vt:lpstr>snapshots</vt:lpstr>
      <vt:lpstr>Tools and technologies 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Bhavani</dc:creator>
  <cp:lastModifiedBy>Ramesh Babu</cp:lastModifiedBy>
  <cp:revision>45</cp:revision>
  <dcterms:created xsi:type="dcterms:W3CDTF">2020-10-13T15:03:04Z</dcterms:created>
  <dcterms:modified xsi:type="dcterms:W3CDTF">2021-07-17T03:19:23Z</dcterms:modified>
</cp:coreProperties>
</file>