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320" r:id="rId27"/>
    <p:sldId id="319" r:id="rId28"/>
    <p:sldId id="318" r:id="rId29"/>
    <p:sldId id="288" r:id="rId30"/>
    <p:sldId id="289" r:id="rId31"/>
    <p:sldId id="290" r:id="rId32"/>
    <p:sldId id="291" r:id="rId33"/>
    <p:sldId id="293" r:id="rId34"/>
    <p:sldId id="294" r:id="rId35"/>
    <p:sldId id="296" r:id="rId36"/>
    <p:sldId id="309" r:id="rId37"/>
    <p:sldId id="314" r:id="rId38"/>
    <p:sldId id="310" r:id="rId39"/>
    <p:sldId id="315" r:id="rId40"/>
    <p:sldId id="311" r:id="rId41"/>
    <p:sldId id="312" r:id="rId42"/>
    <p:sldId id="313" r:id="rId43"/>
    <p:sldId id="316" r:id="rId44"/>
    <p:sldId id="317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38DAD-4ED9-4C2A-A6AC-E85AE3471CEA}" v="73" dt="2022-03-15T11:46:25.418"/>
    <p1510:client id="{4A03F5DA-129E-B0CC-DAE3-C3C1115755DC}" v="2801" dt="2022-03-14T14:49:11.226"/>
    <p1510:client id="{4CEE751F-3970-1611-3D79-85C9A485F5AD}" v="39" dt="2022-03-11T10:43:08.092"/>
    <p1510:client id="{6F7EC0E4-7DCD-3D4D-33AC-30BF67BBD391}" v="447" dt="2022-03-17T05:42:45.020"/>
    <p1510:client id="{957C11A5-14C8-0303-CF61-2618FA86E3E1}" v="666" dt="2022-03-13T17:24:56.154"/>
    <p1510:client id="{CFBF013C-2B3D-EFC4-348F-C505DEFDE283}" v="223" dt="2022-03-10T15:24:06.876"/>
    <p1510:client id="{EAF4B37F-0BF1-3723-62F5-93037E9F9739}" v="2172" dt="2022-03-07T14:30:36.7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96939"/>
            <a:ext cx="8719782" cy="4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93382" y="5096939"/>
            <a:ext cx="450850" cy="46990"/>
          </a:xfrm>
          <a:custGeom>
            <a:avLst/>
            <a:gdLst/>
            <a:ahLst/>
            <a:cxnLst/>
            <a:rect l="l" t="t" r="r" b="b"/>
            <a:pathLst>
              <a:path w="450850" h="46989">
                <a:moveTo>
                  <a:pt x="450599" y="46499"/>
                </a:moveTo>
                <a:lnTo>
                  <a:pt x="0" y="46499"/>
                </a:lnTo>
                <a:lnTo>
                  <a:pt x="0" y="0"/>
                </a:lnTo>
                <a:lnTo>
                  <a:pt x="450599" y="0"/>
                </a:lnTo>
                <a:lnTo>
                  <a:pt x="450599" y="46499"/>
                </a:lnTo>
                <a:close/>
              </a:path>
            </a:pathLst>
          </a:custGeom>
          <a:solidFill>
            <a:srgbClr val="FF3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20422"/>
            <a:ext cx="509098" cy="41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423" y="1120432"/>
            <a:ext cx="212725" cy="41910"/>
          </a:xfrm>
          <a:custGeom>
            <a:avLst/>
            <a:gdLst/>
            <a:ahLst/>
            <a:cxnLst/>
            <a:rect l="l" t="t" r="r" b="b"/>
            <a:pathLst>
              <a:path w="212725" h="41909">
                <a:moveTo>
                  <a:pt x="212699" y="41699"/>
                </a:moveTo>
                <a:lnTo>
                  <a:pt x="0" y="41699"/>
                </a:lnTo>
                <a:lnTo>
                  <a:pt x="0" y="0"/>
                </a:lnTo>
                <a:lnTo>
                  <a:pt x="212699" y="0"/>
                </a:lnTo>
                <a:lnTo>
                  <a:pt x="212699" y="41699"/>
                </a:lnTo>
                <a:close/>
              </a:path>
            </a:pathLst>
          </a:custGeom>
          <a:solidFill>
            <a:srgbClr val="FF9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96939"/>
            <a:ext cx="8719782" cy="46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93382" y="5096939"/>
            <a:ext cx="450850" cy="46990"/>
          </a:xfrm>
          <a:custGeom>
            <a:avLst/>
            <a:gdLst/>
            <a:ahLst/>
            <a:cxnLst/>
            <a:rect l="l" t="t" r="r" b="b"/>
            <a:pathLst>
              <a:path w="450850" h="46989">
                <a:moveTo>
                  <a:pt x="450599" y="46499"/>
                </a:moveTo>
                <a:lnTo>
                  <a:pt x="0" y="46499"/>
                </a:lnTo>
                <a:lnTo>
                  <a:pt x="0" y="0"/>
                </a:lnTo>
                <a:lnTo>
                  <a:pt x="450599" y="0"/>
                </a:lnTo>
                <a:lnTo>
                  <a:pt x="450599" y="46499"/>
                </a:lnTo>
                <a:close/>
              </a:path>
            </a:pathLst>
          </a:custGeom>
          <a:solidFill>
            <a:srgbClr val="FF3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9056" y="376483"/>
            <a:ext cx="178588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9E4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5692" y="2008827"/>
            <a:ext cx="509397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4262" y="4804075"/>
            <a:ext cx="24892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FF3F9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‹#›</a:t>
            </a:fld>
            <a:endParaRPr spc="-1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999" y="1993744"/>
            <a:ext cx="6179820" cy="13670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0" spc="-730" dirty="0">
                <a:solidFill>
                  <a:srgbClr val="8770A0"/>
                </a:solidFill>
                <a:latin typeface="Times"/>
                <a:ea typeface="Verdana"/>
              </a:rPr>
              <a:t>M a n u f a c t u r I n g    R F Q   </a:t>
            </a:r>
            <a:br>
              <a:rPr lang="en-US" sz="4400" b="0" spc="-730" dirty="0">
                <a:latin typeface="Times"/>
                <a:ea typeface="Verdana"/>
              </a:rPr>
            </a:br>
            <a:r>
              <a:rPr lang="en-US" sz="4400" b="0" spc="-730" dirty="0">
                <a:solidFill>
                  <a:srgbClr val="8770A0"/>
                </a:solidFill>
                <a:latin typeface="Times"/>
                <a:ea typeface="Verdana"/>
              </a:rPr>
              <a:t>M a n a g e m e n t   </a:t>
            </a:r>
          </a:p>
        </p:txBody>
      </p:sp>
      <p:sp>
        <p:nvSpPr>
          <p:cNvPr id="7" name="object 7"/>
          <p:cNvSpPr/>
          <p:nvPr/>
        </p:nvSpPr>
        <p:spPr>
          <a:xfrm>
            <a:off x="8168733" y="3027815"/>
            <a:ext cx="102374" cy="15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441789" y="1440867"/>
            <a:ext cx="1243965" cy="3103880"/>
            <a:chOff x="5441789" y="1440867"/>
            <a:chExt cx="1243965" cy="3103880"/>
          </a:xfrm>
        </p:grpSpPr>
        <p:sp>
          <p:nvSpPr>
            <p:cNvPr id="9" name="object 9"/>
            <p:cNvSpPr/>
            <p:nvPr/>
          </p:nvSpPr>
          <p:spPr>
            <a:xfrm>
              <a:off x="5738463" y="2245407"/>
              <a:ext cx="947023" cy="2298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8228" y="3357968"/>
              <a:ext cx="564515" cy="497205"/>
            </a:xfrm>
            <a:custGeom>
              <a:avLst/>
              <a:gdLst/>
              <a:ahLst/>
              <a:cxnLst/>
              <a:rect l="l" t="t" r="r" b="b"/>
              <a:pathLst>
                <a:path w="564514" h="497204">
                  <a:moveTo>
                    <a:pt x="505980" y="427951"/>
                  </a:moveTo>
                  <a:lnTo>
                    <a:pt x="58648" y="169951"/>
                  </a:lnTo>
                  <a:lnTo>
                    <a:pt x="58648" y="239102"/>
                  </a:lnTo>
                  <a:lnTo>
                    <a:pt x="505980" y="497103"/>
                  </a:lnTo>
                  <a:lnTo>
                    <a:pt x="505980" y="427951"/>
                  </a:lnTo>
                  <a:close/>
                </a:path>
                <a:path w="564514" h="497204">
                  <a:moveTo>
                    <a:pt x="564273" y="325399"/>
                  </a:moveTo>
                  <a:lnTo>
                    <a:pt x="0" y="0"/>
                  </a:lnTo>
                  <a:lnTo>
                    <a:pt x="0" y="69151"/>
                  </a:lnTo>
                  <a:lnTo>
                    <a:pt x="564273" y="394550"/>
                  </a:lnTo>
                  <a:lnTo>
                    <a:pt x="564273" y="32539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1789" y="3460043"/>
              <a:ext cx="659073" cy="5758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90438" y="2869544"/>
              <a:ext cx="426720" cy="212725"/>
            </a:xfrm>
            <a:custGeom>
              <a:avLst/>
              <a:gdLst/>
              <a:ahLst/>
              <a:cxnLst/>
              <a:rect l="l" t="t" r="r" b="b"/>
              <a:pathLst>
                <a:path w="426720" h="212725">
                  <a:moveTo>
                    <a:pt x="279199" y="212099"/>
                  </a:moveTo>
                  <a:lnTo>
                    <a:pt x="180324" y="85424"/>
                  </a:lnTo>
                  <a:lnTo>
                    <a:pt x="51174" y="196999"/>
                  </a:lnTo>
                  <a:lnTo>
                    <a:pt x="0" y="159799"/>
                  </a:lnTo>
                  <a:lnTo>
                    <a:pt x="190199" y="0"/>
                  </a:lnTo>
                  <a:lnTo>
                    <a:pt x="286774" y="126674"/>
                  </a:lnTo>
                  <a:lnTo>
                    <a:pt x="393224" y="47649"/>
                  </a:lnTo>
                  <a:lnTo>
                    <a:pt x="426374" y="95899"/>
                  </a:lnTo>
                  <a:lnTo>
                    <a:pt x="279199" y="21209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5533" y="2784792"/>
              <a:ext cx="611505" cy="383540"/>
            </a:xfrm>
            <a:custGeom>
              <a:avLst/>
              <a:gdLst/>
              <a:ahLst/>
              <a:cxnLst/>
              <a:rect l="l" t="t" r="r" b="b"/>
              <a:pathLst>
                <a:path w="611504" h="383539">
                  <a:moveTo>
                    <a:pt x="171018" y="304330"/>
                  </a:moveTo>
                  <a:lnTo>
                    <a:pt x="164287" y="254241"/>
                  </a:lnTo>
                  <a:lnTo>
                    <a:pt x="145935" y="205994"/>
                  </a:lnTo>
                  <a:lnTo>
                    <a:pt x="118745" y="164934"/>
                  </a:lnTo>
                  <a:lnTo>
                    <a:pt x="85496" y="136410"/>
                  </a:lnTo>
                  <a:lnTo>
                    <a:pt x="52273" y="126453"/>
                  </a:lnTo>
                  <a:lnTo>
                    <a:pt x="25082" y="136118"/>
                  </a:lnTo>
                  <a:lnTo>
                    <a:pt x="6731" y="163207"/>
                  </a:lnTo>
                  <a:lnTo>
                    <a:pt x="0" y="205562"/>
                  </a:lnTo>
                  <a:lnTo>
                    <a:pt x="6731" y="255663"/>
                  </a:lnTo>
                  <a:lnTo>
                    <a:pt x="25082" y="303911"/>
                  </a:lnTo>
                  <a:lnTo>
                    <a:pt x="52273" y="344957"/>
                  </a:lnTo>
                  <a:lnTo>
                    <a:pt x="85496" y="373481"/>
                  </a:lnTo>
                  <a:lnTo>
                    <a:pt x="118745" y="383438"/>
                  </a:lnTo>
                  <a:lnTo>
                    <a:pt x="145935" y="373786"/>
                  </a:lnTo>
                  <a:lnTo>
                    <a:pt x="164287" y="346684"/>
                  </a:lnTo>
                  <a:lnTo>
                    <a:pt x="171018" y="304330"/>
                  </a:lnTo>
                  <a:close/>
                </a:path>
                <a:path w="611504" h="383539">
                  <a:moveTo>
                    <a:pt x="611098" y="177888"/>
                  </a:moveTo>
                  <a:lnTo>
                    <a:pt x="604367" y="128028"/>
                  </a:lnTo>
                  <a:lnTo>
                    <a:pt x="586003" y="79756"/>
                  </a:lnTo>
                  <a:lnTo>
                    <a:pt x="558812" y="38557"/>
                  </a:lnTo>
                  <a:lnTo>
                    <a:pt x="525576" y="9956"/>
                  </a:lnTo>
                  <a:lnTo>
                    <a:pt x="492340" y="0"/>
                  </a:lnTo>
                  <a:lnTo>
                    <a:pt x="465162" y="9652"/>
                  </a:lnTo>
                  <a:lnTo>
                    <a:pt x="446811" y="36753"/>
                  </a:lnTo>
                  <a:lnTo>
                    <a:pt x="440067" y="79108"/>
                  </a:lnTo>
                  <a:lnTo>
                    <a:pt x="446811" y="129197"/>
                  </a:lnTo>
                  <a:lnTo>
                    <a:pt x="465162" y="177457"/>
                  </a:lnTo>
                  <a:lnTo>
                    <a:pt x="492340" y="218503"/>
                  </a:lnTo>
                  <a:lnTo>
                    <a:pt x="525576" y="247027"/>
                  </a:lnTo>
                  <a:lnTo>
                    <a:pt x="558812" y="256997"/>
                  </a:lnTo>
                  <a:lnTo>
                    <a:pt x="586003" y="247332"/>
                  </a:lnTo>
                  <a:lnTo>
                    <a:pt x="604367" y="220230"/>
                  </a:lnTo>
                  <a:lnTo>
                    <a:pt x="611098" y="177888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2013" y="1440867"/>
              <a:ext cx="900473" cy="9878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1901" y="1686813"/>
              <a:ext cx="577850" cy="502284"/>
            </a:xfrm>
            <a:custGeom>
              <a:avLst/>
              <a:gdLst/>
              <a:ahLst/>
              <a:cxnLst/>
              <a:rect l="l" t="t" r="r" b="b"/>
              <a:pathLst>
                <a:path w="577850" h="502285">
                  <a:moveTo>
                    <a:pt x="271081" y="156324"/>
                  </a:moveTo>
                  <a:lnTo>
                    <a:pt x="0" y="0"/>
                  </a:lnTo>
                  <a:lnTo>
                    <a:pt x="0" y="56375"/>
                  </a:lnTo>
                  <a:lnTo>
                    <a:pt x="271081" y="212686"/>
                  </a:lnTo>
                  <a:lnTo>
                    <a:pt x="271081" y="156324"/>
                  </a:lnTo>
                  <a:close/>
                </a:path>
                <a:path w="577850" h="502285">
                  <a:moveTo>
                    <a:pt x="577634" y="444919"/>
                  </a:moveTo>
                  <a:lnTo>
                    <a:pt x="584" y="112534"/>
                  </a:lnTo>
                  <a:lnTo>
                    <a:pt x="584" y="169481"/>
                  </a:lnTo>
                  <a:lnTo>
                    <a:pt x="577634" y="501865"/>
                  </a:lnTo>
                  <a:lnTo>
                    <a:pt x="577634" y="44491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862713" y="1597972"/>
            <a:ext cx="102374" cy="1518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263610" y="2697269"/>
            <a:ext cx="114300" cy="340995"/>
            <a:chOff x="7263610" y="2697269"/>
            <a:chExt cx="114300" cy="340995"/>
          </a:xfrm>
        </p:grpSpPr>
        <p:sp>
          <p:nvSpPr>
            <p:cNvPr id="18" name="object 18"/>
            <p:cNvSpPr/>
            <p:nvPr/>
          </p:nvSpPr>
          <p:spPr>
            <a:xfrm>
              <a:off x="7264210" y="2697269"/>
              <a:ext cx="101199" cy="137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3610" y="2875944"/>
              <a:ext cx="114024" cy="162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746911" y="0"/>
            <a:ext cx="2242185" cy="5143500"/>
            <a:chOff x="6746911" y="0"/>
            <a:chExt cx="2242185" cy="5143500"/>
          </a:xfrm>
        </p:grpSpPr>
        <p:sp>
          <p:nvSpPr>
            <p:cNvPr id="21" name="object 21"/>
            <p:cNvSpPr/>
            <p:nvPr/>
          </p:nvSpPr>
          <p:spPr>
            <a:xfrm>
              <a:off x="6746911" y="0"/>
              <a:ext cx="465374" cy="22623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9559" y="1398433"/>
              <a:ext cx="464774" cy="12408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8033" y="1300844"/>
              <a:ext cx="298450" cy="443230"/>
            </a:xfrm>
            <a:custGeom>
              <a:avLst/>
              <a:gdLst/>
              <a:ahLst/>
              <a:cxnLst/>
              <a:rect l="l" t="t" r="r" b="b"/>
              <a:pathLst>
                <a:path w="298450" h="443230">
                  <a:moveTo>
                    <a:pt x="188435" y="442680"/>
                  </a:moveTo>
                  <a:lnTo>
                    <a:pt x="148924" y="427337"/>
                  </a:lnTo>
                  <a:lnTo>
                    <a:pt x="114848" y="402151"/>
                  </a:lnTo>
                  <a:lnTo>
                    <a:pt x="83529" y="368590"/>
                  </a:lnTo>
                  <a:lnTo>
                    <a:pt x="55873" y="328381"/>
                  </a:lnTo>
                  <a:lnTo>
                    <a:pt x="32787" y="283253"/>
                  </a:lnTo>
                  <a:lnTo>
                    <a:pt x="15176" y="234932"/>
                  </a:lnTo>
                  <a:lnTo>
                    <a:pt x="3944" y="185148"/>
                  </a:lnTo>
                  <a:lnTo>
                    <a:pt x="0" y="135627"/>
                  </a:lnTo>
                  <a:lnTo>
                    <a:pt x="5295" y="83902"/>
                  </a:lnTo>
                  <a:lnTo>
                    <a:pt x="20254" y="43363"/>
                  </a:lnTo>
                  <a:lnTo>
                    <a:pt x="43487" y="15123"/>
                  </a:lnTo>
                  <a:lnTo>
                    <a:pt x="73603" y="298"/>
                  </a:lnTo>
                  <a:lnTo>
                    <a:pt x="109212" y="0"/>
                  </a:lnTo>
                  <a:lnTo>
                    <a:pt x="148924" y="15343"/>
                  </a:lnTo>
                  <a:lnTo>
                    <a:pt x="183180" y="40527"/>
                  </a:lnTo>
                  <a:lnTo>
                    <a:pt x="214566" y="74088"/>
                  </a:lnTo>
                  <a:lnTo>
                    <a:pt x="242207" y="114297"/>
                  </a:lnTo>
                  <a:lnTo>
                    <a:pt x="265227" y="159426"/>
                  </a:lnTo>
                  <a:lnTo>
                    <a:pt x="282753" y="207747"/>
                  </a:lnTo>
                  <a:lnTo>
                    <a:pt x="293910" y="257532"/>
                  </a:lnTo>
                  <a:lnTo>
                    <a:pt x="297824" y="307052"/>
                  </a:lnTo>
                  <a:lnTo>
                    <a:pt x="292490" y="358777"/>
                  </a:lnTo>
                  <a:lnTo>
                    <a:pt x="277448" y="399316"/>
                  </a:lnTo>
                  <a:lnTo>
                    <a:pt x="254133" y="427555"/>
                  </a:lnTo>
                  <a:lnTo>
                    <a:pt x="223983" y="442381"/>
                  </a:lnTo>
                  <a:lnTo>
                    <a:pt x="188435" y="442680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12984" y="3354382"/>
              <a:ext cx="1163422" cy="11972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1459" y="3596857"/>
              <a:ext cx="131474" cy="15464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3507" y="4242503"/>
              <a:ext cx="301625" cy="448309"/>
            </a:xfrm>
            <a:custGeom>
              <a:avLst/>
              <a:gdLst/>
              <a:ahLst/>
              <a:cxnLst/>
              <a:rect l="l" t="t" r="r" b="b"/>
              <a:pathLst>
                <a:path w="301625" h="448310">
                  <a:moveTo>
                    <a:pt x="190714" y="448125"/>
                  </a:moveTo>
                  <a:lnTo>
                    <a:pt x="150674" y="432387"/>
                  </a:lnTo>
                  <a:lnTo>
                    <a:pt x="116131" y="407069"/>
                  </a:lnTo>
                  <a:lnTo>
                    <a:pt x="84418" y="373150"/>
                  </a:lnTo>
                  <a:lnTo>
                    <a:pt x="56441" y="332421"/>
                  </a:lnTo>
                  <a:lnTo>
                    <a:pt x="33106" y="286671"/>
                  </a:lnTo>
                  <a:lnTo>
                    <a:pt x="15317" y="237689"/>
                  </a:lnTo>
                  <a:lnTo>
                    <a:pt x="3980" y="187264"/>
                  </a:lnTo>
                  <a:lnTo>
                    <a:pt x="0" y="137187"/>
                  </a:lnTo>
                  <a:lnTo>
                    <a:pt x="5383" y="84894"/>
                  </a:lnTo>
                  <a:lnTo>
                    <a:pt x="20574" y="43850"/>
                  </a:lnTo>
                  <a:lnTo>
                    <a:pt x="44137" y="15234"/>
                  </a:lnTo>
                  <a:lnTo>
                    <a:pt x="74633" y="225"/>
                  </a:lnTo>
                  <a:lnTo>
                    <a:pt x="110624" y="0"/>
                  </a:lnTo>
                  <a:lnTo>
                    <a:pt x="150674" y="15738"/>
                  </a:lnTo>
                  <a:lnTo>
                    <a:pt x="185208" y="41056"/>
                  </a:lnTo>
                  <a:lnTo>
                    <a:pt x="216914" y="74974"/>
                  </a:lnTo>
                  <a:lnTo>
                    <a:pt x="244887" y="115703"/>
                  </a:lnTo>
                  <a:lnTo>
                    <a:pt x="268219" y="161453"/>
                  </a:lnTo>
                  <a:lnTo>
                    <a:pt x="286007" y="210435"/>
                  </a:lnTo>
                  <a:lnTo>
                    <a:pt x="297344" y="260860"/>
                  </a:lnTo>
                  <a:lnTo>
                    <a:pt x="301324" y="310937"/>
                  </a:lnTo>
                  <a:lnTo>
                    <a:pt x="295941" y="363230"/>
                  </a:lnTo>
                  <a:lnTo>
                    <a:pt x="280750" y="404274"/>
                  </a:lnTo>
                  <a:lnTo>
                    <a:pt x="257190" y="432890"/>
                  </a:lnTo>
                  <a:lnTo>
                    <a:pt x="226698" y="447900"/>
                  </a:lnTo>
                  <a:lnTo>
                    <a:pt x="190714" y="4481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88033" y="2870719"/>
              <a:ext cx="900473" cy="9878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17928" y="3116656"/>
              <a:ext cx="577850" cy="502284"/>
            </a:xfrm>
            <a:custGeom>
              <a:avLst/>
              <a:gdLst/>
              <a:ahLst/>
              <a:cxnLst/>
              <a:rect l="l" t="t" r="r" b="b"/>
              <a:pathLst>
                <a:path w="577850" h="502285">
                  <a:moveTo>
                    <a:pt x="271068" y="156324"/>
                  </a:moveTo>
                  <a:lnTo>
                    <a:pt x="0" y="0"/>
                  </a:lnTo>
                  <a:lnTo>
                    <a:pt x="0" y="55791"/>
                  </a:lnTo>
                  <a:lnTo>
                    <a:pt x="271068" y="212699"/>
                  </a:lnTo>
                  <a:lnTo>
                    <a:pt x="271068" y="156324"/>
                  </a:lnTo>
                  <a:close/>
                </a:path>
                <a:path w="577850" h="502285">
                  <a:moveTo>
                    <a:pt x="577646" y="444919"/>
                  </a:moveTo>
                  <a:lnTo>
                    <a:pt x="596" y="112547"/>
                  </a:lnTo>
                  <a:lnTo>
                    <a:pt x="596" y="169494"/>
                  </a:lnTo>
                  <a:lnTo>
                    <a:pt x="577646" y="501865"/>
                  </a:lnTo>
                  <a:lnTo>
                    <a:pt x="577646" y="44491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4860" y="2204322"/>
              <a:ext cx="744855" cy="1116330"/>
            </a:xfrm>
            <a:custGeom>
              <a:avLst/>
              <a:gdLst/>
              <a:ahLst/>
              <a:cxnLst/>
              <a:rect l="l" t="t" r="r" b="b"/>
              <a:pathLst>
                <a:path w="744854" h="1116329">
                  <a:moveTo>
                    <a:pt x="497755" y="1116085"/>
                  </a:moveTo>
                  <a:lnTo>
                    <a:pt x="457580" y="1109358"/>
                  </a:lnTo>
                  <a:lnTo>
                    <a:pt x="415668" y="1095328"/>
                  </a:lnTo>
                  <a:lnTo>
                    <a:pt x="372299" y="1073770"/>
                  </a:lnTo>
                  <a:lnTo>
                    <a:pt x="338366" y="1052123"/>
                  </a:lnTo>
                  <a:lnTo>
                    <a:pt x="305296" y="1026872"/>
                  </a:lnTo>
                  <a:lnTo>
                    <a:pt x="273219" y="998274"/>
                  </a:lnTo>
                  <a:lnTo>
                    <a:pt x="242267" y="966588"/>
                  </a:lnTo>
                  <a:lnTo>
                    <a:pt x="212568" y="932071"/>
                  </a:lnTo>
                  <a:lnTo>
                    <a:pt x="184255" y="894983"/>
                  </a:lnTo>
                  <a:lnTo>
                    <a:pt x="157456" y="855582"/>
                  </a:lnTo>
                  <a:lnTo>
                    <a:pt x="132304" y="814125"/>
                  </a:lnTo>
                  <a:lnTo>
                    <a:pt x="108927" y="770871"/>
                  </a:lnTo>
                  <a:lnTo>
                    <a:pt x="87458" y="726078"/>
                  </a:lnTo>
                  <a:lnTo>
                    <a:pt x="68025" y="680004"/>
                  </a:lnTo>
                  <a:lnTo>
                    <a:pt x="50761" y="632908"/>
                  </a:lnTo>
                  <a:lnTo>
                    <a:pt x="35794" y="585048"/>
                  </a:lnTo>
                  <a:lnTo>
                    <a:pt x="23256" y="536682"/>
                  </a:lnTo>
                  <a:lnTo>
                    <a:pt x="13277" y="488068"/>
                  </a:lnTo>
                  <a:lnTo>
                    <a:pt x="5988" y="439464"/>
                  </a:lnTo>
                  <a:lnTo>
                    <a:pt x="1518" y="391129"/>
                  </a:lnTo>
                  <a:lnTo>
                    <a:pt x="0" y="343322"/>
                  </a:lnTo>
                  <a:lnTo>
                    <a:pt x="2508" y="284640"/>
                  </a:lnTo>
                  <a:lnTo>
                    <a:pt x="9846" y="230775"/>
                  </a:lnTo>
                  <a:lnTo>
                    <a:pt x="21733" y="181951"/>
                  </a:lnTo>
                  <a:lnTo>
                    <a:pt x="37887" y="138395"/>
                  </a:lnTo>
                  <a:lnTo>
                    <a:pt x="58027" y="100333"/>
                  </a:lnTo>
                  <a:lnTo>
                    <a:pt x="81873" y="67991"/>
                  </a:lnTo>
                  <a:lnTo>
                    <a:pt x="139556" y="21372"/>
                  </a:lnTo>
                  <a:lnTo>
                    <a:pt x="208687" y="348"/>
                  </a:lnTo>
                  <a:lnTo>
                    <a:pt x="246843" y="0"/>
                  </a:lnTo>
                  <a:lnTo>
                    <a:pt x="287018" y="6728"/>
                  </a:lnTo>
                  <a:lnTo>
                    <a:pt x="328930" y="20760"/>
                  </a:lnTo>
                  <a:lnTo>
                    <a:pt x="372299" y="42322"/>
                  </a:lnTo>
                  <a:lnTo>
                    <a:pt x="406232" y="63968"/>
                  </a:lnTo>
                  <a:lnTo>
                    <a:pt x="439301" y="89219"/>
                  </a:lnTo>
                  <a:lnTo>
                    <a:pt x="471378" y="117816"/>
                  </a:lnTo>
                  <a:lnTo>
                    <a:pt x="502331" y="149502"/>
                  </a:lnTo>
                  <a:lnTo>
                    <a:pt x="532029" y="184018"/>
                  </a:lnTo>
                  <a:lnTo>
                    <a:pt x="560343" y="221106"/>
                  </a:lnTo>
                  <a:lnTo>
                    <a:pt x="587141" y="260507"/>
                  </a:lnTo>
                  <a:lnTo>
                    <a:pt x="612294" y="301963"/>
                  </a:lnTo>
                  <a:lnTo>
                    <a:pt x="635670" y="345217"/>
                  </a:lnTo>
                  <a:lnTo>
                    <a:pt x="657140" y="390009"/>
                  </a:lnTo>
                  <a:lnTo>
                    <a:pt x="676572" y="436081"/>
                  </a:lnTo>
                  <a:lnTo>
                    <a:pt x="693837" y="483176"/>
                  </a:lnTo>
                  <a:lnTo>
                    <a:pt x="708804" y="531034"/>
                  </a:lnTo>
                  <a:lnTo>
                    <a:pt x="721342" y="579398"/>
                  </a:lnTo>
                  <a:lnTo>
                    <a:pt x="731321" y="628010"/>
                  </a:lnTo>
                  <a:lnTo>
                    <a:pt x="738610" y="676610"/>
                  </a:lnTo>
                  <a:lnTo>
                    <a:pt x="743079" y="724942"/>
                  </a:lnTo>
                  <a:lnTo>
                    <a:pt x="744598" y="772746"/>
                  </a:lnTo>
                  <a:lnTo>
                    <a:pt x="742089" y="831431"/>
                  </a:lnTo>
                  <a:lnTo>
                    <a:pt x="734751" y="885299"/>
                  </a:lnTo>
                  <a:lnTo>
                    <a:pt x="722865" y="934125"/>
                  </a:lnTo>
                  <a:lnTo>
                    <a:pt x="706711" y="977683"/>
                  </a:lnTo>
                  <a:lnTo>
                    <a:pt x="686570" y="1015747"/>
                  </a:lnTo>
                  <a:lnTo>
                    <a:pt x="662724" y="1048089"/>
                  </a:lnTo>
                  <a:lnTo>
                    <a:pt x="605041" y="1094709"/>
                  </a:lnTo>
                  <a:lnTo>
                    <a:pt x="535910" y="1115735"/>
                  </a:lnTo>
                  <a:lnTo>
                    <a:pt x="497755" y="1116085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8636" y="3445710"/>
              <a:ext cx="464774" cy="13692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32261" y="4397627"/>
              <a:ext cx="301625" cy="448309"/>
            </a:xfrm>
            <a:custGeom>
              <a:avLst/>
              <a:gdLst/>
              <a:ahLst/>
              <a:cxnLst/>
              <a:rect l="l" t="t" r="r" b="b"/>
              <a:pathLst>
                <a:path w="301625" h="448310">
                  <a:moveTo>
                    <a:pt x="190699" y="448125"/>
                  </a:moveTo>
                  <a:lnTo>
                    <a:pt x="150649" y="432387"/>
                  </a:lnTo>
                  <a:lnTo>
                    <a:pt x="116115" y="407070"/>
                  </a:lnTo>
                  <a:lnTo>
                    <a:pt x="84409" y="373155"/>
                  </a:lnTo>
                  <a:lnTo>
                    <a:pt x="56437" y="332429"/>
                  </a:lnTo>
                  <a:lnTo>
                    <a:pt x="33104" y="286681"/>
                  </a:lnTo>
                  <a:lnTo>
                    <a:pt x="15316" y="237700"/>
                  </a:lnTo>
                  <a:lnTo>
                    <a:pt x="3980" y="187272"/>
                  </a:lnTo>
                  <a:lnTo>
                    <a:pt x="0" y="137187"/>
                  </a:lnTo>
                  <a:lnTo>
                    <a:pt x="5383" y="84894"/>
                  </a:lnTo>
                  <a:lnTo>
                    <a:pt x="20574" y="43850"/>
                  </a:lnTo>
                  <a:lnTo>
                    <a:pt x="44134" y="15234"/>
                  </a:lnTo>
                  <a:lnTo>
                    <a:pt x="74625" y="225"/>
                  </a:lnTo>
                  <a:lnTo>
                    <a:pt x="110610" y="0"/>
                  </a:lnTo>
                  <a:lnTo>
                    <a:pt x="150649" y="15738"/>
                  </a:lnTo>
                  <a:lnTo>
                    <a:pt x="185193" y="41056"/>
                  </a:lnTo>
                  <a:lnTo>
                    <a:pt x="216905" y="74974"/>
                  </a:lnTo>
                  <a:lnTo>
                    <a:pt x="244882" y="115703"/>
                  </a:lnTo>
                  <a:lnTo>
                    <a:pt x="268217" y="161453"/>
                  </a:lnTo>
                  <a:lnTo>
                    <a:pt x="286006" y="210435"/>
                  </a:lnTo>
                  <a:lnTo>
                    <a:pt x="297344" y="260860"/>
                  </a:lnTo>
                  <a:lnTo>
                    <a:pt x="301324" y="310937"/>
                  </a:lnTo>
                  <a:lnTo>
                    <a:pt x="295941" y="363230"/>
                  </a:lnTo>
                  <a:lnTo>
                    <a:pt x="280749" y="404274"/>
                  </a:lnTo>
                  <a:lnTo>
                    <a:pt x="257186" y="432890"/>
                  </a:lnTo>
                  <a:lnTo>
                    <a:pt x="226691" y="447900"/>
                  </a:lnTo>
                  <a:lnTo>
                    <a:pt x="190699" y="448125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40110" y="73966"/>
              <a:ext cx="131474" cy="20793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1935" y="2320334"/>
              <a:ext cx="744499" cy="11160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4" y="483307"/>
            <a:ext cx="4391341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350" dirty="0">
                <a:latin typeface="Times New Roman"/>
              </a:rPr>
              <a:t>R e s t   </a:t>
            </a:r>
            <a:r>
              <a:rPr lang="en-US" sz="3200" spc="-355" dirty="0">
                <a:latin typeface="Times New Roman"/>
              </a:rPr>
              <a:t>C o n t r o l </a:t>
            </a:r>
            <a:r>
              <a:rPr lang="en-US" sz="3200" spc="-355" dirty="0" err="1">
                <a:latin typeface="Times New Roman"/>
              </a:rPr>
              <a:t>l</a:t>
            </a:r>
            <a:r>
              <a:rPr lang="en-US" sz="3200" spc="-355">
                <a:latin typeface="Times New Roman"/>
              </a:rPr>
              <a:t> e r </a:t>
            </a:r>
            <a:r>
              <a:rPr lang="en-US" sz="3200" spc="-355" dirty="0">
                <a:latin typeface="Times New Roman"/>
              </a:rPr>
              <a:t> </a:t>
            </a:r>
            <a:endParaRPr lang="en-US" sz="3200" spc="-505">
              <a:latin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801" y="3456768"/>
            <a:ext cx="3854450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1440" marR="8318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One of the Post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mappings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controller  (to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login the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indent="3175" algn="ctr"/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Rest controller </a:t>
            </a:r>
            <a:r>
              <a:rPr lang="en-US" sz="1400" b="1" spc="-5" dirty="0">
                <a:solidFill>
                  <a:srgbClr val="D8E9D3"/>
                </a:solidFill>
                <a:latin typeface="Arial"/>
                <a:cs typeface="Arial"/>
              </a:rPr>
              <a:t>calls </a:t>
            </a:r>
            <a:r>
              <a:rPr lang="en-US" sz="1400" b="1" dirty="0">
                <a:solidFill>
                  <a:srgbClr val="D8E9D3"/>
                </a:solidFill>
                <a:latin typeface="Arial"/>
                <a:cs typeface="Arial"/>
              </a:rPr>
              <a:t>the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indent="3175" algn="ctr"/>
            <a:r>
              <a:rPr lang="en-US" sz="1400" b="1" spc="-5" dirty="0">
                <a:solidFill>
                  <a:srgbClr val="D8E9D3"/>
                </a:solidFill>
                <a:latin typeface="Arial"/>
                <a:cs typeface="Arial"/>
              </a:rPr>
              <a:t>UserDetailsService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.java where all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</a:t>
            </a:r>
            <a:r>
              <a:rPr sz="1400" b="1" spc="-90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necessary</a:t>
            </a:r>
            <a:r>
              <a:rPr lang="en-US" sz="1400" b="1" spc="-5" dirty="0">
                <a:solidFill>
                  <a:srgbClr val="D8E9D3"/>
                </a:solidFill>
                <a:latin typeface="Arial"/>
                <a:cs typeface="Arial"/>
              </a:rPr>
              <a:t> 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details are</a:t>
            </a:r>
            <a:r>
              <a:rPr sz="1400" b="1" spc="-15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implemented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87DF01-F4BA-41BB-9BC2-E507E66F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33224"/>
            <a:ext cx="8878887" cy="2291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686" y="1370419"/>
            <a:ext cx="2021839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370" dirty="0">
                <a:latin typeface="Times New Roman"/>
              </a:rPr>
              <a:t>A U T  H </a:t>
            </a:r>
            <a:r>
              <a:rPr lang="en-US" sz="2400" spc="-360" dirty="0">
                <a:latin typeface="Times New Roman"/>
              </a:rPr>
              <a:t>S E RVI C E</a:t>
            </a:r>
            <a:endParaRPr lang="en-US" sz="2400" dirty="0">
              <a:latin typeface="Times New Roman"/>
            </a:endParaRPr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543AD1-1513-4D8F-A2D2-627C9507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711972"/>
            <a:ext cx="6854824" cy="37751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1668193"/>
            <a:ext cx="3728402" cy="1051570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495" dirty="0">
                <a:latin typeface="Times New Roman"/>
              </a:rPr>
              <a:t>S U P PL I E R </a:t>
            </a:r>
            <a:br>
              <a:rPr lang="en-US" sz="3500" spc="-495" dirty="0">
                <a:latin typeface="Times New Roman"/>
              </a:rPr>
            </a:br>
            <a:r>
              <a:rPr lang="en-US" sz="3200" spc="-615" dirty="0">
                <a:latin typeface="Times New Roman"/>
              </a:rPr>
              <a:t>M  I  C R O  S  E  </a:t>
            </a:r>
            <a:r>
              <a:rPr lang="en-US" sz="3200" spc="-725" dirty="0">
                <a:latin typeface="Times New Roman"/>
              </a:rPr>
              <a:t>R   </a:t>
            </a:r>
            <a:r>
              <a:rPr lang="en-US" sz="3200" spc="-560" dirty="0">
                <a:latin typeface="Times New Roman"/>
              </a:rPr>
              <a:t>V I  C  E</a:t>
            </a:r>
            <a:endParaRPr lang="en-US" sz="3200" dirty="0">
              <a:latin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6038" y="1129220"/>
            <a:ext cx="3063875" cy="2885440"/>
            <a:chOff x="5666038" y="1129220"/>
            <a:chExt cx="3063875" cy="2885440"/>
          </a:xfrm>
        </p:grpSpPr>
        <p:sp>
          <p:nvSpPr>
            <p:cNvPr id="7" name="object 7"/>
            <p:cNvSpPr/>
            <p:nvPr/>
          </p:nvSpPr>
          <p:spPr>
            <a:xfrm>
              <a:off x="6277412" y="1466154"/>
              <a:ext cx="753998" cy="813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104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12"/>
                  </a:moveTo>
                  <a:lnTo>
                    <a:pt x="1054" y="0"/>
                  </a:lnTo>
                  <a:lnTo>
                    <a:pt x="698" y="46659"/>
                  </a:lnTo>
                  <a:lnTo>
                    <a:pt x="226377" y="174472"/>
                  </a:lnTo>
                  <a:lnTo>
                    <a:pt x="226720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01"/>
                  </a:lnTo>
                  <a:lnTo>
                    <a:pt x="480606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387" y="1595024"/>
              <a:ext cx="85324" cy="125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034" y="3200743"/>
              <a:ext cx="753623" cy="813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729" y="3402152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25"/>
                  </a:moveTo>
                  <a:lnTo>
                    <a:pt x="1054" y="0"/>
                  </a:lnTo>
                  <a:lnTo>
                    <a:pt x="698" y="46672"/>
                  </a:lnTo>
                  <a:lnTo>
                    <a:pt x="226377" y="174472"/>
                  </a:lnTo>
                  <a:lnTo>
                    <a:pt x="226720" y="127825"/>
                  </a:lnTo>
                  <a:close/>
                </a:path>
                <a:path w="481329" h="412750">
                  <a:moveTo>
                    <a:pt x="480949" y="365252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49" y="36525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5008" y="3329615"/>
              <a:ext cx="85324" cy="125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985" y="1129220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8" y="1989948"/>
                  </a:moveTo>
                  <a:lnTo>
                    <a:pt x="549704" y="1943375"/>
                  </a:lnTo>
                  <a:lnTo>
                    <a:pt x="519544" y="1896363"/>
                  </a:lnTo>
                  <a:lnTo>
                    <a:pt x="490404" y="1848941"/>
                  </a:lnTo>
                  <a:lnTo>
                    <a:pt x="462271" y="1801141"/>
                  </a:lnTo>
                  <a:lnTo>
                    <a:pt x="435129" y="1752991"/>
                  </a:lnTo>
                  <a:lnTo>
                    <a:pt x="408966" y="1704522"/>
                  </a:lnTo>
                  <a:lnTo>
                    <a:pt x="383767" y="1655764"/>
                  </a:lnTo>
                  <a:lnTo>
                    <a:pt x="359517" y="1606747"/>
                  </a:lnTo>
                  <a:lnTo>
                    <a:pt x="336204" y="1557501"/>
                  </a:lnTo>
                  <a:lnTo>
                    <a:pt x="313812" y="1508055"/>
                  </a:lnTo>
                  <a:lnTo>
                    <a:pt x="292329" y="1458440"/>
                  </a:lnTo>
                  <a:lnTo>
                    <a:pt x="271739" y="1408686"/>
                  </a:lnTo>
                  <a:lnTo>
                    <a:pt x="252029" y="1358823"/>
                  </a:lnTo>
                  <a:lnTo>
                    <a:pt x="233184" y="1308880"/>
                  </a:lnTo>
                  <a:lnTo>
                    <a:pt x="215191" y="1258888"/>
                  </a:lnTo>
                  <a:lnTo>
                    <a:pt x="198036" y="1208877"/>
                  </a:lnTo>
                  <a:lnTo>
                    <a:pt x="181705" y="1158876"/>
                  </a:lnTo>
                  <a:lnTo>
                    <a:pt x="166183" y="1108916"/>
                  </a:lnTo>
                  <a:lnTo>
                    <a:pt x="151456" y="1059026"/>
                  </a:lnTo>
                  <a:lnTo>
                    <a:pt x="137511" y="1009237"/>
                  </a:lnTo>
                  <a:lnTo>
                    <a:pt x="124334" y="959579"/>
                  </a:lnTo>
                  <a:lnTo>
                    <a:pt x="111909" y="910081"/>
                  </a:lnTo>
                  <a:lnTo>
                    <a:pt x="100224" y="860773"/>
                  </a:lnTo>
                  <a:lnTo>
                    <a:pt x="89265" y="811686"/>
                  </a:lnTo>
                  <a:lnTo>
                    <a:pt x="79016" y="762849"/>
                  </a:lnTo>
                  <a:lnTo>
                    <a:pt x="69465" y="714293"/>
                  </a:lnTo>
                  <a:lnTo>
                    <a:pt x="60597" y="666048"/>
                  </a:lnTo>
                  <a:lnTo>
                    <a:pt x="52398" y="618142"/>
                  </a:lnTo>
                  <a:lnTo>
                    <a:pt x="44853" y="570608"/>
                  </a:lnTo>
                  <a:lnTo>
                    <a:pt x="37950" y="523473"/>
                  </a:lnTo>
                  <a:lnTo>
                    <a:pt x="31674" y="476769"/>
                  </a:lnTo>
                  <a:lnTo>
                    <a:pt x="26011" y="430525"/>
                  </a:lnTo>
                  <a:lnTo>
                    <a:pt x="20947" y="384771"/>
                  </a:lnTo>
                  <a:lnTo>
                    <a:pt x="16467" y="339538"/>
                  </a:lnTo>
                  <a:lnTo>
                    <a:pt x="12559" y="294855"/>
                  </a:lnTo>
                  <a:lnTo>
                    <a:pt x="9207" y="250752"/>
                  </a:lnTo>
                  <a:lnTo>
                    <a:pt x="6397" y="207260"/>
                  </a:lnTo>
                  <a:lnTo>
                    <a:pt x="4117" y="164407"/>
                  </a:lnTo>
                  <a:lnTo>
                    <a:pt x="2351" y="122225"/>
                  </a:lnTo>
                  <a:lnTo>
                    <a:pt x="1085" y="80743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6" y="17287"/>
                  </a:lnTo>
                  <a:lnTo>
                    <a:pt x="82608" y="30252"/>
                  </a:lnTo>
                  <a:lnTo>
                    <a:pt x="132031" y="39320"/>
                  </a:lnTo>
                  <a:lnTo>
                    <a:pt x="185219" y="44911"/>
                  </a:lnTo>
                  <a:lnTo>
                    <a:pt x="240935" y="47451"/>
                  </a:lnTo>
                  <a:lnTo>
                    <a:pt x="297946" y="47362"/>
                  </a:lnTo>
                  <a:lnTo>
                    <a:pt x="355014" y="45067"/>
                  </a:lnTo>
                  <a:lnTo>
                    <a:pt x="410904" y="40990"/>
                  </a:lnTo>
                  <a:lnTo>
                    <a:pt x="464381" y="35554"/>
                  </a:lnTo>
                  <a:lnTo>
                    <a:pt x="514209" y="29181"/>
                  </a:lnTo>
                  <a:lnTo>
                    <a:pt x="559151" y="22296"/>
                  </a:lnTo>
                  <a:lnTo>
                    <a:pt x="597973" y="15322"/>
                  </a:lnTo>
                  <a:lnTo>
                    <a:pt x="622804" y="48256"/>
                  </a:lnTo>
                  <a:lnTo>
                    <a:pt x="650505" y="84478"/>
                  </a:lnTo>
                  <a:lnTo>
                    <a:pt x="680717" y="123452"/>
                  </a:lnTo>
                  <a:lnTo>
                    <a:pt x="713080" y="164643"/>
                  </a:lnTo>
                  <a:lnTo>
                    <a:pt x="747234" y="207514"/>
                  </a:lnTo>
                  <a:lnTo>
                    <a:pt x="782818" y="251530"/>
                  </a:lnTo>
                  <a:lnTo>
                    <a:pt x="819473" y="296154"/>
                  </a:lnTo>
                  <a:lnTo>
                    <a:pt x="856838" y="340851"/>
                  </a:lnTo>
                  <a:lnTo>
                    <a:pt x="894554" y="385084"/>
                  </a:lnTo>
                  <a:lnTo>
                    <a:pt x="932260" y="428317"/>
                  </a:lnTo>
                  <a:lnTo>
                    <a:pt x="969596" y="470015"/>
                  </a:lnTo>
                  <a:lnTo>
                    <a:pt x="1006202" y="509641"/>
                  </a:lnTo>
                  <a:lnTo>
                    <a:pt x="1041718" y="546659"/>
                  </a:lnTo>
                  <a:lnTo>
                    <a:pt x="1075785" y="580534"/>
                  </a:lnTo>
                  <a:lnTo>
                    <a:pt x="1108041" y="610729"/>
                  </a:lnTo>
                  <a:lnTo>
                    <a:pt x="1138126" y="636708"/>
                  </a:lnTo>
                  <a:lnTo>
                    <a:pt x="1190347" y="673876"/>
                  </a:lnTo>
                  <a:lnTo>
                    <a:pt x="1189014" y="723876"/>
                  </a:lnTo>
                  <a:lnTo>
                    <a:pt x="1186895" y="774212"/>
                  </a:lnTo>
                  <a:lnTo>
                    <a:pt x="1183962" y="824790"/>
                  </a:lnTo>
                  <a:lnTo>
                    <a:pt x="1180190" y="875517"/>
                  </a:lnTo>
                  <a:lnTo>
                    <a:pt x="1175549" y="926299"/>
                  </a:lnTo>
                  <a:lnTo>
                    <a:pt x="1170011" y="977042"/>
                  </a:lnTo>
                  <a:lnTo>
                    <a:pt x="1163551" y="1027653"/>
                  </a:lnTo>
                  <a:lnTo>
                    <a:pt x="1156139" y="1078037"/>
                  </a:lnTo>
                  <a:lnTo>
                    <a:pt x="1147748" y="1128101"/>
                  </a:lnTo>
                  <a:lnTo>
                    <a:pt x="1138351" y="1177752"/>
                  </a:lnTo>
                  <a:lnTo>
                    <a:pt x="1127919" y="1226895"/>
                  </a:lnTo>
                  <a:lnTo>
                    <a:pt x="1116426" y="1275436"/>
                  </a:lnTo>
                  <a:lnTo>
                    <a:pt x="1103844" y="1323283"/>
                  </a:lnTo>
                  <a:lnTo>
                    <a:pt x="1090145" y="1370341"/>
                  </a:lnTo>
                  <a:lnTo>
                    <a:pt x="1075301" y="1416517"/>
                  </a:lnTo>
                  <a:lnTo>
                    <a:pt x="1059285" y="1461717"/>
                  </a:lnTo>
                  <a:lnTo>
                    <a:pt x="1042069" y="1505847"/>
                  </a:lnTo>
                  <a:lnTo>
                    <a:pt x="1023626" y="1548813"/>
                  </a:lnTo>
                  <a:lnTo>
                    <a:pt x="1003927" y="1590522"/>
                  </a:lnTo>
                  <a:lnTo>
                    <a:pt x="982946" y="1630880"/>
                  </a:lnTo>
                  <a:lnTo>
                    <a:pt x="960655" y="1669794"/>
                  </a:lnTo>
                  <a:lnTo>
                    <a:pt x="937025" y="1707168"/>
                  </a:lnTo>
                  <a:lnTo>
                    <a:pt x="912030" y="1742911"/>
                  </a:lnTo>
                  <a:lnTo>
                    <a:pt x="885642" y="1776928"/>
                  </a:lnTo>
                  <a:lnTo>
                    <a:pt x="857833" y="1809125"/>
                  </a:lnTo>
                  <a:lnTo>
                    <a:pt x="828576" y="1839409"/>
                  </a:lnTo>
                  <a:lnTo>
                    <a:pt x="797843" y="1867685"/>
                  </a:lnTo>
                  <a:lnTo>
                    <a:pt x="765606" y="1893861"/>
                  </a:lnTo>
                  <a:lnTo>
                    <a:pt x="731837" y="1917843"/>
                  </a:lnTo>
                  <a:lnTo>
                    <a:pt x="696510" y="1939536"/>
                  </a:lnTo>
                  <a:lnTo>
                    <a:pt x="659596" y="1958847"/>
                  </a:lnTo>
                  <a:lnTo>
                    <a:pt x="621068" y="1975682"/>
                  </a:lnTo>
                  <a:lnTo>
                    <a:pt x="580898" y="1989948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8085" y="1243609"/>
              <a:ext cx="1190347" cy="19899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6534" y="1258862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81"/>
                  </a:moveTo>
                  <a:lnTo>
                    <a:pt x="17074" y="0"/>
                  </a:lnTo>
                  <a:lnTo>
                    <a:pt x="41902" y="32930"/>
                  </a:lnTo>
                  <a:lnTo>
                    <a:pt x="69595" y="69144"/>
                  </a:lnTo>
                  <a:lnTo>
                    <a:pt x="99794" y="108105"/>
                  </a:lnTo>
                  <a:lnTo>
                    <a:pt x="132141" y="149278"/>
                  </a:lnTo>
                  <a:lnTo>
                    <a:pt x="166277" y="192128"/>
                  </a:lnTo>
                  <a:lnTo>
                    <a:pt x="201842" y="236119"/>
                  </a:lnTo>
                  <a:lnTo>
                    <a:pt x="238477" y="280716"/>
                  </a:lnTo>
                  <a:lnTo>
                    <a:pt x="275824" y="325384"/>
                  </a:lnTo>
                  <a:lnTo>
                    <a:pt x="313524" y="369588"/>
                  </a:lnTo>
                  <a:lnTo>
                    <a:pt x="351217" y="412793"/>
                  </a:lnTo>
                  <a:lnTo>
                    <a:pt x="388545" y="454462"/>
                  </a:lnTo>
                  <a:lnTo>
                    <a:pt x="425148" y="494061"/>
                  </a:lnTo>
                  <a:lnTo>
                    <a:pt x="460667" y="531055"/>
                  </a:lnTo>
                  <a:lnTo>
                    <a:pt x="494745" y="564908"/>
                  </a:lnTo>
                  <a:lnTo>
                    <a:pt x="527020" y="595085"/>
                  </a:lnTo>
                  <a:lnTo>
                    <a:pt x="557135" y="621050"/>
                  </a:lnTo>
                  <a:lnTo>
                    <a:pt x="609448" y="658206"/>
                  </a:lnTo>
                  <a:lnTo>
                    <a:pt x="608084" y="708207"/>
                  </a:lnTo>
                  <a:lnTo>
                    <a:pt x="605936" y="758546"/>
                  </a:lnTo>
                  <a:lnTo>
                    <a:pt x="602977" y="809128"/>
                  </a:lnTo>
                  <a:lnTo>
                    <a:pt x="599179" y="859861"/>
                  </a:lnTo>
                  <a:lnTo>
                    <a:pt x="594515" y="910650"/>
                  </a:lnTo>
                  <a:lnTo>
                    <a:pt x="588956" y="961401"/>
                  </a:lnTo>
                  <a:lnTo>
                    <a:pt x="582476" y="1012020"/>
                  </a:lnTo>
                  <a:lnTo>
                    <a:pt x="575047" y="1062414"/>
                  </a:lnTo>
                  <a:lnTo>
                    <a:pt x="566641" y="1112489"/>
                  </a:lnTo>
                  <a:lnTo>
                    <a:pt x="557230" y="1162150"/>
                  </a:lnTo>
                  <a:lnTo>
                    <a:pt x="546787" y="1211303"/>
                  </a:lnTo>
                  <a:lnTo>
                    <a:pt x="535285" y="1259856"/>
                  </a:lnTo>
                  <a:lnTo>
                    <a:pt x="522695" y="1307713"/>
                  </a:lnTo>
                  <a:lnTo>
                    <a:pt x="508990" y="1354781"/>
                  </a:lnTo>
                  <a:lnTo>
                    <a:pt x="494142" y="1400967"/>
                  </a:lnTo>
                  <a:lnTo>
                    <a:pt x="478124" y="1446175"/>
                  </a:lnTo>
                  <a:lnTo>
                    <a:pt x="460908" y="1490313"/>
                  </a:lnTo>
                  <a:lnTo>
                    <a:pt x="442466" y="1533287"/>
                  </a:lnTo>
                  <a:lnTo>
                    <a:pt x="422772" y="1575001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6"/>
                  </a:lnTo>
                  <a:lnTo>
                    <a:pt x="330910" y="1727398"/>
                  </a:lnTo>
                  <a:lnTo>
                    <a:pt x="304535" y="1761411"/>
                  </a:lnTo>
                  <a:lnTo>
                    <a:pt x="276742" y="1793603"/>
                  </a:lnTo>
                  <a:lnTo>
                    <a:pt x="247502" y="1823879"/>
                  </a:lnTo>
                  <a:lnTo>
                    <a:pt x="216788" y="1852145"/>
                  </a:lnTo>
                  <a:lnTo>
                    <a:pt x="184572" y="1878308"/>
                  </a:lnTo>
                  <a:lnTo>
                    <a:pt x="150827" y="1902273"/>
                  </a:lnTo>
                  <a:lnTo>
                    <a:pt x="115524" y="1923947"/>
                  </a:lnTo>
                  <a:lnTo>
                    <a:pt x="78638" y="1943235"/>
                  </a:lnTo>
                  <a:lnTo>
                    <a:pt x="40138" y="1960045"/>
                  </a:lnTo>
                  <a:lnTo>
                    <a:pt x="0" y="197428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2811" y="2301560"/>
              <a:ext cx="699298" cy="1668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2935" y="3048568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298" y="750498"/>
                  </a:moveTo>
                  <a:lnTo>
                    <a:pt x="1374" y="460399"/>
                  </a:lnTo>
                  <a:lnTo>
                    <a:pt x="0" y="0"/>
                  </a:lnTo>
                  <a:lnTo>
                    <a:pt x="526898" y="290099"/>
                  </a:lnTo>
                  <a:lnTo>
                    <a:pt x="528298" y="75049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2285" y="2743519"/>
              <a:ext cx="244824" cy="2750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2803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49"/>
                  </a:moveTo>
                  <a:lnTo>
                    <a:pt x="100177" y="625678"/>
                  </a:lnTo>
                  <a:lnTo>
                    <a:pt x="100177" y="673049"/>
                  </a:lnTo>
                  <a:lnTo>
                    <a:pt x="562648" y="927633"/>
                  </a:lnTo>
                  <a:lnTo>
                    <a:pt x="562648" y="880249"/>
                  </a:lnTo>
                  <a:close/>
                </a:path>
                <a:path w="699770" h="927735">
                  <a:moveTo>
                    <a:pt x="699655" y="606653"/>
                  </a:moveTo>
                  <a:lnTo>
                    <a:pt x="698944" y="384835"/>
                  </a:lnTo>
                  <a:lnTo>
                    <a:pt x="0" y="0"/>
                  </a:lnTo>
                  <a:lnTo>
                    <a:pt x="355" y="222186"/>
                  </a:lnTo>
                  <a:lnTo>
                    <a:pt x="699655" y="60665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5260" y="2854444"/>
              <a:ext cx="474674" cy="451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8410" y="2419520"/>
              <a:ext cx="88824" cy="131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5913" y="1647101"/>
              <a:ext cx="1036772" cy="1220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6038" y="1710536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9" y="372286"/>
                  </a:moveTo>
                  <a:lnTo>
                    <a:pt x="0" y="146617"/>
                  </a:lnTo>
                  <a:lnTo>
                    <a:pt x="0" y="0"/>
                  </a:lnTo>
                  <a:lnTo>
                    <a:pt x="391099" y="225669"/>
                  </a:lnTo>
                  <a:lnTo>
                    <a:pt x="391099" y="372286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352" y="2063419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55" y="157289"/>
                  </a:moveTo>
                  <a:lnTo>
                    <a:pt x="301879" y="26352"/>
                  </a:lnTo>
                  <a:lnTo>
                    <a:pt x="301879" y="73710"/>
                  </a:lnTo>
                  <a:lnTo>
                    <a:pt x="528955" y="204660"/>
                  </a:lnTo>
                  <a:lnTo>
                    <a:pt x="528955" y="157289"/>
                  </a:lnTo>
                  <a:close/>
                </a:path>
                <a:path w="530859" h="394969">
                  <a:moveTo>
                    <a:pt x="529958" y="252488"/>
                  </a:moveTo>
                  <a:lnTo>
                    <a:pt x="92202" y="0"/>
                  </a:lnTo>
                  <a:lnTo>
                    <a:pt x="92202" y="47371"/>
                  </a:lnTo>
                  <a:lnTo>
                    <a:pt x="529958" y="299847"/>
                  </a:lnTo>
                  <a:lnTo>
                    <a:pt x="529958" y="252488"/>
                  </a:lnTo>
                  <a:close/>
                </a:path>
                <a:path w="530859" h="394969">
                  <a:moveTo>
                    <a:pt x="530402" y="347027"/>
                  </a:moveTo>
                  <a:lnTo>
                    <a:pt x="0" y="40906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2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7661" y="2248231"/>
              <a:ext cx="117724" cy="1750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0437" y="2791287"/>
              <a:ext cx="291149" cy="3964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535" y="844770"/>
            <a:ext cx="2832735" cy="39009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415" dirty="0">
                <a:latin typeface="Times New Roman"/>
                <a:ea typeface="Verdana"/>
              </a:rPr>
              <a:t>R E S T      E N D P O  I  N T S </a:t>
            </a:r>
            <a:endParaRPr lang="en-US" sz="2400" spc="-415" dirty="0">
              <a:ea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917" y="1245934"/>
            <a:ext cx="5267643" cy="4096634"/>
          </a:xfrm>
          <a:prstGeom prst="rect">
            <a:avLst/>
          </a:prstGeom>
        </p:spPr>
        <p:txBody>
          <a:bodyPr vert="horz" wrap="square" lIns="0" tIns="31115" rIns="0" bIns="0" rtlCol="0" anchor="t">
            <a:spAutoFit/>
          </a:bodyPr>
          <a:lstStyle/>
          <a:p>
            <a:pPr marL="443230" marR="6985" indent="-431165">
              <a:lnSpc>
                <a:spcPct val="115399"/>
              </a:lnSpc>
              <a:spcBef>
                <a:spcPts val="245"/>
              </a:spcBef>
              <a:buClr>
                <a:srgbClr val="FFFFFF"/>
              </a:buClr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Times New Roman"/>
              </a:rPr>
              <a:t>Supplier/</a:t>
            </a:r>
            <a:r>
              <a:rPr lang="en-US" sz="2000" b="1" spc="-5" dirty="0" err="1">
                <a:solidFill>
                  <a:srgbClr val="FFF2CC"/>
                </a:solidFill>
                <a:latin typeface="Times New Roman"/>
                <a:cs typeface="Times New Roman"/>
              </a:rPr>
              <a:t>getAllSupplier</a:t>
            </a: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Times New Roman"/>
              </a:rPr>
              <a:t> </a:t>
            </a: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- to view supplier details</a:t>
            </a:r>
            <a:endParaRPr lang="en-US" sz="2000" spc="-5" dirty="0">
              <a:ea typeface="+mn-lt"/>
              <a:cs typeface="+mn-lt"/>
            </a:endParaRPr>
          </a:p>
          <a:p>
            <a:pPr marL="443230" marR="6985" indent="-431165">
              <a:lnSpc>
                <a:spcPct val="115399"/>
              </a:lnSpc>
              <a:spcBef>
                <a:spcPts val="245"/>
              </a:spcBef>
              <a:buClr>
                <a:srgbClr val="FFFFFF"/>
              </a:buClr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sz="2000" b="1" spc="-5" dirty="0">
                <a:solidFill>
                  <a:srgbClr val="FFF2CC"/>
                </a:solidFill>
                <a:latin typeface="Times New Roman"/>
                <a:cs typeface="Arial"/>
              </a:rPr>
              <a:t>/</a:t>
            </a: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Arial"/>
              </a:rPr>
              <a:t>supplier/</a:t>
            </a:r>
            <a:r>
              <a:rPr lang="en-US" sz="2000" b="1" spc="-5" dirty="0" err="1">
                <a:solidFill>
                  <a:srgbClr val="FFF2CC"/>
                </a:solidFill>
                <a:latin typeface="Times New Roman"/>
                <a:cs typeface="Arial"/>
              </a:rPr>
              <a:t>getSupplierOfPart</a:t>
            </a: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Arial"/>
              </a:rPr>
              <a:t>/{</a:t>
            </a:r>
            <a:r>
              <a:rPr lang="en-US" sz="2000" b="1" spc="-5" dirty="0" err="1">
                <a:solidFill>
                  <a:srgbClr val="FFF2CC"/>
                </a:solidFill>
                <a:latin typeface="Times New Roman"/>
                <a:cs typeface="Arial"/>
              </a:rPr>
              <a:t>part_</a:t>
            </a:r>
            <a:r>
              <a:rPr sz="2000" b="1" spc="-5" dirty="0" err="1">
                <a:solidFill>
                  <a:srgbClr val="FFF2CC"/>
                </a:solidFill>
                <a:latin typeface="Times New Roman"/>
                <a:cs typeface="Arial"/>
              </a:rPr>
              <a:t>id</a:t>
            </a:r>
            <a:r>
              <a:rPr sz="2000" b="1" spc="-5" dirty="0">
                <a:solidFill>
                  <a:srgbClr val="FFF2CC"/>
                </a:solidFill>
                <a:latin typeface="Times New Roman"/>
                <a:cs typeface="Arial"/>
              </a:rPr>
              <a:t>} </a:t>
            </a:r>
            <a:r>
              <a:rPr sz="2000" dirty="0">
                <a:solidFill>
                  <a:srgbClr val="FFFFFF"/>
                </a:solidFill>
                <a:latin typeface="Times New Roman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Arial"/>
              </a:rPr>
              <a:t>view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Arial"/>
              </a:rPr>
              <a:t> supplier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Arial"/>
              </a:rPr>
              <a:t> details by </a:t>
            </a:r>
            <a:r>
              <a:rPr lang="en-US" sz="2000" spc="-5" dirty="0">
                <a:solidFill>
                  <a:srgbClr val="FFFFFF"/>
                </a:solidFill>
                <a:latin typeface="Times New Roman"/>
                <a:cs typeface="Arial"/>
              </a:rPr>
              <a:t>part id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Arial"/>
              </a:rPr>
              <a:t>parameter</a:t>
            </a:r>
            <a:endParaRPr lang="en-US" sz="2000">
              <a:latin typeface="Times New Roman"/>
              <a:cs typeface="Arial"/>
            </a:endParaRPr>
          </a:p>
          <a:p>
            <a:pPr marL="443230" indent="-431165">
              <a:spcBef>
                <a:spcPts val="295"/>
              </a:spcBef>
              <a:buClr>
                <a:srgbClr val="FFFFFF"/>
              </a:buClr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sz="2000" b="1" spc="-5" dirty="0">
                <a:solidFill>
                  <a:srgbClr val="FFF2CC"/>
                </a:solidFill>
                <a:latin typeface="Times New Roman"/>
                <a:cs typeface="Arial"/>
              </a:rPr>
              <a:t>/</a:t>
            </a: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Arial"/>
              </a:rPr>
              <a:t>supplier/</a:t>
            </a:r>
            <a:r>
              <a:rPr lang="en-US" sz="2000" b="1" spc="-5" dirty="0" err="1">
                <a:solidFill>
                  <a:srgbClr val="FFF2CC"/>
                </a:solidFill>
                <a:latin typeface="Times New Roman"/>
                <a:cs typeface="Arial"/>
              </a:rPr>
              <a:t>addSupplier</a:t>
            </a:r>
            <a:r>
              <a:rPr sz="2000" b="1" spc="-5" dirty="0">
                <a:solidFill>
                  <a:srgbClr val="FFF2CC"/>
                </a:solidFill>
                <a:latin typeface="Times New Roman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Arial"/>
              </a:rPr>
              <a:t>to</a:t>
            </a:r>
            <a:r>
              <a:rPr lang="en-US" sz="2000" spc="-35" dirty="0">
                <a:solidFill>
                  <a:srgbClr val="FFFFFF"/>
                </a:solidFill>
                <a:latin typeface="Times New Roman"/>
                <a:cs typeface="Arial"/>
              </a:rPr>
              <a:t> post the new supplier </a:t>
            </a:r>
            <a:endParaRPr lang="en-US" sz="2000" spc="-5" dirty="0">
              <a:solidFill>
                <a:srgbClr val="FFFFFF"/>
              </a:solidFill>
              <a:latin typeface="Times New Roman"/>
              <a:cs typeface="Arial"/>
            </a:endParaRPr>
          </a:p>
          <a:p>
            <a:pPr marL="443230" indent="-431165">
              <a:spcBef>
                <a:spcPts val="295"/>
              </a:spcBef>
              <a:buClr>
                <a:srgbClr val="FFFFFF"/>
              </a:buClr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Arial"/>
              </a:rPr>
              <a:t>/supplier/</a:t>
            </a:r>
            <a:r>
              <a:rPr lang="en-US" sz="2000" b="1" spc="-5" dirty="0" err="1">
                <a:solidFill>
                  <a:srgbClr val="FFF2CC"/>
                </a:solidFill>
                <a:latin typeface="Times New Roman"/>
                <a:cs typeface="Arial"/>
              </a:rPr>
              <a:t>editSupplier</a:t>
            </a:r>
            <a:r>
              <a:rPr lang="en-US" sz="2000" b="1" spc="-5" dirty="0">
                <a:solidFill>
                  <a:srgbClr val="FFF2CC"/>
                </a:solidFill>
                <a:latin typeface="Times New Roman"/>
                <a:cs typeface="Arial"/>
              </a:rPr>
              <a:t> </a:t>
            </a:r>
            <a:r>
              <a:rPr sz="2000" dirty="0">
                <a:solidFill>
                  <a:srgbClr val="FFFFFF"/>
                </a:solidFill>
                <a:latin typeface="Times New Roman"/>
                <a:cs typeface="Arial"/>
              </a:rPr>
              <a:t>- 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Arial"/>
              </a:rPr>
              <a:t>to edit the supplier details </a:t>
            </a:r>
            <a:endParaRPr lang="en-US" sz="2000">
              <a:solidFill>
                <a:srgbClr val="FFFFFF"/>
              </a:solidFill>
              <a:latin typeface="Times New Roman"/>
              <a:ea typeface="+mn-lt"/>
              <a:cs typeface="Arial"/>
            </a:endParaRPr>
          </a:p>
          <a:p>
            <a:pPr marL="443230" indent="-431165">
              <a:spcBef>
                <a:spcPts val="295"/>
              </a:spcBef>
              <a:buClr>
                <a:srgbClr val="FFFFFF"/>
              </a:buClr>
              <a:buSzPct val="133333"/>
              <a:buFont typeface="Arial"/>
              <a:buChar char="•"/>
            </a:pPr>
            <a:r>
              <a:rPr lang="en-US" sz="2000" b="1" dirty="0">
                <a:solidFill>
                  <a:srgbClr val="FFF2CC"/>
                </a:solidFill>
                <a:latin typeface="Times New Roman"/>
                <a:cs typeface="Arial"/>
              </a:rPr>
              <a:t>/supplier/</a:t>
            </a:r>
            <a:r>
              <a:rPr lang="en-US" sz="2000" b="1" dirty="0" err="1">
                <a:solidFill>
                  <a:srgbClr val="FFF2CC"/>
                </a:solidFill>
                <a:latin typeface="Times New Roman"/>
                <a:cs typeface="Arial"/>
              </a:rPr>
              <a:t>updateFeedback</a:t>
            </a:r>
            <a:r>
              <a:rPr lang="en-US" sz="2000" b="1" dirty="0">
                <a:solidFill>
                  <a:srgbClr val="FFF2CC"/>
                </a:solidFill>
                <a:latin typeface="Times New Roman"/>
                <a:cs typeface="Arial"/>
              </a:rPr>
              <a:t> 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Arial"/>
              </a:rPr>
              <a:t>- to update the feedback 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443230" indent="-431165">
              <a:spcBef>
                <a:spcPts val="295"/>
              </a:spcBef>
              <a:buClr>
                <a:srgbClr val="FFFFFF"/>
              </a:buClr>
              <a:buSzPct val="133333"/>
              <a:buFont typeface="Arial"/>
              <a:buChar char="•"/>
            </a:pPr>
            <a:endParaRPr lang="en-US" sz="2000" b="1" dirty="0">
              <a:solidFill>
                <a:srgbClr val="FFF2CC"/>
              </a:solidFill>
              <a:latin typeface="Times New Roman"/>
              <a:cs typeface="Arial"/>
            </a:endParaRPr>
          </a:p>
          <a:p>
            <a:pPr marL="443230" indent="-431165">
              <a:spcBef>
                <a:spcPts val="295"/>
              </a:spcBef>
              <a:buClr>
                <a:srgbClr val="FFFFFF"/>
              </a:buClr>
              <a:buSzPct val="133333"/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62" y="657070"/>
            <a:ext cx="2715260" cy="3830320"/>
            <a:chOff x="6123862" y="657070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09" y="180775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3" y="1240173"/>
                  </a:moveTo>
                  <a:lnTo>
                    <a:pt x="1109347" y="1225039"/>
                  </a:lnTo>
                  <a:lnTo>
                    <a:pt x="104949" y="639120"/>
                  </a:lnTo>
                  <a:lnTo>
                    <a:pt x="69564" y="611781"/>
                  </a:lnTo>
                  <a:lnTo>
                    <a:pt x="39074" y="575394"/>
                  </a:lnTo>
                  <a:lnTo>
                    <a:pt x="15781" y="533493"/>
                  </a:lnTo>
                  <a:lnTo>
                    <a:pt x="1989" y="489612"/>
                  </a:lnTo>
                  <a:lnTo>
                    <a:pt x="0" y="447283"/>
                  </a:lnTo>
                  <a:lnTo>
                    <a:pt x="7840" y="393498"/>
                  </a:lnTo>
                  <a:lnTo>
                    <a:pt x="18430" y="342775"/>
                  </a:lnTo>
                  <a:lnTo>
                    <a:pt x="31668" y="295199"/>
                  </a:lnTo>
                  <a:lnTo>
                    <a:pt x="47453" y="250851"/>
                  </a:lnTo>
                  <a:lnTo>
                    <a:pt x="65684" y="209817"/>
                  </a:lnTo>
                  <a:lnTo>
                    <a:pt x="86259" y="172178"/>
                  </a:lnTo>
                  <a:lnTo>
                    <a:pt x="109077" y="138018"/>
                  </a:lnTo>
                  <a:lnTo>
                    <a:pt x="134037" y="107422"/>
                  </a:lnTo>
                  <a:lnTo>
                    <a:pt x="161038" y="80471"/>
                  </a:lnTo>
                  <a:lnTo>
                    <a:pt x="220755" y="37841"/>
                  </a:lnTo>
                  <a:lnTo>
                    <a:pt x="287420" y="10795"/>
                  </a:lnTo>
                  <a:lnTo>
                    <a:pt x="360222" y="0"/>
                  </a:lnTo>
                  <a:lnTo>
                    <a:pt x="398671" y="904"/>
                  </a:lnTo>
                  <a:lnTo>
                    <a:pt x="438351" y="6122"/>
                  </a:lnTo>
                  <a:lnTo>
                    <a:pt x="479159" y="15736"/>
                  </a:lnTo>
                  <a:lnTo>
                    <a:pt x="520996" y="29829"/>
                  </a:lnTo>
                  <a:lnTo>
                    <a:pt x="563759" y="48485"/>
                  </a:lnTo>
                  <a:lnTo>
                    <a:pt x="607348" y="71787"/>
                  </a:lnTo>
                  <a:lnTo>
                    <a:pt x="642613" y="93714"/>
                  </a:lnTo>
                  <a:lnTo>
                    <a:pt x="677352" y="118073"/>
                  </a:lnTo>
                  <a:lnTo>
                    <a:pt x="711512" y="144758"/>
                  </a:lnTo>
                  <a:lnTo>
                    <a:pt x="745040" y="173661"/>
                  </a:lnTo>
                  <a:lnTo>
                    <a:pt x="777882" y="204677"/>
                  </a:lnTo>
                  <a:lnTo>
                    <a:pt x="809985" y="237699"/>
                  </a:lnTo>
                  <a:lnTo>
                    <a:pt x="841296" y="272622"/>
                  </a:lnTo>
                  <a:lnTo>
                    <a:pt x="871761" y="309338"/>
                  </a:lnTo>
                  <a:lnTo>
                    <a:pt x="901327" y="347743"/>
                  </a:lnTo>
                  <a:lnTo>
                    <a:pt x="929940" y="387728"/>
                  </a:lnTo>
                  <a:lnTo>
                    <a:pt x="957548" y="429189"/>
                  </a:lnTo>
                  <a:lnTo>
                    <a:pt x="984096" y="472019"/>
                  </a:lnTo>
                  <a:lnTo>
                    <a:pt x="1009532" y="516112"/>
                  </a:lnTo>
                  <a:lnTo>
                    <a:pt x="1033802" y="561362"/>
                  </a:lnTo>
                  <a:lnTo>
                    <a:pt x="1056852" y="607661"/>
                  </a:lnTo>
                  <a:lnTo>
                    <a:pt x="1078630" y="654905"/>
                  </a:lnTo>
                  <a:lnTo>
                    <a:pt x="1099082" y="702986"/>
                  </a:lnTo>
                  <a:lnTo>
                    <a:pt x="1118154" y="751799"/>
                  </a:lnTo>
                  <a:lnTo>
                    <a:pt x="1135794" y="801237"/>
                  </a:lnTo>
                  <a:lnTo>
                    <a:pt x="1151948" y="851195"/>
                  </a:lnTo>
                  <a:lnTo>
                    <a:pt x="1166562" y="901565"/>
                  </a:lnTo>
                  <a:lnTo>
                    <a:pt x="1179583" y="952241"/>
                  </a:lnTo>
                  <a:lnTo>
                    <a:pt x="1190958" y="1003119"/>
                  </a:lnTo>
                  <a:lnTo>
                    <a:pt x="1200633" y="1054090"/>
                  </a:lnTo>
                  <a:lnTo>
                    <a:pt x="1208556" y="1105049"/>
                  </a:lnTo>
                  <a:lnTo>
                    <a:pt x="1214672" y="1155889"/>
                  </a:lnTo>
                  <a:lnTo>
                    <a:pt x="1210045" y="1203924"/>
                  </a:lnTo>
                  <a:lnTo>
                    <a:pt x="1187969" y="1232577"/>
                  </a:lnTo>
                  <a:lnTo>
                    <a:pt x="1152913" y="12401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6109" y="1918746"/>
              <a:ext cx="1214647" cy="1240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2284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42" y="1047123"/>
                  </a:moveTo>
                  <a:lnTo>
                    <a:pt x="385665" y="1027539"/>
                  </a:lnTo>
                  <a:lnTo>
                    <a:pt x="345349" y="1007246"/>
                  </a:lnTo>
                  <a:lnTo>
                    <a:pt x="310073" y="984169"/>
                  </a:lnTo>
                  <a:lnTo>
                    <a:pt x="275808" y="956852"/>
                  </a:lnTo>
                  <a:lnTo>
                    <a:pt x="242729" y="925641"/>
                  </a:lnTo>
                  <a:lnTo>
                    <a:pt x="211010" y="890879"/>
                  </a:lnTo>
                  <a:lnTo>
                    <a:pt x="180826" y="852910"/>
                  </a:lnTo>
                  <a:lnTo>
                    <a:pt x="152351" y="812079"/>
                  </a:lnTo>
                  <a:lnTo>
                    <a:pt x="125760" y="768730"/>
                  </a:lnTo>
                  <a:lnTo>
                    <a:pt x="101227" y="723207"/>
                  </a:lnTo>
                  <a:lnTo>
                    <a:pt x="78927" y="675854"/>
                  </a:lnTo>
                  <a:lnTo>
                    <a:pt x="59034" y="627015"/>
                  </a:lnTo>
                  <a:lnTo>
                    <a:pt x="41723" y="577035"/>
                  </a:lnTo>
                  <a:lnTo>
                    <a:pt x="27168" y="526257"/>
                  </a:lnTo>
                  <a:lnTo>
                    <a:pt x="15543" y="475026"/>
                  </a:lnTo>
                  <a:lnTo>
                    <a:pt x="7024" y="423687"/>
                  </a:lnTo>
                  <a:lnTo>
                    <a:pt x="1785" y="372582"/>
                  </a:lnTo>
                  <a:lnTo>
                    <a:pt x="0" y="322057"/>
                  </a:lnTo>
                  <a:lnTo>
                    <a:pt x="2326" y="266969"/>
                  </a:lnTo>
                  <a:lnTo>
                    <a:pt x="9132" y="216406"/>
                  </a:lnTo>
                  <a:lnTo>
                    <a:pt x="20159" y="170581"/>
                  </a:lnTo>
                  <a:lnTo>
                    <a:pt x="35146" y="129705"/>
                  </a:lnTo>
                  <a:lnTo>
                    <a:pt x="53834" y="93992"/>
                  </a:lnTo>
                  <a:lnTo>
                    <a:pt x="101274" y="38901"/>
                  </a:lnTo>
                  <a:lnTo>
                    <a:pt x="160402" y="7004"/>
                  </a:lnTo>
                  <a:lnTo>
                    <a:pt x="229141" y="0"/>
                  </a:lnTo>
                  <a:lnTo>
                    <a:pt x="266465" y="6362"/>
                  </a:lnTo>
                  <a:lnTo>
                    <a:pt x="305412" y="19584"/>
                  </a:lnTo>
                  <a:lnTo>
                    <a:pt x="345724" y="39878"/>
                  </a:lnTo>
                  <a:lnTo>
                    <a:pt x="381062" y="62959"/>
                  </a:lnTo>
                  <a:lnTo>
                    <a:pt x="415372" y="90286"/>
                  </a:lnTo>
                  <a:lnTo>
                    <a:pt x="448483" y="121513"/>
                  </a:lnTo>
                  <a:lnTo>
                    <a:pt x="480220" y="156296"/>
                  </a:lnTo>
                  <a:lnTo>
                    <a:pt x="510412" y="194287"/>
                  </a:lnTo>
                  <a:lnTo>
                    <a:pt x="538886" y="235141"/>
                  </a:lnTo>
                  <a:lnTo>
                    <a:pt x="565468" y="278512"/>
                  </a:lnTo>
                  <a:lnTo>
                    <a:pt x="589986" y="324054"/>
                  </a:lnTo>
                  <a:lnTo>
                    <a:pt x="612267" y="371422"/>
                  </a:lnTo>
                  <a:lnTo>
                    <a:pt x="632137" y="420270"/>
                  </a:lnTo>
                  <a:lnTo>
                    <a:pt x="649425" y="470252"/>
                  </a:lnTo>
                  <a:lnTo>
                    <a:pt x="663958" y="521021"/>
                  </a:lnTo>
                  <a:lnTo>
                    <a:pt x="675561" y="572233"/>
                  </a:lnTo>
                  <a:lnTo>
                    <a:pt x="684064" y="623542"/>
                  </a:lnTo>
                  <a:lnTo>
                    <a:pt x="689292" y="674600"/>
                  </a:lnTo>
                  <a:lnTo>
                    <a:pt x="691073" y="725064"/>
                  </a:lnTo>
                  <a:lnTo>
                    <a:pt x="688747" y="780152"/>
                  </a:lnTo>
                  <a:lnTo>
                    <a:pt x="681942" y="830715"/>
                  </a:lnTo>
                  <a:lnTo>
                    <a:pt x="670916" y="876541"/>
                  </a:lnTo>
                  <a:lnTo>
                    <a:pt x="655931" y="917416"/>
                  </a:lnTo>
                  <a:lnTo>
                    <a:pt x="637245" y="953129"/>
                  </a:lnTo>
                  <a:lnTo>
                    <a:pt x="589808" y="1008221"/>
                  </a:lnTo>
                  <a:lnTo>
                    <a:pt x="530681" y="1040118"/>
                  </a:lnTo>
                  <a:lnTo>
                    <a:pt x="461942" y="10471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4184" y="768061"/>
              <a:ext cx="691073" cy="104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1909" y="248779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16"/>
                  </a:moveTo>
                  <a:lnTo>
                    <a:pt x="0" y="1498266"/>
                  </a:lnTo>
                  <a:lnTo>
                    <a:pt x="0" y="0"/>
                  </a:lnTo>
                  <a:lnTo>
                    <a:pt x="696273" y="401519"/>
                  </a:lnTo>
                  <a:lnTo>
                    <a:pt x="696273" y="1899416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6034" y="2587694"/>
              <a:ext cx="696623" cy="1899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3032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41"/>
                  </a:moveTo>
                  <a:lnTo>
                    <a:pt x="39243" y="120599"/>
                  </a:lnTo>
                  <a:lnTo>
                    <a:pt x="39243" y="171170"/>
                  </a:lnTo>
                  <a:lnTo>
                    <a:pt x="520420" y="448525"/>
                  </a:lnTo>
                  <a:lnTo>
                    <a:pt x="520420" y="397941"/>
                  </a:lnTo>
                  <a:close/>
                </a:path>
                <a:path w="559434" h="448945">
                  <a:moveTo>
                    <a:pt x="559320" y="322326"/>
                  </a:moveTo>
                  <a:lnTo>
                    <a:pt x="0" y="0"/>
                  </a:lnTo>
                  <a:lnTo>
                    <a:pt x="0" y="50546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58" y="308776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407" y="462025"/>
                  </a:moveTo>
                  <a:lnTo>
                    <a:pt x="155199" y="445898"/>
                  </a:lnTo>
                  <a:lnTo>
                    <a:pt x="119649" y="419686"/>
                  </a:lnTo>
                  <a:lnTo>
                    <a:pt x="86996" y="384657"/>
                  </a:lnTo>
                  <a:lnTo>
                    <a:pt x="58178" y="342645"/>
                  </a:lnTo>
                  <a:lnTo>
                    <a:pt x="34131" y="295482"/>
                  </a:lnTo>
                  <a:lnTo>
                    <a:pt x="15794" y="245002"/>
                  </a:lnTo>
                  <a:lnTo>
                    <a:pt x="4104" y="193038"/>
                  </a:lnTo>
                  <a:lnTo>
                    <a:pt x="0" y="141424"/>
                  </a:lnTo>
                  <a:lnTo>
                    <a:pt x="5551" y="87528"/>
                  </a:lnTo>
                  <a:lnTo>
                    <a:pt x="21214" y="45239"/>
                  </a:lnTo>
                  <a:lnTo>
                    <a:pt x="45499" y="15755"/>
                  </a:lnTo>
                  <a:lnTo>
                    <a:pt x="76918" y="276"/>
                  </a:lnTo>
                  <a:lnTo>
                    <a:pt x="113981" y="0"/>
                  </a:lnTo>
                  <a:lnTo>
                    <a:pt x="155199" y="16124"/>
                  </a:lnTo>
                  <a:lnTo>
                    <a:pt x="190740" y="42338"/>
                  </a:lnTo>
                  <a:lnTo>
                    <a:pt x="223386" y="77370"/>
                  </a:lnTo>
                  <a:lnTo>
                    <a:pt x="252200" y="119388"/>
                  </a:lnTo>
                  <a:lnTo>
                    <a:pt x="276244" y="166556"/>
                  </a:lnTo>
                  <a:lnTo>
                    <a:pt x="294580" y="217041"/>
                  </a:lnTo>
                  <a:lnTo>
                    <a:pt x="306269" y="269008"/>
                  </a:lnTo>
                  <a:lnTo>
                    <a:pt x="310374" y="320624"/>
                  </a:lnTo>
                  <a:lnTo>
                    <a:pt x="304822" y="374518"/>
                  </a:lnTo>
                  <a:lnTo>
                    <a:pt x="289160" y="416802"/>
                  </a:lnTo>
                  <a:lnTo>
                    <a:pt x="264877" y="446280"/>
                  </a:lnTo>
                  <a:lnTo>
                    <a:pt x="233463" y="461753"/>
                  </a:lnTo>
                  <a:lnTo>
                    <a:pt x="19640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85" y="128796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3"/>
                  </a:moveTo>
                  <a:lnTo>
                    <a:pt x="0" y="1497899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3286" y="1388974"/>
              <a:ext cx="696648" cy="1899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0308" y="2332049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71" y="398322"/>
                  </a:moveTo>
                  <a:lnTo>
                    <a:pt x="38874" y="120980"/>
                  </a:lnTo>
                  <a:lnTo>
                    <a:pt x="38493" y="171551"/>
                  </a:lnTo>
                  <a:lnTo>
                    <a:pt x="519671" y="448881"/>
                  </a:lnTo>
                  <a:lnTo>
                    <a:pt x="519671" y="398322"/>
                  </a:lnTo>
                  <a:close/>
                </a:path>
                <a:path w="559434" h="448944">
                  <a:moveTo>
                    <a:pt x="559320" y="322326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35" y="1887942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1" y="462024"/>
                  </a:moveTo>
                  <a:lnTo>
                    <a:pt x="155174" y="445900"/>
                  </a:lnTo>
                  <a:lnTo>
                    <a:pt x="119626" y="419687"/>
                  </a:lnTo>
                  <a:lnTo>
                    <a:pt x="86976" y="384657"/>
                  </a:lnTo>
                  <a:lnTo>
                    <a:pt x="58163" y="342641"/>
                  </a:lnTo>
                  <a:lnTo>
                    <a:pt x="34121" y="295475"/>
                  </a:lnTo>
                  <a:lnTo>
                    <a:pt x="15789" y="244993"/>
                  </a:lnTo>
                  <a:lnTo>
                    <a:pt x="4103" y="193027"/>
                  </a:lnTo>
                  <a:lnTo>
                    <a:pt x="0" y="141413"/>
                  </a:lnTo>
                  <a:lnTo>
                    <a:pt x="5549" y="87519"/>
                  </a:lnTo>
                  <a:lnTo>
                    <a:pt x="21208" y="45233"/>
                  </a:lnTo>
                  <a:lnTo>
                    <a:pt x="45487" y="15752"/>
                  </a:lnTo>
                  <a:lnTo>
                    <a:pt x="76899" y="275"/>
                  </a:lnTo>
                  <a:lnTo>
                    <a:pt x="113958" y="0"/>
                  </a:lnTo>
                  <a:lnTo>
                    <a:pt x="155174" y="16123"/>
                  </a:lnTo>
                  <a:lnTo>
                    <a:pt x="190723" y="42335"/>
                  </a:lnTo>
                  <a:lnTo>
                    <a:pt x="223372" y="77366"/>
                  </a:lnTo>
                  <a:lnTo>
                    <a:pt x="252186" y="119382"/>
                  </a:lnTo>
                  <a:lnTo>
                    <a:pt x="276227" y="166548"/>
                  </a:lnTo>
                  <a:lnTo>
                    <a:pt x="294559" y="217030"/>
                  </a:lnTo>
                  <a:lnTo>
                    <a:pt x="306245" y="268996"/>
                  </a:lnTo>
                  <a:lnTo>
                    <a:pt x="310349" y="320610"/>
                  </a:lnTo>
                  <a:lnTo>
                    <a:pt x="304799" y="374504"/>
                  </a:lnTo>
                  <a:lnTo>
                    <a:pt x="289141" y="416791"/>
                  </a:lnTo>
                  <a:lnTo>
                    <a:pt x="264861" y="446272"/>
                  </a:lnTo>
                  <a:lnTo>
                    <a:pt x="233449" y="461749"/>
                  </a:lnTo>
                  <a:lnTo>
                    <a:pt x="196391" y="462024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3862" y="1728241"/>
              <a:ext cx="693298" cy="760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5337" y="1848835"/>
              <a:ext cx="78874" cy="1167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9352" y="1918411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56" y="130492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226656" y="181063"/>
                  </a:lnTo>
                  <a:lnTo>
                    <a:pt x="226656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30" y="101371"/>
                  </a:lnTo>
                  <a:lnTo>
                    <a:pt x="1130" y="151942"/>
                  </a:lnTo>
                  <a:lnTo>
                    <a:pt x="445071" y="408101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5312" y="2402705"/>
              <a:ext cx="1225247" cy="13034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7800" y="2847428"/>
              <a:ext cx="567055" cy="421005"/>
            </a:xfrm>
            <a:custGeom>
              <a:avLst/>
              <a:gdLst/>
              <a:ahLst/>
              <a:cxnLst/>
              <a:rect l="l" t="t" r="r" b="b"/>
              <a:pathLst>
                <a:path w="567054" h="421004">
                  <a:moveTo>
                    <a:pt x="564781" y="167894"/>
                  </a:moveTo>
                  <a:lnTo>
                    <a:pt x="322160" y="28117"/>
                  </a:lnTo>
                  <a:lnTo>
                    <a:pt x="322160" y="78676"/>
                  </a:lnTo>
                  <a:lnTo>
                    <a:pt x="564781" y="218465"/>
                  </a:lnTo>
                  <a:lnTo>
                    <a:pt x="564781" y="167894"/>
                  </a:lnTo>
                  <a:close/>
                </a:path>
                <a:path w="567054" h="421004">
                  <a:moveTo>
                    <a:pt x="565899" y="269519"/>
                  </a:moveTo>
                  <a:lnTo>
                    <a:pt x="98132" y="0"/>
                  </a:lnTo>
                  <a:lnTo>
                    <a:pt x="98132" y="50546"/>
                  </a:lnTo>
                  <a:lnTo>
                    <a:pt x="565899" y="320090"/>
                  </a:lnTo>
                  <a:lnTo>
                    <a:pt x="565899" y="269519"/>
                  </a:lnTo>
                  <a:close/>
                </a:path>
                <a:path w="567054" h="421004">
                  <a:moveTo>
                    <a:pt x="566775" y="420992"/>
                  </a:moveTo>
                  <a:lnTo>
                    <a:pt x="566407" y="370446"/>
                  </a:lnTo>
                  <a:lnTo>
                    <a:pt x="0" y="43649"/>
                  </a:lnTo>
                  <a:lnTo>
                    <a:pt x="0" y="94221"/>
                  </a:lnTo>
                  <a:lnTo>
                    <a:pt x="566775" y="42099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0985" y="3044666"/>
              <a:ext cx="125774" cy="186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6012" y="1311204"/>
              <a:ext cx="311099" cy="423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35176" y="4804075"/>
            <a:ext cx="1676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70" dirty="0">
                <a:solidFill>
                  <a:srgbClr val="FF3F93"/>
                </a:solidFill>
                <a:latin typeface="Verdana"/>
                <a:cs typeface="Verdana"/>
              </a:rPr>
              <a:t>16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4" y="451557"/>
            <a:ext cx="4121466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360" dirty="0">
                <a:latin typeface="Times New Roman"/>
                <a:ea typeface="Verdana"/>
              </a:rPr>
              <a:t>R E S T   C o n t r o l </a:t>
            </a:r>
            <a:r>
              <a:rPr lang="en-US" spc="-360" dirty="0" err="1">
                <a:latin typeface="Times New Roman"/>
                <a:ea typeface="Verdana"/>
              </a:rPr>
              <a:t>l</a:t>
            </a:r>
            <a:r>
              <a:rPr lang="en-US" spc="-360" dirty="0">
                <a:latin typeface="Times New Roman"/>
                <a:ea typeface="Verdana"/>
              </a:rPr>
              <a:t> e r </a:t>
            </a:r>
            <a:endParaRPr lang="en-US" spc="-360" dirty="0">
              <a:ea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096" y="3414978"/>
            <a:ext cx="3627754" cy="15363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One of the Get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mappings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(to view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z="1400" spc="-5" dirty="0">
                <a:solidFill>
                  <a:srgbClr val="FFFFFF"/>
                </a:solidFill>
                <a:latin typeface="Arial"/>
                <a:cs typeface="Arial"/>
              </a:rPr>
              <a:t>list of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lang="en-US" sz="1400" spc="-45" dirty="0">
                <a:solidFill>
                  <a:srgbClr val="FFFFFF"/>
                </a:solidFill>
                <a:latin typeface="Arial"/>
                <a:cs typeface="Arial"/>
              </a:rPr>
              <a:t> supplier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46050" marR="136525" indent="635" algn="ctr"/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Rest controller calls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</a:t>
            </a:r>
            <a:r>
              <a:rPr lang="en-US" sz="1400" b="1" dirty="0">
                <a:solidFill>
                  <a:srgbClr val="D8E9D3"/>
                </a:solidFill>
                <a:latin typeface="Arial"/>
                <a:cs typeface="Arial"/>
              </a:rPr>
              <a:t> supplierService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.java where all</a:t>
            </a:r>
            <a:r>
              <a:rPr sz="1400" b="1" spc="-85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</a:t>
            </a:r>
            <a:r>
              <a:rPr lang="en-US" sz="1400" b="1" dirty="0">
                <a:solidFill>
                  <a:srgbClr val="D8E9D3"/>
                </a:solidFill>
                <a:latin typeface="Arial"/>
                <a:cs typeface="Arial"/>
              </a:rPr>
              <a:t> 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necessary details are</a:t>
            </a:r>
            <a:r>
              <a:rPr sz="1400" b="1" spc="-45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implemented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2D0390-1542-40D2-AF61-FDB8750A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18111"/>
            <a:ext cx="8736013" cy="21452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749" y="995490"/>
            <a:ext cx="1812925" cy="779701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480"/>
              </a:spcBef>
            </a:pPr>
            <a:r>
              <a:rPr lang="en-US" sz="2600" spc="-195" dirty="0">
                <a:latin typeface="Times New Roman"/>
              </a:rPr>
              <a:t>SUPPLIER</a:t>
            </a:r>
            <a:br>
              <a:rPr lang="en-US" sz="2600" spc="-195" dirty="0">
                <a:latin typeface="Times New Roman"/>
              </a:rPr>
            </a:br>
            <a:r>
              <a:rPr lang="en-US" sz="2600" spc="-390" dirty="0">
                <a:latin typeface="Times New Roman"/>
              </a:rPr>
              <a:t>S E RVI C E</a:t>
            </a:r>
            <a:endParaRPr lang="en-US" sz="2600" dirty="0">
              <a:latin typeface="Times New Roman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54D9924-7B70-48D8-8720-A3BFA790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1" y="942509"/>
            <a:ext cx="7037386" cy="3314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613071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409" dirty="0">
                <a:latin typeface="Times New Roman"/>
                <a:ea typeface="Verdana"/>
              </a:rPr>
              <a:t>F E  I  G  N      C L  I  E  N  T</a:t>
            </a:r>
            <a:endParaRPr lang="en-US" sz="2400" spc="-409" dirty="0">
              <a:ea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018" y="1283310"/>
            <a:ext cx="7664133" cy="3043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5372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tabLst>
                <a:tab pos="392430" algn="l"/>
                <a:tab pos="393700" algn="l"/>
              </a:tabLst>
            </a:pPr>
            <a:r>
              <a:rPr lang="en-US" spc="-5" dirty="0">
                <a:solidFill>
                  <a:srgbClr val="FFF2CC"/>
                </a:solidFill>
                <a:latin typeface="Arial"/>
                <a:cs typeface="Arial"/>
              </a:rPr>
              <a:t> Auth </a:t>
            </a:r>
            <a:r>
              <a:rPr sz="1800" dirty="0">
                <a:solidFill>
                  <a:srgbClr val="FFF2CC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5783" y="4804075"/>
            <a:ext cx="206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20" dirty="0">
                <a:solidFill>
                  <a:srgbClr val="FF3F93"/>
                </a:solidFill>
                <a:latin typeface="Verdana"/>
                <a:cs typeface="Verdana"/>
              </a:rPr>
              <a:t>20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288FA8-2423-4D97-A59A-80FB5268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2229686"/>
            <a:ext cx="8720137" cy="1922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0661" y="1715818"/>
            <a:ext cx="4895215" cy="564257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560" dirty="0">
                <a:solidFill>
                  <a:schemeClr val="accent6"/>
                </a:solidFill>
                <a:latin typeface="Times New Roman"/>
                <a:ea typeface="Verdana"/>
              </a:rPr>
              <a:t>P L A N T     M I C R O S E R V I C E</a:t>
            </a:r>
            <a:endParaRPr lang="en-US" sz="3500" spc="-560" dirty="0">
              <a:solidFill>
                <a:schemeClr val="accent6"/>
              </a:solidFill>
              <a:ea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6038" y="1129220"/>
            <a:ext cx="3063875" cy="2885440"/>
            <a:chOff x="5666038" y="1129220"/>
            <a:chExt cx="3063875" cy="2885440"/>
          </a:xfrm>
        </p:grpSpPr>
        <p:sp>
          <p:nvSpPr>
            <p:cNvPr id="7" name="object 7"/>
            <p:cNvSpPr/>
            <p:nvPr/>
          </p:nvSpPr>
          <p:spPr>
            <a:xfrm>
              <a:off x="6277412" y="1466154"/>
              <a:ext cx="753998" cy="813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104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12"/>
                  </a:moveTo>
                  <a:lnTo>
                    <a:pt x="1054" y="0"/>
                  </a:lnTo>
                  <a:lnTo>
                    <a:pt x="698" y="46659"/>
                  </a:lnTo>
                  <a:lnTo>
                    <a:pt x="226377" y="174472"/>
                  </a:lnTo>
                  <a:lnTo>
                    <a:pt x="226720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01"/>
                  </a:lnTo>
                  <a:lnTo>
                    <a:pt x="480606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387" y="1595024"/>
              <a:ext cx="85324" cy="125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034" y="3200743"/>
              <a:ext cx="753623" cy="813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729" y="3402152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25"/>
                  </a:moveTo>
                  <a:lnTo>
                    <a:pt x="1054" y="0"/>
                  </a:lnTo>
                  <a:lnTo>
                    <a:pt x="698" y="46672"/>
                  </a:lnTo>
                  <a:lnTo>
                    <a:pt x="226377" y="174472"/>
                  </a:lnTo>
                  <a:lnTo>
                    <a:pt x="226720" y="127825"/>
                  </a:lnTo>
                  <a:close/>
                </a:path>
                <a:path w="481329" h="412750">
                  <a:moveTo>
                    <a:pt x="480949" y="365252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49" y="36525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5008" y="3329615"/>
              <a:ext cx="85324" cy="125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985" y="1129220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8" y="1989948"/>
                  </a:moveTo>
                  <a:lnTo>
                    <a:pt x="549704" y="1943375"/>
                  </a:lnTo>
                  <a:lnTo>
                    <a:pt x="519544" y="1896363"/>
                  </a:lnTo>
                  <a:lnTo>
                    <a:pt x="490404" y="1848941"/>
                  </a:lnTo>
                  <a:lnTo>
                    <a:pt x="462271" y="1801141"/>
                  </a:lnTo>
                  <a:lnTo>
                    <a:pt x="435129" y="1752991"/>
                  </a:lnTo>
                  <a:lnTo>
                    <a:pt x="408966" y="1704522"/>
                  </a:lnTo>
                  <a:lnTo>
                    <a:pt x="383767" y="1655764"/>
                  </a:lnTo>
                  <a:lnTo>
                    <a:pt x="359517" y="1606747"/>
                  </a:lnTo>
                  <a:lnTo>
                    <a:pt x="336204" y="1557501"/>
                  </a:lnTo>
                  <a:lnTo>
                    <a:pt x="313812" y="1508055"/>
                  </a:lnTo>
                  <a:lnTo>
                    <a:pt x="292329" y="1458440"/>
                  </a:lnTo>
                  <a:lnTo>
                    <a:pt x="271739" y="1408686"/>
                  </a:lnTo>
                  <a:lnTo>
                    <a:pt x="252029" y="1358823"/>
                  </a:lnTo>
                  <a:lnTo>
                    <a:pt x="233184" y="1308880"/>
                  </a:lnTo>
                  <a:lnTo>
                    <a:pt x="215191" y="1258888"/>
                  </a:lnTo>
                  <a:lnTo>
                    <a:pt x="198036" y="1208877"/>
                  </a:lnTo>
                  <a:lnTo>
                    <a:pt x="181705" y="1158876"/>
                  </a:lnTo>
                  <a:lnTo>
                    <a:pt x="166183" y="1108916"/>
                  </a:lnTo>
                  <a:lnTo>
                    <a:pt x="151456" y="1059026"/>
                  </a:lnTo>
                  <a:lnTo>
                    <a:pt x="137511" y="1009237"/>
                  </a:lnTo>
                  <a:lnTo>
                    <a:pt x="124334" y="959579"/>
                  </a:lnTo>
                  <a:lnTo>
                    <a:pt x="111909" y="910081"/>
                  </a:lnTo>
                  <a:lnTo>
                    <a:pt x="100224" y="860773"/>
                  </a:lnTo>
                  <a:lnTo>
                    <a:pt x="89265" y="811686"/>
                  </a:lnTo>
                  <a:lnTo>
                    <a:pt x="79016" y="762849"/>
                  </a:lnTo>
                  <a:lnTo>
                    <a:pt x="69465" y="714293"/>
                  </a:lnTo>
                  <a:lnTo>
                    <a:pt x="60597" y="666048"/>
                  </a:lnTo>
                  <a:lnTo>
                    <a:pt x="52398" y="618142"/>
                  </a:lnTo>
                  <a:lnTo>
                    <a:pt x="44853" y="570608"/>
                  </a:lnTo>
                  <a:lnTo>
                    <a:pt x="37950" y="523473"/>
                  </a:lnTo>
                  <a:lnTo>
                    <a:pt x="31674" y="476769"/>
                  </a:lnTo>
                  <a:lnTo>
                    <a:pt x="26011" y="430525"/>
                  </a:lnTo>
                  <a:lnTo>
                    <a:pt x="20947" y="384771"/>
                  </a:lnTo>
                  <a:lnTo>
                    <a:pt x="16467" y="339538"/>
                  </a:lnTo>
                  <a:lnTo>
                    <a:pt x="12559" y="294855"/>
                  </a:lnTo>
                  <a:lnTo>
                    <a:pt x="9207" y="250752"/>
                  </a:lnTo>
                  <a:lnTo>
                    <a:pt x="6397" y="207260"/>
                  </a:lnTo>
                  <a:lnTo>
                    <a:pt x="4117" y="164407"/>
                  </a:lnTo>
                  <a:lnTo>
                    <a:pt x="2351" y="122225"/>
                  </a:lnTo>
                  <a:lnTo>
                    <a:pt x="1085" y="80743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6" y="17287"/>
                  </a:lnTo>
                  <a:lnTo>
                    <a:pt x="82608" y="30252"/>
                  </a:lnTo>
                  <a:lnTo>
                    <a:pt x="132031" y="39320"/>
                  </a:lnTo>
                  <a:lnTo>
                    <a:pt x="185219" y="44911"/>
                  </a:lnTo>
                  <a:lnTo>
                    <a:pt x="240935" y="47451"/>
                  </a:lnTo>
                  <a:lnTo>
                    <a:pt x="297946" y="47362"/>
                  </a:lnTo>
                  <a:lnTo>
                    <a:pt x="355014" y="45067"/>
                  </a:lnTo>
                  <a:lnTo>
                    <a:pt x="410904" y="40990"/>
                  </a:lnTo>
                  <a:lnTo>
                    <a:pt x="464381" y="35554"/>
                  </a:lnTo>
                  <a:lnTo>
                    <a:pt x="514209" y="29181"/>
                  </a:lnTo>
                  <a:lnTo>
                    <a:pt x="559151" y="22296"/>
                  </a:lnTo>
                  <a:lnTo>
                    <a:pt x="597973" y="15322"/>
                  </a:lnTo>
                  <a:lnTo>
                    <a:pt x="622804" y="48256"/>
                  </a:lnTo>
                  <a:lnTo>
                    <a:pt x="650505" y="84478"/>
                  </a:lnTo>
                  <a:lnTo>
                    <a:pt x="680717" y="123452"/>
                  </a:lnTo>
                  <a:lnTo>
                    <a:pt x="713080" y="164643"/>
                  </a:lnTo>
                  <a:lnTo>
                    <a:pt x="747234" y="207514"/>
                  </a:lnTo>
                  <a:lnTo>
                    <a:pt x="782818" y="251530"/>
                  </a:lnTo>
                  <a:lnTo>
                    <a:pt x="819473" y="296154"/>
                  </a:lnTo>
                  <a:lnTo>
                    <a:pt x="856838" y="340851"/>
                  </a:lnTo>
                  <a:lnTo>
                    <a:pt x="894554" y="385084"/>
                  </a:lnTo>
                  <a:lnTo>
                    <a:pt x="932260" y="428317"/>
                  </a:lnTo>
                  <a:lnTo>
                    <a:pt x="969596" y="470015"/>
                  </a:lnTo>
                  <a:lnTo>
                    <a:pt x="1006202" y="509641"/>
                  </a:lnTo>
                  <a:lnTo>
                    <a:pt x="1041718" y="546659"/>
                  </a:lnTo>
                  <a:lnTo>
                    <a:pt x="1075785" y="580534"/>
                  </a:lnTo>
                  <a:lnTo>
                    <a:pt x="1108041" y="610729"/>
                  </a:lnTo>
                  <a:lnTo>
                    <a:pt x="1138126" y="636708"/>
                  </a:lnTo>
                  <a:lnTo>
                    <a:pt x="1190347" y="673876"/>
                  </a:lnTo>
                  <a:lnTo>
                    <a:pt x="1189014" y="723876"/>
                  </a:lnTo>
                  <a:lnTo>
                    <a:pt x="1186895" y="774212"/>
                  </a:lnTo>
                  <a:lnTo>
                    <a:pt x="1183962" y="824790"/>
                  </a:lnTo>
                  <a:lnTo>
                    <a:pt x="1180190" y="875517"/>
                  </a:lnTo>
                  <a:lnTo>
                    <a:pt x="1175549" y="926299"/>
                  </a:lnTo>
                  <a:lnTo>
                    <a:pt x="1170011" y="977042"/>
                  </a:lnTo>
                  <a:lnTo>
                    <a:pt x="1163551" y="1027653"/>
                  </a:lnTo>
                  <a:lnTo>
                    <a:pt x="1156139" y="1078037"/>
                  </a:lnTo>
                  <a:lnTo>
                    <a:pt x="1147748" y="1128101"/>
                  </a:lnTo>
                  <a:lnTo>
                    <a:pt x="1138351" y="1177752"/>
                  </a:lnTo>
                  <a:lnTo>
                    <a:pt x="1127919" y="1226895"/>
                  </a:lnTo>
                  <a:lnTo>
                    <a:pt x="1116426" y="1275436"/>
                  </a:lnTo>
                  <a:lnTo>
                    <a:pt x="1103844" y="1323283"/>
                  </a:lnTo>
                  <a:lnTo>
                    <a:pt x="1090145" y="1370341"/>
                  </a:lnTo>
                  <a:lnTo>
                    <a:pt x="1075301" y="1416517"/>
                  </a:lnTo>
                  <a:lnTo>
                    <a:pt x="1059285" y="1461717"/>
                  </a:lnTo>
                  <a:lnTo>
                    <a:pt x="1042069" y="1505847"/>
                  </a:lnTo>
                  <a:lnTo>
                    <a:pt x="1023626" y="1548813"/>
                  </a:lnTo>
                  <a:lnTo>
                    <a:pt x="1003927" y="1590522"/>
                  </a:lnTo>
                  <a:lnTo>
                    <a:pt x="982946" y="1630880"/>
                  </a:lnTo>
                  <a:lnTo>
                    <a:pt x="960655" y="1669794"/>
                  </a:lnTo>
                  <a:lnTo>
                    <a:pt x="937025" y="1707168"/>
                  </a:lnTo>
                  <a:lnTo>
                    <a:pt x="912030" y="1742911"/>
                  </a:lnTo>
                  <a:lnTo>
                    <a:pt x="885642" y="1776928"/>
                  </a:lnTo>
                  <a:lnTo>
                    <a:pt x="857833" y="1809125"/>
                  </a:lnTo>
                  <a:lnTo>
                    <a:pt x="828576" y="1839409"/>
                  </a:lnTo>
                  <a:lnTo>
                    <a:pt x="797843" y="1867685"/>
                  </a:lnTo>
                  <a:lnTo>
                    <a:pt x="765606" y="1893861"/>
                  </a:lnTo>
                  <a:lnTo>
                    <a:pt x="731837" y="1917843"/>
                  </a:lnTo>
                  <a:lnTo>
                    <a:pt x="696510" y="1939536"/>
                  </a:lnTo>
                  <a:lnTo>
                    <a:pt x="659596" y="1958847"/>
                  </a:lnTo>
                  <a:lnTo>
                    <a:pt x="621068" y="1975682"/>
                  </a:lnTo>
                  <a:lnTo>
                    <a:pt x="580898" y="1989948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8085" y="1243609"/>
              <a:ext cx="1190347" cy="19899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6534" y="1258862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81"/>
                  </a:moveTo>
                  <a:lnTo>
                    <a:pt x="17074" y="0"/>
                  </a:lnTo>
                  <a:lnTo>
                    <a:pt x="41902" y="32930"/>
                  </a:lnTo>
                  <a:lnTo>
                    <a:pt x="69595" y="69144"/>
                  </a:lnTo>
                  <a:lnTo>
                    <a:pt x="99794" y="108105"/>
                  </a:lnTo>
                  <a:lnTo>
                    <a:pt x="132141" y="149278"/>
                  </a:lnTo>
                  <a:lnTo>
                    <a:pt x="166277" y="192128"/>
                  </a:lnTo>
                  <a:lnTo>
                    <a:pt x="201842" y="236119"/>
                  </a:lnTo>
                  <a:lnTo>
                    <a:pt x="238477" y="280716"/>
                  </a:lnTo>
                  <a:lnTo>
                    <a:pt x="275824" y="325384"/>
                  </a:lnTo>
                  <a:lnTo>
                    <a:pt x="313524" y="369588"/>
                  </a:lnTo>
                  <a:lnTo>
                    <a:pt x="351217" y="412793"/>
                  </a:lnTo>
                  <a:lnTo>
                    <a:pt x="388545" y="454462"/>
                  </a:lnTo>
                  <a:lnTo>
                    <a:pt x="425148" y="494061"/>
                  </a:lnTo>
                  <a:lnTo>
                    <a:pt x="460667" y="531055"/>
                  </a:lnTo>
                  <a:lnTo>
                    <a:pt x="494745" y="564908"/>
                  </a:lnTo>
                  <a:lnTo>
                    <a:pt x="527020" y="595085"/>
                  </a:lnTo>
                  <a:lnTo>
                    <a:pt x="557135" y="621050"/>
                  </a:lnTo>
                  <a:lnTo>
                    <a:pt x="609448" y="658206"/>
                  </a:lnTo>
                  <a:lnTo>
                    <a:pt x="608084" y="708207"/>
                  </a:lnTo>
                  <a:lnTo>
                    <a:pt x="605936" y="758546"/>
                  </a:lnTo>
                  <a:lnTo>
                    <a:pt x="602977" y="809128"/>
                  </a:lnTo>
                  <a:lnTo>
                    <a:pt x="599179" y="859861"/>
                  </a:lnTo>
                  <a:lnTo>
                    <a:pt x="594515" y="910650"/>
                  </a:lnTo>
                  <a:lnTo>
                    <a:pt x="588956" y="961401"/>
                  </a:lnTo>
                  <a:lnTo>
                    <a:pt x="582476" y="1012020"/>
                  </a:lnTo>
                  <a:lnTo>
                    <a:pt x="575047" y="1062414"/>
                  </a:lnTo>
                  <a:lnTo>
                    <a:pt x="566641" y="1112489"/>
                  </a:lnTo>
                  <a:lnTo>
                    <a:pt x="557230" y="1162150"/>
                  </a:lnTo>
                  <a:lnTo>
                    <a:pt x="546787" y="1211303"/>
                  </a:lnTo>
                  <a:lnTo>
                    <a:pt x="535285" y="1259856"/>
                  </a:lnTo>
                  <a:lnTo>
                    <a:pt x="522695" y="1307713"/>
                  </a:lnTo>
                  <a:lnTo>
                    <a:pt x="508990" y="1354781"/>
                  </a:lnTo>
                  <a:lnTo>
                    <a:pt x="494142" y="1400967"/>
                  </a:lnTo>
                  <a:lnTo>
                    <a:pt x="478124" y="1446175"/>
                  </a:lnTo>
                  <a:lnTo>
                    <a:pt x="460908" y="1490313"/>
                  </a:lnTo>
                  <a:lnTo>
                    <a:pt x="442466" y="1533287"/>
                  </a:lnTo>
                  <a:lnTo>
                    <a:pt x="422772" y="1575001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6"/>
                  </a:lnTo>
                  <a:lnTo>
                    <a:pt x="330910" y="1727398"/>
                  </a:lnTo>
                  <a:lnTo>
                    <a:pt x="304535" y="1761411"/>
                  </a:lnTo>
                  <a:lnTo>
                    <a:pt x="276742" y="1793603"/>
                  </a:lnTo>
                  <a:lnTo>
                    <a:pt x="247502" y="1823879"/>
                  </a:lnTo>
                  <a:lnTo>
                    <a:pt x="216788" y="1852145"/>
                  </a:lnTo>
                  <a:lnTo>
                    <a:pt x="184572" y="1878308"/>
                  </a:lnTo>
                  <a:lnTo>
                    <a:pt x="150827" y="1902273"/>
                  </a:lnTo>
                  <a:lnTo>
                    <a:pt x="115524" y="1923947"/>
                  </a:lnTo>
                  <a:lnTo>
                    <a:pt x="78638" y="1943235"/>
                  </a:lnTo>
                  <a:lnTo>
                    <a:pt x="40138" y="1960045"/>
                  </a:lnTo>
                  <a:lnTo>
                    <a:pt x="0" y="197428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2811" y="2301560"/>
              <a:ext cx="699298" cy="1668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2935" y="3048568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298" y="750498"/>
                  </a:moveTo>
                  <a:lnTo>
                    <a:pt x="1374" y="460399"/>
                  </a:lnTo>
                  <a:lnTo>
                    <a:pt x="0" y="0"/>
                  </a:lnTo>
                  <a:lnTo>
                    <a:pt x="526898" y="290099"/>
                  </a:lnTo>
                  <a:lnTo>
                    <a:pt x="528298" y="75049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2285" y="2743519"/>
              <a:ext cx="244824" cy="2750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2803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49"/>
                  </a:moveTo>
                  <a:lnTo>
                    <a:pt x="100177" y="625678"/>
                  </a:lnTo>
                  <a:lnTo>
                    <a:pt x="100177" y="673049"/>
                  </a:lnTo>
                  <a:lnTo>
                    <a:pt x="562648" y="927633"/>
                  </a:lnTo>
                  <a:lnTo>
                    <a:pt x="562648" y="880249"/>
                  </a:lnTo>
                  <a:close/>
                </a:path>
                <a:path w="699770" h="927735">
                  <a:moveTo>
                    <a:pt x="699655" y="606653"/>
                  </a:moveTo>
                  <a:lnTo>
                    <a:pt x="698944" y="384835"/>
                  </a:lnTo>
                  <a:lnTo>
                    <a:pt x="0" y="0"/>
                  </a:lnTo>
                  <a:lnTo>
                    <a:pt x="355" y="222186"/>
                  </a:lnTo>
                  <a:lnTo>
                    <a:pt x="699655" y="60665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8410" y="2419520"/>
              <a:ext cx="88824" cy="131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5913" y="1647101"/>
              <a:ext cx="1036772" cy="12209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5260" y="2854444"/>
              <a:ext cx="474674" cy="4516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6038" y="1710536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9" y="372286"/>
                  </a:moveTo>
                  <a:lnTo>
                    <a:pt x="0" y="146617"/>
                  </a:lnTo>
                  <a:lnTo>
                    <a:pt x="0" y="0"/>
                  </a:lnTo>
                  <a:lnTo>
                    <a:pt x="391099" y="225669"/>
                  </a:lnTo>
                  <a:lnTo>
                    <a:pt x="391099" y="372286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352" y="2063419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55" y="157289"/>
                  </a:moveTo>
                  <a:lnTo>
                    <a:pt x="301879" y="26352"/>
                  </a:lnTo>
                  <a:lnTo>
                    <a:pt x="301879" y="73710"/>
                  </a:lnTo>
                  <a:lnTo>
                    <a:pt x="528955" y="204660"/>
                  </a:lnTo>
                  <a:lnTo>
                    <a:pt x="528955" y="157289"/>
                  </a:lnTo>
                  <a:close/>
                </a:path>
                <a:path w="530859" h="394969">
                  <a:moveTo>
                    <a:pt x="529958" y="252488"/>
                  </a:moveTo>
                  <a:lnTo>
                    <a:pt x="92202" y="0"/>
                  </a:lnTo>
                  <a:lnTo>
                    <a:pt x="92202" y="47371"/>
                  </a:lnTo>
                  <a:lnTo>
                    <a:pt x="529958" y="299847"/>
                  </a:lnTo>
                  <a:lnTo>
                    <a:pt x="529958" y="252488"/>
                  </a:lnTo>
                  <a:close/>
                </a:path>
                <a:path w="530859" h="394969">
                  <a:moveTo>
                    <a:pt x="530402" y="347027"/>
                  </a:moveTo>
                  <a:lnTo>
                    <a:pt x="0" y="40906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2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7661" y="2248231"/>
              <a:ext cx="117724" cy="1750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0437" y="2791287"/>
              <a:ext cx="291149" cy="3964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844770"/>
            <a:ext cx="2586672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latin typeface="Times New Roman"/>
                <a:cs typeface="Times New Roman"/>
              </a:rPr>
              <a:t>R E S T      E N D P O  I  N T S </a:t>
            </a:r>
            <a:endParaRPr lang="en-US" sz="2400" b="0" spc="-415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spc="-415" dirty="0">
              <a:ea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82" y="1522984"/>
            <a:ext cx="5456555" cy="2815514"/>
          </a:xfrm>
          <a:prstGeom prst="rect">
            <a:avLst/>
          </a:prstGeom>
        </p:spPr>
        <p:txBody>
          <a:bodyPr vert="horz" wrap="square" lIns="0" tIns="45085" rIns="0" bIns="0" rtlCol="0" anchor="t">
            <a:spAutoFit/>
          </a:bodyPr>
          <a:lstStyle/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600" b="1" spc="-5" dirty="0">
                <a:solidFill>
                  <a:srgbClr val="FFF2CC"/>
                </a:solidFill>
                <a:latin typeface="Arial"/>
                <a:cs typeface="Arial"/>
              </a:rPr>
              <a:t>/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plant/</a:t>
            </a:r>
            <a:r>
              <a:rPr lang="en-US" sz="1600" b="1" spc="-5" dirty="0" err="1">
                <a:solidFill>
                  <a:srgbClr val="FFF2CC"/>
                </a:solidFill>
                <a:latin typeface="Arial"/>
                <a:cs typeface="Arial"/>
              </a:rPr>
              <a:t>viewPartsReOrder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 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view parts that needs to be reorder</a:t>
            </a:r>
            <a:endParaRPr lang="en-US"/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Arial"/>
              <a:buChar char="•"/>
              <a:tabLst>
                <a:tab pos="374015" algn="l"/>
                <a:tab pos="374650" algn="l"/>
              </a:tabLst>
            </a:pP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/plant/</a:t>
            </a:r>
            <a:r>
              <a:rPr lang="en-US" sz="1600" b="1" spc="-5" dirty="0" err="1">
                <a:solidFill>
                  <a:srgbClr val="FFF2CC"/>
                </a:solidFill>
                <a:latin typeface="Arial"/>
                <a:cs typeface="Arial"/>
              </a:rPr>
              <a:t>viewStockInHand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/{</a:t>
            </a:r>
            <a:r>
              <a:rPr lang="en-US" sz="1600" b="1" spc="-5" dirty="0" err="1">
                <a:solidFill>
                  <a:srgbClr val="FFF2CC"/>
                </a:solidFill>
                <a:latin typeface="Arial"/>
                <a:cs typeface="Arial"/>
              </a:rPr>
              <a:t>part_id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} 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- to view stock details</a:t>
            </a:r>
            <a:endParaRPr lang="en-US" sz="1600" spc="-5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Arial"/>
              <a:buChar char="•"/>
              <a:tabLst>
                <a:tab pos="374015" algn="l"/>
                <a:tab pos="374650" algn="l"/>
              </a:tabLst>
            </a:pP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/plant/</a:t>
            </a:r>
            <a:r>
              <a:rPr lang="en-US" sz="1600" b="1" spc="-5" dirty="0" err="1">
                <a:solidFill>
                  <a:srgbClr val="FFF2CC"/>
                </a:solidFill>
                <a:latin typeface="Arial"/>
                <a:cs typeface="Arial"/>
              </a:rPr>
              <a:t>updateMinMaxQuantities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/{</a:t>
            </a:r>
            <a:r>
              <a:rPr lang="en-US" sz="1600" b="1" spc="-5" dirty="0" err="1">
                <a:solidFill>
                  <a:srgbClr val="FFF2CC"/>
                </a:solidFill>
                <a:latin typeface="Arial"/>
                <a:cs typeface="Arial"/>
              </a:rPr>
              <a:t>part_id</a:t>
            </a:r>
            <a:r>
              <a:rPr lang="en-US" sz="1600" b="1" spc="-5" dirty="0">
                <a:solidFill>
                  <a:srgbClr val="FFF2CC"/>
                </a:solidFill>
                <a:latin typeface="Arial"/>
                <a:cs typeface="Arial"/>
              </a:rPr>
              <a:t>}/{min}/{max} 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- to post updated min ,max count</a:t>
            </a:r>
            <a:endParaRPr lang="en-US" sz="1600" spc="-5" dirty="0">
              <a:ea typeface="+mn-lt"/>
              <a:cs typeface="+mn-lt"/>
            </a:endParaRPr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DejaVu Sans,Sans-Serif"/>
              <a:buChar char="-"/>
              <a:tabLst>
                <a:tab pos="374015" algn="l"/>
                <a:tab pos="374650" algn="l"/>
              </a:tabLst>
            </a:pP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015" indent="-361950">
              <a:spcBef>
                <a:spcPts val="355"/>
              </a:spcBef>
              <a:buClr>
                <a:srgbClr val="FFFFFF"/>
              </a:buClr>
              <a:buFont typeface="DejaVu Sans"/>
              <a:buChar char="-"/>
              <a:tabLst>
                <a:tab pos="374015" algn="l"/>
                <a:tab pos="374650" algn="l"/>
              </a:tabLst>
            </a:pP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8506" y="4804075"/>
            <a:ext cx="2006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40" dirty="0">
                <a:solidFill>
                  <a:srgbClr val="FF3F93"/>
                </a:solidFill>
                <a:latin typeface="Verdana"/>
                <a:cs typeface="Verdana"/>
              </a:rPr>
              <a:t>22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23862" y="657070"/>
            <a:ext cx="2715260" cy="3830320"/>
            <a:chOff x="6123862" y="657070"/>
            <a:chExt cx="2715260" cy="3830320"/>
          </a:xfrm>
        </p:grpSpPr>
        <p:sp>
          <p:nvSpPr>
            <p:cNvPr id="9" name="object 9"/>
            <p:cNvSpPr/>
            <p:nvPr/>
          </p:nvSpPr>
          <p:spPr>
            <a:xfrm>
              <a:off x="7624209" y="180775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3" y="1240173"/>
                  </a:moveTo>
                  <a:lnTo>
                    <a:pt x="1109347" y="1225039"/>
                  </a:lnTo>
                  <a:lnTo>
                    <a:pt x="104949" y="639120"/>
                  </a:lnTo>
                  <a:lnTo>
                    <a:pt x="69564" y="611781"/>
                  </a:lnTo>
                  <a:lnTo>
                    <a:pt x="39074" y="575394"/>
                  </a:lnTo>
                  <a:lnTo>
                    <a:pt x="15781" y="533493"/>
                  </a:lnTo>
                  <a:lnTo>
                    <a:pt x="1989" y="489612"/>
                  </a:lnTo>
                  <a:lnTo>
                    <a:pt x="0" y="447283"/>
                  </a:lnTo>
                  <a:lnTo>
                    <a:pt x="7840" y="393498"/>
                  </a:lnTo>
                  <a:lnTo>
                    <a:pt x="18430" y="342775"/>
                  </a:lnTo>
                  <a:lnTo>
                    <a:pt x="31668" y="295199"/>
                  </a:lnTo>
                  <a:lnTo>
                    <a:pt x="47453" y="250851"/>
                  </a:lnTo>
                  <a:lnTo>
                    <a:pt x="65684" y="209817"/>
                  </a:lnTo>
                  <a:lnTo>
                    <a:pt x="86259" y="172178"/>
                  </a:lnTo>
                  <a:lnTo>
                    <a:pt x="109077" y="138018"/>
                  </a:lnTo>
                  <a:lnTo>
                    <a:pt x="134037" y="107422"/>
                  </a:lnTo>
                  <a:lnTo>
                    <a:pt x="161038" y="80471"/>
                  </a:lnTo>
                  <a:lnTo>
                    <a:pt x="220755" y="37841"/>
                  </a:lnTo>
                  <a:lnTo>
                    <a:pt x="287420" y="10795"/>
                  </a:lnTo>
                  <a:lnTo>
                    <a:pt x="360222" y="0"/>
                  </a:lnTo>
                  <a:lnTo>
                    <a:pt x="398671" y="904"/>
                  </a:lnTo>
                  <a:lnTo>
                    <a:pt x="438351" y="6122"/>
                  </a:lnTo>
                  <a:lnTo>
                    <a:pt x="479159" y="15736"/>
                  </a:lnTo>
                  <a:lnTo>
                    <a:pt x="520996" y="29829"/>
                  </a:lnTo>
                  <a:lnTo>
                    <a:pt x="563759" y="48485"/>
                  </a:lnTo>
                  <a:lnTo>
                    <a:pt x="607348" y="71787"/>
                  </a:lnTo>
                  <a:lnTo>
                    <a:pt x="642613" y="93714"/>
                  </a:lnTo>
                  <a:lnTo>
                    <a:pt x="677352" y="118073"/>
                  </a:lnTo>
                  <a:lnTo>
                    <a:pt x="711512" y="144758"/>
                  </a:lnTo>
                  <a:lnTo>
                    <a:pt x="745040" y="173661"/>
                  </a:lnTo>
                  <a:lnTo>
                    <a:pt x="777882" y="204677"/>
                  </a:lnTo>
                  <a:lnTo>
                    <a:pt x="809985" y="237699"/>
                  </a:lnTo>
                  <a:lnTo>
                    <a:pt x="841296" y="272622"/>
                  </a:lnTo>
                  <a:lnTo>
                    <a:pt x="871761" y="309338"/>
                  </a:lnTo>
                  <a:lnTo>
                    <a:pt x="901327" y="347743"/>
                  </a:lnTo>
                  <a:lnTo>
                    <a:pt x="929940" y="387728"/>
                  </a:lnTo>
                  <a:lnTo>
                    <a:pt x="957548" y="429189"/>
                  </a:lnTo>
                  <a:lnTo>
                    <a:pt x="984096" y="472019"/>
                  </a:lnTo>
                  <a:lnTo>
                    <a:pt x="1009532" y="516112"/>
                  </a:lnTo>
                  <a:lnTo>
                    <a:pt x="1033802" y="561362"/>
                  </a:lnTo>
                  <a:lnTo>
                    <a:pt x="1056852" y="607661"/>
                  </a:lnTo>
                  <a:lnTo>
                    <a:pt x="1078630" y="654905"/>
                  </a:lnTo>
                  <a:lnTo>
                    <a:pt x="1099082" y="702986"/>
                  </a:lnTo>
                  <a:lnTo>
                    <a:pt x="1118154" y="751799"/>
                  </a:lnTo>
                  <a:lnTo>
                    <a:pt x="1135794" y="801237"/>
                  </a:lnTo>
                  <a:lnTo>
                    <a:pt x="1151948" y="851195"/>
                  </a:lnTo>
                  <a:lnTo>
                    <a:pt x="1166562" y="901565"/>
                  </a:lnTo>
                  <a:lnTo>
                    <a:pt x="1179583" y="952241"/>
                  </a:lnTo>
                  <a:lnTo>
                    <a:pt x="1190958" y="1003119"/>
                  </a:lnTo>
                  <a:lnTo>
                    <a:pt x="1200633" y="1054090"/>
                  </a:lnTo>
                  <a:lnTo>
                    <a:pt x="1208556" y="1105049"/>
                  </a:lnTo>
                  <a:lnTo>
                    <a:pt x="1214672" y="1155889"/>
                  </a:lnTo>
                  <a:lnTo>
                    <a:pt x="1210045" y="1203924"/>
                  </a:lnTo>
                  <a:lnTo>
                    <a:pt x="1187969" y="1232577"/>
                  </a:lnTo>
                  <a:lnTo>
                    <a:pt x="1152913" y="12401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6109" y="1918746"/>
              <a:ext cx="1214647" cy="1240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2284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42" y="1047123"/>
                  </a:moveTo>
                  <a:lnTo>
                    <a:pt x="385665" y="1027539"/>
                  </a:lnTo>
                  <a:lnTo>
                    <a:pt x="345349" y="1007246"/>
                  </a:lnTo>
                  <a:lnTo>
                    <a:pt x="310073" y="984169"/>
                  </a:lnTo>
                  <a:lnTo>
                    <a:pt x="275808" y="956852"/>
                  </a:lnTo>
                  <a:lnTo>
                    <a:pt x="242729" y="925641"/>
                  </a:lnTo>
                  <a:lnTo>
                    <a:pt x="211010" y="890879"/>
                  </a:lnTo>
                  <a:lnTo>
                    <a:pt x="180826" y="852910"/>
                  </a:lnTo>
                  <a:lnTo>
                    <a:pt x="152351" y="812079"/>
                  </a:lnTo>
                  <a:lnTo>
                    <a:pt x="125760" y="768730"/>
                  </a:lnTo>
                  <a:lnTo>
                    <a:pt x="101227" y="723207"/>
                  </a:lnTo>
                  <a:lnTo>
                    <a:pt x="78927" y="675854"/>
                  </a:lnTo>
                  <a:lnTo>
                    <a:pt x="59034" y="627015"/>
                  </a:lnTo>
                  <a:lnTo>
                    <a:pt x="41723" y="577035"/>
                  </a:lnTo>
                  <a:lnTo>
                    <a:pt x="27168" y="526257"/>
                  </a:lnTo>
                  <a:lnTo>
                    <a:pt x="15543" y="475026"/>
                  </a:lnTo>
                  <a:lnTo>
                    <a:pt x="7024" y="423687"/>
                  </a:lnTo>
                  <a:lnTo>
                    <a:pt x="1785" y="372582"/>
                  </a:lnTo>
                  <a:lnTo>
                    <a:pt x="0" y="322057"/>
                  </a:lnTo>
                  <a:lnTo>
                    <a:pt x="2326" y="266969"/>
                  </a:lnTo>
                  <a:lnTo>
                    <a:pt x="9132" y="216406"/>
                  </a:lnTo>
                  <a:lnTo>
                    <a:pt x="20159" y="170581"/>
                  </a:lnTo>
                  <a:lnTo>
                    <a:pt x="35146" y="129705"/>
                  </a:lnTo>
                  <a:lnTo>
                    <a:pt x="53834" y="93992"/>
                  </a:lnTo>
                  <a:lnTo>
                    <a:pt x="101274" y="38901"/>
                  </a:lnTo>
                  <a:lnTo>
                    <a:pt x="160402" y="7004"/>
                  </a:lnTo>
                  <a:lnTo>
                    <a:pt x="229141" y="0"/>
                  </a:lnTo>
                  <a:lnTo>
                    <a:pt x="266465" y="6362"/>
                  </a:lnTo>
                  <a:lnTo>
                    <a:pt x="305412" y="19584"/>
                  </a:lnTo>
                  <a:lnTo>
                    <a:pt x="345724" y="39878"/>
                  </a:lnTo>
                  <a:lnTo>
                    <a:pt x="381062" y="62959"/>
                  </a:lnTo>
                  <a:lnTo>
                    <a:pt x="415372" y="90286"/>
                  </a:lnTo>
                  <a:lnTo>
                    <a:pt x="448483" y="121513"/>
                  </a:lnTo>
                  <a:lnTo>
                    <a:pt x="480220" y="156296"/>
                  </a:lnTo>
                  <a:lnTo>
                    <a:pt x="510412" y="194287"/>
                  </a:lnTo>
                  <a:lnTo>
                    <a:pt x="538886" y="235141"/>
                  </a:lnTo>
                  <a:lnTo>
                    <a:pt x="565468" y="278512"/>
                  </a:lnTo>
                  <a:lnTo>
                    <a:pt x="589986" y="324054"/>
                  </a:lnTo>
                  <a:lnTo>
                    <a:pt x="612267" y="371422"/>
                  </a:lnTo>
                  <a:lnTo>
                    <a:pt x="632137" y="420270"/>
                  </a:lnTo>
                  <a:lnTo>
                    <a:pt x="649425" y="470252"/>
                  </a:lnTo>
                  <a:lnTo>
                    <a:pt x="663958" y="521021"/>
                  </a:lnTo>
                  <a:lnTo>
                    <a:pt x="675561" y="572233"/>
                  </a:lnTo>
                  <a:lnTo>
                    <a:pt x="684064" y="623542"/>
                  </a:lnTo>
                  <a:lnTo>
                    <a:pt x="689292" y="674600"/>
                  </a:lnTo>
                  <a:lnTo>
                    <a:pt x="691073" y="725064"/>
                  </a:lnTo>
                  <a:lnTo>
                    <a:pt x="688747" y="780152"/>
                  </a:lnTo>
                  <a:lnTo>
                    <a:pt x="681942" y="830715"/>
                  </a:lnTo>
                  <a:lnTo>
                    <a:pt x="670916" y="876541"/>
                  </a:lnTo>
                  <a:lnTo>
                    <a:pt x="655931" y="917416"/>
                  </a:lnTo>
                  <a:lnTo>
                    <a:pt x="637245" y="953129"/>
                  </a:lnTo>
                  <a:lnTo>
                    <a:pt x="589808" y="1008221"/>
                  </a:lnTo>
                  <a:lnTo>
                    <a:pt x="530681" y="1040118"/>
                  </a:lnTo>
                  <a:lnTo>
                    <a:pt x="461942" y="10471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34184" y="768061"/>
              <a:ext cx="691073" cy="104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01909" y="248779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16"/>
                  </a:moveTo>
                  <a:lnTo>
                    <a:pt x="0" y="1498266"/>
                  </a:lnTo>
                  <a:lnTo>
                    <a:pt x="0" y="0"/>
                  </a:lnTo>
                  <a:lnTo>
                    <a:pt x="696273" y="401519"/>
                  </a:lnTo>
                  <a:lnTo>
                    <a:pt x="696273" y="1899416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6034" y="2587694"/>
              <a:ext cx="696623" cy="1899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53032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41"/>
                  </a:moveTo>
                  <a:lnTo>
                    <a:pt x="39243" y="120599"/>
                  </a:lnTo>
                  <a:lnTo>
                    <a:pt x="39243" y="171170"/>
                  </a:lnTo>
                  <a:lnTo>
                    <a:pt x="520420" y="448525"/>
                  </a:lnTo>
                  <a:lnTo>
                    <a:pt x="520420" y="397941"/>
                  </a:lnTo>
                  <a:close/>
                </a:path>
                <a:path w="559434" h="448945">
                  <a:moveTo>
                    <a:pt x="559320" y="322326"/>
                  </a:moveTo>
                  <a:lnTo>
                    <a:pt x="0" y="0"/>
                  </a:lnTo>
                  <a:lnTo>
                    <a:pt x="0" y="50546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8558" y="308776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407" y="462025"/>
                  </a:moveTo>
                  <a:lnTo>
                    <a:pt x="155199" y="445898"/>
                  </a:lnTo>
                  <a:lnTo>
                    <a:pt x="119649" y="419686"/>
                  </a:lnTo>
                  <a:lnTo>
                    <a:pt x="86996" y="384657"/>
                  </a:lnTo>
                  <a:lnTo>
                    <a:pt x="58178" y="342645"/>
                  </a:lnTo>
                  <a:lnTo>
                    <a:pt x="34131" y="295482"/>
                  </a:lnTo>
                  <a:lnTo>
                    <a:pt x="15794" y="245002"/>
                  </a:lnTo>
                  <a:lnTo>
                    <a:pt x="4104" y="193038"/>
                  </a:lnTo>
                  <a:lnTo>
                    <a:pt x="0" y="141424"/>
                  </a:lnTo>
                  <a:lnTo>
                    <a:pt x="5551" y="87528"/>
                  </a:lnTo>
                  <a:lnTo>
                    <a:pt x="21214" y="45239"/>
                  </a:lnTo>
                  <a:lnTo>
                    <a:pt x="45499" y="15755"/>
                  </a:lnTo>
                  <a:lnTo>
                    <a:pt x="76918" y="276"/>
                  </a:lnTo>
                  <a:lnTo>
                    <a:pt x="113981" y="0"/>
                  </a:lnTo>
                  <a:lnTo>
                    <a:pt x="155199" y="16124"/>
                  </a:lnTo>
                  <a:lnTo>
                    <a:pt x="190740" y="42338"/>
                  </a:lnTo>
                  <a:lnTo>
                    <a:pt x="223386" y="77370"/>
                  </a:lnTo>
                  <a:lnTo>
                    <a:pt x="252200" y="119388"/>
                  </a:lnTo>
                  <a:lnTo>
                    <a:pt x="276244" y="166556"/>
                  </a:lnTo>
                  <a:lnTo>
                    <a:pt x="294580" y="217041"/>
                  </a:lnTo>
                  <a:lnTo>
                    <a:pt x="306269" y="269008"/>
                  </a:lnTo>
                  <a:lnTo>
                    <a:pt x="310374" y="320624"/>
                  </a:lnTo>
                  <a:lnTo>
                    <a:pt x="304822" y="374518"/>
                  </a:lnTo>
                  <a:lnTo>
                    <a:pt x="289160" y="416802"/>
                  </a:lnTo>
                  <a:lnTo>
                    <a:pt x="264877" y="446280"/>
                  </a:lnTo>
                  <a:lnTo>
                    <a:pt x="233463" y="461753"/>
                  </a:lnTo>
                  <a:lnTo>
                    <a:pt x="19640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9185" y="128796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3"/>
                  </a:moveTo>
                  <a:lnTo>
                    <a:pt x="0" y="1497899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3286" y="1388974"/>
              <a:ext cx="696648" cy="1899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0308" y="2332049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71" y="398322"/>
                  </a:moveTo>
                  <a:lnTo>
                    <a:pt x="38874" y="120980"/>
                  </a:lnTo>
                  <a:lnTo>
                    <a:pt x="38493" y="171551"/>
                  </a:lnTo>
                  <a:lnTo>
                    <a:pt x="519671" y="448881"/>
                  </a:lnTo>
                  <a:lnTo>
                    <a:pt x="519671" y="398322"/>
                  </a:lnTo>
                  <a:close/>
                </a:path>
                <a:path w="559434" h="448944">
                  <a:moveTo>
                    <a:pt x="559320" y="322326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5835" y="1887942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1" y="462024"/>
                  </a:moveTo>
                  <a:lnTo>
                    <a:pt x="155174" y="445900"/>
                  </a:lnTo>
                  <a:lnTo>
                    <a:pt x="119626" y="419687"/>
                  </a:lnTo>
                  <a:lnTo>
                    <a:pt x="86976" y="384657"/>
                  </a:lnTo>
                  <a:lnTo>
                    <a:pt x="58163" y="342641"/>
                  </a:lnTo>
                  <a:lnTo>
                    <a:pt x="34121" y="295475"/>
                  </a:lnTo>
                  <a:lnTo>
                    <a:pt x="15789" y="244993"/>
                  </a:lnTo>
                  <a:lnTo>
                    <a:pt x="4103" y="193027"/>
                  </a:lnTo>
                  <a:lnTo>
                    <a:pt x="0" y="141413"/>
                  </a:lnTo>
                  <a:lnTo>
                    <a:pt x="5549" y="87519"/>
                  </a:lnTo>
                  <a:lnTo>
                    <a:pt x="21208" y="45233"/>
                  </a:lnTo>
                  <a:lnTo>
                    <a:pt x="45487" y="15752"/>
                  </a:lnTo>
                  <a:lnTo>
                    <a:pt x="76899" y="275"/>
                  </a:lnTo>
                  <a:lnTo>
                    <a:pt x="113958" y="0"/>
                  </a:lnTo>
                  <a:lnTo>
                    <a:pt x="155174" y="16123"/>
                  </a:lnTo>
                  <a:lnTo>
                    <a:pt x="190723" y="42335"/>
                  </a:lnTo>
                  <a:lnTo>
                    <a:pt x="223372" y="77366"/>
                  </a:lnTo>
                  <a:lnTo>
                    <a:pt x="252186" y="119382"/>
                  </a:lnTo>
                  <a:lnTo>
                    <a:pt x="276227" y="166548"/>
                  </a:lnTo>
                  <a:lnTo>
                    <a:pt x="294559" y="217030"/>
                  </a:lnTo>
                  <a:lnTo>
                    <a:pt x="306245" y="268996"/>
                  </a:lnTo>
                  <a:lnTo>
                    <a:pt x="310349" y="320610"/>
                  </a:lnTo>
                  <a:lnTo>
                    <a:pt x="304799" y="374504"/>
                  </a:lnTo>
                  <a:lnTo>
                    <a:pt x="289141" y="416791"/>
                  </a:lnTo>
                  <a:lnTo>
                    <a:pt x="264861" y="446272"/>
                  </a:lnTo>
                  <a:lnTo>
                    <a:pt x="233449" y="461749"/>
                  </a:lnTo>
                  <a:lnTo>
                    <a:pt x="196391" y="462024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3862" y="1728241"/>
              <a:ext cx="693298" cy="760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5337" y="1848835"/>
              <a:ext cx="78874" cy="1167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99352" y="1918411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56" y="130492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226656" y="181063"/>
                  </a:lnTo>
                  <a:lnTo>
                    <a:pt x="226656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30" y="101371"/>
                  </a:lnTo>
                  <a:lnTo>
                    <a:pt x="1130" y="151942"/>
                  </a:lnTo>
                  <a:lnTo>
                    <a:pt x="445071" y="408101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5312" y="2402705"/>
              <a:ext cx="1225247" cy="13034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77800" y="2847428"/>
              <a:ext cx="567055" cy="421005"/>
            </a:xfrm>
            <a:custGeom>
              <a:avLst/>
              <a:gdLst/>
              <a:ahLst/>
              <a:cxnLst/>
              <a:rect l="l" t="t" r="r" b="b"/>
              <a:pathLst>
                <a:path w="567054" h="421004">
                  <a:moveTo>
                    <a:pt x="564781" y="167894"/>
                  </a:moveTo>
                  <a:lnTo>
                    <a:pt x="322160" y="28117"/>
                  </a:lnTo>
                  <a:lnTo>
                    <a:pt x="322160" y="78676"/>
                  </a:lnTo>
                  <a:lnTo>
                    <a:pt x="564781" y="218465"/>
                  </a:lnTo>
                  <a:lnTo>
                    <a:pt x="564781" y="167894"/>
                  </a:lnTo>
                  <a:close/>
                </a:path>
                <a:path w="567054" h="421004">
                  <a:moveTo>
                    <a:pt x="565899" y="269519"/>
                  </a:moveTo>
                  <a:lnTo>
                    <a:pt x="98132" y="0"/>
                  </a:lnTo>
                  <a:lnTo>
                    <a:pt x="98132" y="50546"/>
                  </a:lnTo>
                  <a:lnTo>
                    <a:pt x="565899" y="320090"/>
                  </a:lnTo>
                  <a:lnTo>
                    <a:pt x="565899" y="269519"/>
                  </a:lnTo>
                  <a:close/>
                </a:path>
                <a:path w="567054" h="421004">
                  <a:moveTo>
                    <a:pt x="566775" y="420992"/>
                  </a:moveTo>
                  <a:lnTo>
                    <a:pt x="566407" y="370446"/>
                  </a:lnTo>
                  <a:lnTo>
                    <a:pt x="0" y="43649"/>
                  </a:lnTo>
                  <a:lnTo>
                    <a:pt x="0" y="94221"/>
                  </a:lnTo>
                  <a:lnTo>
                    <a:pt x="566775" y="42099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0985" y="3044666"/>
              <a:ext cx="125774" cy="186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6012" y="1311204"/>
              <a:ext cx="311099" cy="423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4" y="483307"/>
            <a:ext cx="4200841" cy="9489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360" dirty="0">
                <a:latin typeface="Times New Roman"/>
                <a:cs typeface="Times New Roman"/>
              </a:rPr>
              <a:t>R E S T   C o n t r o l </a:t>
            </a:r>
            <a:r>
              <a:rPr lang="en-US" spc="-360" dirty="0" err="1">
                <a:latin typeface="Times New Roman"/>
                <a:cs typeface="Times New Roman"/>
              </a:rPr>
              <a:t>l</a:t>
            </a:r>
            <a:r>
              <a:rPr lang="en-US" spc="-360" dirty="0">
                <a:latin typeface="Times New Roman"/>
                <a:cs typeface="Times New Roman"/>
              </a:rPr>
              <a:t> e r </a:t>
            </a:r>
            <a:endParaRPr lang="en-US" b="0" spc="-36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60" dirty="0">
              <a:ea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548" y="4242940"/>
            <a:ext cx="7618730" cy="6654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One of the Get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mappings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rest controller (to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 the details of </a:t>
            </a:r>
            <a:r>
              <a:rPr lang="en-US" sz="1400" spc="-5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Rest controller calls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 </a:t>
            </a:r>
            <a:r>
              <a:rPr lang="en-US" sz="1400" b="1" dirty="0">
                <a:solidFill>
                  <a:srgbClr val="D8E9D3"/>
                </a:solidFill>
                <a:latin typeface="Arial"/>
                <a:cs typeface="Arial"/>
              </a:rPr>
              <a:t>plant</a:t>
            </a:r>
            <a:r>
              <a:rPr lang="en-US" sz="1400" b="1" spc="-5" dirty="0">
                <a:solidFill>
                  <a:srgbClr val="D8E9D3"/>
                </a:solidFill>
                <a:latin typeface="Arial"/>
                <a:cs typeface="Arial"/>
              </a:rPr>
              <a:t>Service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.java where all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necessary details are</a:t>
            </a:r>
            <a:r>
              <a:rPr sz="1400" b="1" spc="-70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implemented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84E8AC-91A2-4A93-B52B-5E8462BF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" y="1280902"/>
            <a:ext cx="8893770" cy="2501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056" y="352671"/>
            <a:ext cx="2555823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0" spc="-585" dirty="0">
                <a:latin typeface="Times"/>
              </a:rPr>
              <a:t>O  </a:t>
            </a:r>
            <a:r>
              <a:rPr lang="en-US" b="0" spc="-585">
                <a:latin typeface="Times"/>
              </a:rPr>
              <a:t>U  R</a:t>
            </a:r>
            <a:r>
              <a:rPr lang="en-US" b="0" spc="-490" dirty="0">
                <a:latin typeface="Times"/>
              </a:rPr>
              <a:t>     </a:t>
            </a:r>
            <a:r>
              <a:rPr lang="en-US" b="0" spc="-405" dirty="0">
                <a:latin typeface="Times"/>
              </a:rPr>
              <a:t>T E A 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36845" y="4804075"/>
            <a:ext cx="163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140" dirty="0">
                <a:solidFill>
                  <a:srgbClr val="FF3F93"/>
                </a:solidFill>
                <a:latin typeface="Verdana"/>
                <a:cs typeface="Verdana"/>
              </a:rPr>
              <a:t>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1438" y="2215631"/>
            <a:ext cx="3624985" cy="581249"/>
          </a:xfrm>
          <a:prstGeom prst="rect">
            <a:avLst/>
          </a:prstGeom>
        </p:spPr>
        <p:txBody>
          <a:bodyPr vert="horz" wrap="square" lIns="0" tIns="43815" rIns="0" bIns="0" rtlCol="0" anchor="t">
            <a:spAutoFit/>
          </a:bodyPr>
          <a:lstStyle/>
          <a:p>
            <a:pPr marL="525780" marR="5080" indent="-513715">
              <a:lnSpc>
                <a:spcPts val="1939"/>
              </a:lnSpc>
              <a:spcBef>
                <a:spcPts val="345"/>
              </a:spcBef>
            </a:pPr>
            <a:r>
              <a:rPr lang="en-US" sz="2500" b="1" spc="-305" dirty="0">
                <a:solidFill>
                  <a:srgbClr val="8770A0"/>
                </a:solidFill>
                <a:latin typeface="Times New Roman"/>
                <a:cs typeface="Verdana"/>
              </a:rPr>
              <a:t>J  </a:t>
            </a:r>
            <a:r>
              <a:rPr lang="en-US" sz="2800" b="1" spc="-305" dirty="0">
                <a:solidFill>
                  <a:srgbClr val="8770A0"/>
                </a:solidFill>
                <a:latin typeface="Times New Roman"/>
                <a:cs typeface="Verdana"/>
              </a:rPr>
              <a:t> </a:t>
            </a:r>
            <a:r>
              <a:rPr lang="en-US" sz="2400" b="1" spc="-305" dirty="0">
                <a:solidFill>
                  <a:srgbClr val="8770A0"/>
                </a:solidFill>
                <a:latin typeface="Times New Roman"/>
                <a:cs typeface="Verdana"/>
              </a:rPr>
              <a:t>H e m a n t h  K u m a r a  S w a m y</a:t>
            </a:r>
            <a:r>
              <a:rPr lang="en-US" sz="2400" b="1" spc="-340" dirty="0">
                <a:solidFill>
                  <a:srgbClr val="8770A0"/>
                </a:solidFill>
                <a:latin typeface="Times"/>
                <a:cs typeface="Verdana"/>
              </a:rPr>
              <a:t> </a:t>
            </a:r>
            <a:endParaRPr lang="en-US" sz="2400">
              <a:solidFill>
                <a:srgbClr val="000000"/>
              </a:solidFill>
              <a:latin typeface="Times"/>
              <a:ea typeface="Verdana"/>
              <a:cs typeface="Verdana"/>
            </a:endParaRPr>
          </a:p>
          <a:p>
            <a:pPr marL="525780" marR="5080" indent="-513715">
              <a:lnSpc>
                <a:spcPts val="1939"/>
              </a:lnSpc>
              <a:spcBef>
                <a:spcPts val="345"/>
              </a:spcBef>
            </a:pPr>
            <a:r>
              <a:rPr lang="en-US" sz="2400" b="1" spc="-345" dirty="0">
                <a:solidFill>
                  <a:srgbClr val="8770A0"/>
                </a:solidFill>
                <a:latin typeface="Times"/>
                <a:cs typeface="Verdana"/>
              </a:rPr>
              <a:t>                  ( 2 0 6 6 1 4 1 )</a:t>
            </a:r>
            <a:endParaRPr lang="en-US" sz="2400" dirty="0">
              <a:latin typeface="Times"/>
              <a:ea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344" y="3809618"/>
            <a:ext cx="2889249" cy="581249"/>
          </a:xfrm>
          <a:prstGeom prst="rect">
            <a:avLst/>
          </a:prstGeom>
        </p:spPr>
        <p:txBody>
          <a:bodyPr vert="horz" wrap="square" lIns="0" tIns="43815" rIns="0" bIns="0" rtlCol="0" anchor="t">
            <a:spAutoFit/>
          </a:bodyPr>
          <a:lstStyle/>
          <a:p>
            <a:pPr marL="498475" marR="5080" indent="-487045">
              <a:lnSpc>
                <a:spcPts val="1939"/>
              </a:lnSpc>
              <a:spcBef>
                <a:spcPts val="345"/>
              </a:spcBef>
            </a:pPr>
            <a:r>
              <a:rPr lang="en-US" sz="2400" b="1" spc="-300" dirty="0">
                <a:solidFill>
                  <a:srgbClr val="8770A0"/>
                </a:solidFill>
                <a:latin typeface="Times New Roman"/>
                <a:cs typeface="Verdana"/>
              </a:rPr>
              <a:t>K e </a:t>
            </a:r>
            <a:r>
              <a:rPr lang="en-US" sz="2400" b="1" spc="-300" dirty="0" err="1">
                <a:solidFill>
                  <a:srgbClr val="8770A0"/>
                </a:solidFill>
                <a:latin typeface="Times New Roman"/>
                <a:cs typeface="Verdana"/>
              </a:rPr>
              <a:t>e</a:t>
            </a:r>
            <a:r>
              <a:rPr lang="en-US" sz="2400" b="1" spc="-300" dirty="0">
                <a:solidFill>
                  <a:srgbClr val="8770A0"/>
                </a:solidFill>
                <a:latin typeface="Times New Roman"/>
                <a:cs typeface="Verdana"/>
              </a:rPr>
              <a:t> r t h a n a  S r </a:t>
            </a:r>
            <a:r>
              <a:rPr lang="en-US" sz="2400" b="1" spc="-300" dirty="0" err="1">
                <a:solidFill>
                  <a:srgbClr val="8770A0"/>
                </a:solidFill>
                <a:latin typeface="Times New Roman"/>
                <a:cs typeface="Verdana"/>
              </a:rPr>
              <a:t>i</a:t>
            </a:r>
            <a:r>
              <a:rPr lang="en-US" sz="2400" b="1" spc="-300" dirty="0">
                <a:solidFill>
                  <a:srgbClr val="8770A0"/>
                </a:solidFill>
                <a:latin typeface="Times New Roman"/>
                <a:cs typeface="Verdana"/>
              </a:rPr>
              <a:t> p a d a  </a:t>
            </a:r>
            <a:endParaRPr lang="en-US" sz="2400" dirty="0">
              <a:solidFill>
                <a:srgbClr val="000000"/>
              </a:solidFill>
              <a:latin typeface="Times New Roman"/>
              <a:ea typeface="Verdana"/>
              <a:cs typeface="Verdana"/>
            </a:endParaRPr>
          </a:p>
          <a:p>
            <a:pPr marL="498475" marR="5080" indent="-487045">
              <a:lnSpc>
                <a:spcPts val="1939"/>
              </a:lnSpc>
              <a:spcBef>
                <a:spcPts val="345"/>
              </a:spcBef>
            </a:pPr>
            <a:r>
              <a:rPr lang="en-US" sz="2400" b="1" spc="-380" dirty="0">
                <a:solidFill>
                  <a:srgbClr val="8770A0"/>
                </a:solidFill>
                <a:latin typeface="Times New Roman"/>
                <a:cs typeface="Verdana"/>
              </a:rPr>
              <a:t>                   </a:t>
            </a:r>
            <a:r>
              <a:rPr sz="2400" b="1" spc="-380" dirty="0">
                <a:solidFill>
                  <a:srgbClr val="8770A0"/>
                </a:solidFill>
                <a:latin typeface="Times New Roman"/>
                <a:cs typeface="Verdana"/>
              </a:rPr>
              <a:t>(</a:t>
            </a:r>
            <a:r>
              <a:rPr lang="en-US" sz="2400" b="1" spc="-380" dirty="0">
                <a:solidFill>
                  <a:srgbClr val="8770A0"/>
                </a:solidFill>
                <a:latin typeface="Times New Roman"/>
                <a:cs typeface="Verdana"/>
              </a:rPr>
              <a:t> 2 0 6 6 0 4 7 </a:t>
            </a:r>
            <a:r>
              <a:rPr sz="2400" b="1" spc="-380" dirty="0">
                <a:solidFill>
                  <a:srgbClr val="8770A0"/>
                </a:solidFill>
                <a:latin typeface="Times New Roman"/>
                <a:cs typeface="Verdana"/>
              </a:rPr>
              <a:t>)</a:t>
            </a:r>
            <a:endParaRPr lang="en-US" sz="2400">
              <a:latin typeface="Times New Roman"/>
              <a:ea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116" y="3812972"/>
            <a:ext cx="3041014" cy="581249"/>
          </a:xfrm>
          <a:prstGeom prst="rect">
            <a:avLst/>
          </a:prstGeom>
        </p:spPr>
        <p:txBody>
          <a:bodyPr vert="horz" wrap="square" lIns="0" tIns="43815" rIns="0" bIns="0" rtlCol="0" anchor="t">
            <a:spAutoFit/>
          </a:bodyPr>
          <a:lstStyle/>
          <a:p>
            <a:pPr marL="12065" marR="5080" algn="ctr">
              <a:lnSpc>
                <a:spcPts val="1939"/>
              </a:lnSpc>
              <a:spcBef>
                <a:spcPts val="345"/>
              </a:spcBef>
            </a:pPr>
            <a:r>
              <a:rPr lang="en-US" sz="2400" b="1" spc="-285" dirty="0">
                <a:solidFill>
                  <a:srgbClr val="8770A0"/>
                </a:solidFill>
                <a:latin typeface="Times"/>
                <a:cs typeface="Verdana"/>
              </a:rPr>
              <a:t>U r v a s h </a:t>
            </a:r>
            <a:r>
              <a:rPr lang="en-US" sz="2400" b="1" spc="-285" dirty="0" err="1">
                <a:solidFill>
                  <a:srgbClr val="8770A0"/>
                </a:solidFill>
                <a:latin typeface="Times"/>
                <a:cs typeface="Verdana"/>
              </a:rPr>
              <a:t>i</a:t>
            </a:r>
            <a:r>
              <a:rPr lang="en-US" sz="2400" b="1" spc="-285" dirty="0">
                <a:solidFill>
                  <a:srgbClr val="8770A0"/>
                </a:solidFill>
                <a:latin typeface="Times"/>
                <a:cs typeface="Verdana"/>
              </a:rPr>
              <a:t>   K a n d e k a r </a:t>
            </a:r>
            <a:endParaRPr lang="en-US" sz="2400" dirty="0">
              <a:solidFill>
                <a:srgbClr val="000000"/>
              </a:solidFill>
              <a:latin typeface="Times"/>
              <a:ea typeface="Verdana"/>
              <a:cs typeface="Verdana"/>
            </a:endParaRPr>
          </a:p>
          <a:p>
            <a:pPr marL="12065" marR="5080" algn="ctr">
              <a:lnSpc>
                <a:spcPts val="1939"/>
              </a:lnSpc>
              <a:spcBef>
                <a:spcPts val="345"/>
              </a:spcBef>
            </a:pPr>
            <a:r>
              <a:rPr lang="en-US" sz="2400" b="1" spc="-375" dirty="0">
                <a:solidFill>
                  <a:srgbClr val="8770A0"/>
                </a:solidFill>
                <a:latin typeface="Times"/>
                <a:cs typeface="Verdana"/>
              </a:rPr>
              <a:t>( 2 0 6 6 0 2 1)</a:t>
            </a:r>
            <a:endParaRPr sz="2400" dirty="0">
              <a:latin typeface="Times"/>
              <a:ea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7453" y="2215640"/>
            <a:ext cx="3044188" cy="581249"/>
          </a:xfrm>
          <a:prstGeom prst="rect">
            <a:avLst/>
          </a:prstGeom>
        </p:spPr>
        <p:txBody>
          <a:bodyPr vert="horz" wrap="square" lIns="0" tIns="43815" rIns="0" bIns="0" rtlCol="0" anchor="t">
            <a:spAutoFit/>
          </a:bodyPr>
          <a:lstStyle/>
          <a:p>
            <a:pPr marL="410845" marR="5080" indent="-398780">
              <a:lnSpc>
                <a:spcPts val="1939"/>
              </a:lnSpc>
              <a:spcBef>
                <a:spcPts val="345"/>
              </a:spcBef>
            </a:pPr>
            <a:r>
              <a:rPr lang="en-US" sz="2400" b="1" spc="-275" dirty="0">
                <a:solidFill>
                  <a:srgbClr val="8770A0"/>
                </a:solidFill>
                <a:latin typeface="Times New Roman"/>
                <a:cs typeface="Verdana"/>
              </a:rPr>
              <a:t>F a r h a n k h a n   S o u d a g a r</a:t>
            </a:r>
            <a:endParaRPr lang="en-US" sz="2400">
              <a:solidFill>
                <a:srgbClr val="000000"/>
              </a:solidFill>
              <a:latin typeface="Times New Roman"/>
              <a:cs typeface="Verdana"/>
            </a:endParaRPr>
          </a:p>
          <a:p>
            <a:pPr marL="410845" marR="5080" indent="-398780">
              <a:lnSpc>
                <a:spcPts val="1939"/>
              </a:lnSpc>
              <a:spcBef>
                <a:spcPts val="345"/>
              </a:spcBef>
            </a:pPr>
            <a:r>
              <a:rPr lang="en-US" sz="2400" b="1" spc="-275" dirty="0">
                <a:solidFill>
                  <a:srgbClr val="8770A0"/>
                </a:solidFill>
                <a:latin typeface="Times New Roman"/>
                <a:cs typeface="Verdana"/>
              </a:rPr>
              <a:t>                </a:t>
            </a:r>
            <a:r>
              <a:rPr lang="en-US" sz="2400" b="1" spc="-365" dirty="0">
                <a:solidFill>
                  <a:srgbClr val="8770A0"/>
                </a:solidFill>
                <a:latin typeface="Times New Roman"/>
                <a:cs typeface="Verdana"/>
              </a:rPr>
              <a:t>( 2 0 6 6 1 3 4 )   </a:t>
            </a:r>
            <a:endParaRPr sz="2400" dirty="0">
              <a:latin typeface="Times New Roman"/>
              <a:ea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674" y="1095937"/>
            <a:ext cx="1479232" cy="1284967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algn="l"/>
            <a:r>
              <a:rPr lang="en-US" sz="2600" spc="-420" dirty="0">
                <a:latin typeface="Times New Roman"/>
                <a:cs typeface="Times New Roman"/>
              </a:rPr>
              <a:t>P  L A NT</a:t>
            </a:r>
            <a:br>
              <a:rPr lang="en-US" sz="2600" spc="-420" dirty="0">
                <a:latin typeface="Times New Roman"/>
                <a:cs typeface="Times New Roman"/>
              </a:rPr>
            </a:br>
            <a:r>
              <a:rPr lang="en-US" sz="2600" spc="-420" dirty="0">
                <a:latin typeface="Times New Roman"/>
                <a:cs typeface="Times New Roman"/>
              </a:rPr>
              <a:t>S E  R VI C E</a:t>
            </a:r>
            <a:endParaRPr lang="en-US" sz="2600" b="0" spc="-420" dirty="0"/>
          </a:p>
          <a:p>
            <a:pPr marL="12700" marR="5080">
              <a:lnSpc>
                <a:spcPts val="2770"/>
              </a:lnSpc>
              <a:spcBef>
                <a:spcPts val="480"/>
              </a:spcBef>
            </a:pPr>
            <a:endParaRPr sz="2600" spc="-420" dirty="0">
              <a:ea typeface="Verdana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4C23699-DA4E-4541-9181-D2B7FB06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4" y="800108"/>
            <a:ext cx="7315199" cy="32892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0239" y="4804075"/>
            <a:ext cx="1974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5" dirty="0">
                <a:solidFill>
                  <a:srgbClr val="FF3F93"/>
                </a:solidFill>
                <a:latin typeface="Verdana"/>
                <a:cs typeface="Verdana"/>
              </a:rPr>
              <a:t>26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6A164B9-76AD-40AB-A606-4F3DCC44A916}"/>
              </a:ext>
            </a:extLst>
          </p:cNvPr>
          <p:cNvSpPr txBox="1">
            <a:spLocks/>
          </p:cNvSpPr>
          <p:nvPr/>
        </p:nvSpPr>
        <p:spPr>
          <a:xfrm>
            <a:off x="842598" y="613071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000" b="1" i="0">
                <a:solidFill>
                  <a:srgbClr val="FF9E44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409" dirty="0">
                <a:latin typeface="Times New Roman"/>
                <a:ea typeface="Verdana"/>
              </a:rPr>
              <a:t>F E  I  G  N      C L  I  E  N  T</a:t>
            </a:r>
            <a:endParaRPr lang="en-US" sz="2400" kern="0" spc="-409" dirty="0">
              <a:ea typeface="Verdan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71BA7B9-0849-4759-BD0A-D439CE9CC7B1}"/>
              </a:ext>
            </a:extLst>
          </p:cNvPr>
          <p:cNvSpPr txBox="1"/>
          <p:nvPr/>
        </p:nvSpPr>
        <p:spPr>
          <a:xfrm>
            <a:off x="919393" y="1283310"/>
            <a:ext cx="7719694" cy="3043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93065" marR="553720" indent="-38100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buFont typeface="AoyagiKouzanFontT"/>
              <a:buChar char="╸"/>
              <a:tabLst>
                <a:tab pos="392430" algn="l"/>
                <a:tab pos="393700" algn="l"/>
              </a:tabLst>
            </a:pPr>
            <a:r>
              <a:rPr lang="en-US" spc="-5" dirty="0">
                <a:solidFill>
                  <a:srgbClr val="FFF2CC"/>
                </a:solidFill>
                <a:latin typeface="Arial"/>
                <a:cs typeface="Arial"/>
              </a:rPr>
              <a:t>Auth </a:t>
            </a:r>
            <a:r>
              <a:rPr sz="1800" dirty="0">
                <a:solidFill>
                  <a:srgbClr val="FFF2CC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E00A90-8CF2-42EA-A315-A7EE22FA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3" y="2237624"/>
            <a:ext cx="8775699" cy="1596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1668193"/>
            <a:ext cx="4895215" cy="1179810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algn="l"/>
            <a:r>
              <a:rPr lang="en-US" sz="3500" spc="-560" dirty="0">
                <a:solidFill>
                  <a:schemeClr val="accent6"/>
                </a:solidFill>
                <a:latin typeface="Times New Roman"/>
                <a:cs typeface="Times New Roman"/>
              </a:rPr>
              <a:t>R F Q    M  I C R O S E R V I C E</a:t>
            </a:r>
            <a:endParaRPr lang="en-US" sz="3500" b="0" spc="-560" dirty="0">
              <a:solidFill>
                <a:schemeClr val="accent6"/>
              </a:solidFill>
            </a:endParaRPr>
          </a:p>
          <a:p>
            <a:pPr marL="12700" marR="5080">
              <a:lnSpc>
                <a:spcPts val="3750"/>
              </a:lnSpc>
              <a:spcBef>
                <a:spcPts val="600"/>
              </a:spcBef>
            </a:pPr>
            <a:endParaRPr sz="3500" spc="-560" dirty="0">
              <a:ea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6038" y="1129220"/>
            <a:ext cx="3063875" cy="2885440"/>
            <a:chOff x="5666038" y="1129220"/>
            <a:chExt cx="3063875" cy="2885440"/>
          </a:xfrm>
        </p:grpSpPr>
        <p:sp>
          <p:nvSpPr>
            <p:cNvPr id="7" name="object 7"/>
            <p:cNvSpPr/>
            <p:nvPr/>
          </p:nvSpPr>
          <p:spPr>
            <a:xfrm>
              <a:off x="6277412" y="1466154"/>
              <a:ext cx="753998" cy="813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104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12"/>
                  </a:moveTo>
                  <a:lnTo>
                    <a:pt x="1054" y="0"/>
                  </a:lnTo>
                  <a:lnTo>
                    <a:pt x="698" y="46659"/>
                  </a:lnTo>
                  <a:lnTo>
                    <a:pt x="226377" y="174472"/>
                  </a:lnTo>
                  <a:lnTo>
                    <a:pt x="226720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01"/>
                  </a:lnTo>
                  <a:lnTo>
                    <a:pt x="480606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387" y="1595024"/>
              <a:ext cx="85324" cy="125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034" y="3200743"/>
              <a:ext cx="753623" cy="813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729" y="3402152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25"/>
                  </a:moveTo>
                  <a:lnTo>
                    <a:pt x="1054" y="0"/>
                  </a:lnTo>
                  <a:lnTo>
                    <a:pt x="698" y="46672"/>
                  </a:lnTo>
                  <a:lnTo>
                    <a:pt x="226377" y="174472"/>
                  </a:lnTo>
                  <a:lnTo>
                    <a:pt x="226720" y="127825"/>
                  </a:lnTo>
                  <a:close/>
                </a:path>
                <a:path w="481329" h="412750">
                  <a:moveTo>
                    <a:pt x="480949" y="365252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49" y="36525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5008" y="3329615"/>
              <a:ext cx="85324" cy="125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985" y="1129220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8" y="1989948"/>
                  </a:moveTo>
                  <a:lnTo>
                    <a:pt x="549704" y="1943375"/>
                  </a:lnTo>
                  <a:lnTo>
                    <a:pt x="519544" y="1896363"/>
                  </a:lnTo>
                  <a:lnTo>
                    <a:pt x="490404" y="1848941"/>
                  </a:lnTo>
                  <a:lnTo>
                    <a:pt x="462271" y="1801141"/>
                  </a:lnTo>
                  <a:lnTo>
                    <a:pt x="435129" y="1752991"/>
                  </a:lnTo>
                  <a:lnTo>
                    <a:pt x="408966" y="1704522"/>
                  </a:lnTo>
                  <a:lnTo>
                    <a:pt x="383767" y="1655764"/>
                  </a:lnTo>
                  <a:lnTo>
                    <a:pt x="359517" y="1606747"/>
                  </a:lnTo>
                  <a:lnTo>
                    <a:pt x="336204" y="1557501"/>
                  </a:lnTo>
                  <a:lnTo>
                    <a:pt x="313812" y="1508055"/>
                  </a:lnTo>
                  <a:lnTo>
                    <a:pt x="292329" y="1458440"/>
                  </a:lnTo>
                  <a:lnTo>
                    <a:pt x="271739" y="1408686"/>
                  </a:lnTo>
                  <a:lnTo>
                    <a:pt x="252029" y="1358823"/>
                  </a:lnTo>
                  <a:lnTo>
                    <a:pt x="233184" y="1308880"/>
                  </a:lnTo>
                  <a:lnTo>
                    <a:pt x="215191" y="1258888"/>
                  </a:lnTo>
                  <a:lnTo>
                    <a:pt x="198036" y="1208877"/>
                  </a:lnTo>
                  <a:lnTo>
                    <a:pt x="181705" y="1158876"/>
                  </a:lnTo>
                  <a:lnTo>
                    <a:pt x="166183" y="1108916"/>
                  </a:lnTo>
                  <a:lnTo>
                    <a:pt x="151456" y="1059026"/>
                  </a:lnTo>
                  <a:lnTo>
                    <a:pt x="137511" y="1009237"/>
                  </a:lnTo>
                  <a:lnTo>
                    <a:pt x="124334" y="959579"/>
                  </a:lnTo>
                  <a:lnTo>
                    <a:pt x="111909" y="910081"/>
                  </a:lnTo>
                  <a:lnTo>
                    <a:pt x="100224" y="860773"/>
                  </a:lnTo>
                  <a:lnTo>
                    <a:pt x="89265" y="811686"/>
                  </a:lnTo>
                  <a:lnTo>
                    <a:pt x="79016" y="762849"/>
                  </a:lnTo>
                  <a:lnTo>
                    <a:pt x="69465" y="714293"/>
                  </a:lnTo>
                  <a:lnTo>
                    <a:pt x="60597" y="666048"/>
                  </a:lnTo>
                  <a:lnTo>
                    <a:pt x="52398" y="618142"/>
                  </a:lnTo>
                  <a:lnTo>
                    <a:pt x="44853" y="570608"/>
                  </a:lnTo>
                  <a:lnTo>
                    <a:pt x="37950" y="523473"/>
                  </a:lnTo>
                  <a:lnTo>
                    <a:pt x="31674" y="476769"/>
                  </a:lnTo>
                  <a:lnTo>
                    <a:pt x="26011" y="430525"/>
                  </a:lnTo>
                  <a:lnTo>
                    <a:pt x="20947" y="384771"/>
                  </a:lnTo>
                  <a:lnTo>
                    <a:pt x="16467" y="339538"/>
                  </a:lnTo>
                  <a:lnTo>
                    <a:pt x="12559" y="294855"/>
                  </a:lnTo>
                  <a:lnTo>
                    <a:pt x="9207" y="250752"/>
                  </a:lnTo>
                  <a:lnTo>
                    <a:pt x="6397" y="207260"/>
                  </a:lnTo>
                  <a:lnTo>
                    <a:pt x="4117" y="164407"/>
                  </a:lnTo>
                  <a:lnTo>
                    <a:pt x="2351" y="122225"/>
                  </a:lnTo>
                  <a:lnTo>
                    <a:pt x="1085" y="80743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6" y="17287"/>
                  </a:lnTo>
                  <a:lnTo>
                    <a:pt x="82608" y="30252"/>
                  </a:lnTo>
                  <a:lnTo>
                    <a:pt x="132031" y="39320"/>
                  </a:lnTo>
                  <a:lnTo>
                    <a:pt x="185219" y="44911"/>
                  </a:lnTo>
                  <a:lnTo>
                    <a:pt x="240935" y="47451"/>
                  </a:lnTo>
                  <a:lnTo>
                    <a:pt x="297946" y="47362"/>
                  </a:lnTo>
                  <a:lnTo>
                    <a:pt x="355014" y="45067"/>
                  </a:lnTo>
                  <a:lnTo>
                    <a:pt x="410904" y="40990"/>
                  </a:lnTo>
                  <a:lnTo>
                    <a:pt x="464381" y="35554"/>
                  </a:lnTo>
                  <a:lnTo>
                    <a:pt x="514209" y="29181"/>
                  </a:lnTo>
                  <a:lnTo>
                    <a:pt x="559151" y="22296"/>
                  </a:lnTo>
                  <a:lnTo>
                    <a:pt x="597973" y="15322"/>
                  </a:lnTo>
                  <a:lnTo>
                    <a:pt x="622804" y="48256"/>
                  </a:lnTo>
                  <a:lnTo>
                    <a:pt x="650505" y="84478"/>
                  </a:lnTo>
                  <a:lnTo>
                    <a:pt x="680717" y="123452"/>
                  </a:lnTo>
                  <a:lnTo>
                    <a:pt x="713080" y="164643"/>
                  </a:lnTo>
                  <a:lnTo>
                    <a:pt x="747234" y="207514"/>
                  </a:lnTo>
                  <a:lnTo>
                    <a:pt x="782818" y="251530"/>
                  </a:lnTo>
                  <a:lnTo>
                    <a:pt x="819473" y="296154"/>
                  </a:lnTo>
                  <a:lnTo>
                    <a:pt x="856838" y="340851"/>
                  </a:lnTo>
                  <a:lnTo>
                    <a:pt x="894554" y="385084"/>
                  </a:lnTo>
                  <a:lnTo>
                    <a:pt x="932260" y="428317"/>
                  </a:lnTo>
                  <a:lnTo>
                    <a:pt x="969596" y="470015"/>
                  </a:lnTo>
                  <a:lnTo>
                    <a:pt x="1006202" y="509641"/>
                  </a:lnTo>
                  <a:lnTo>
                    <a:pt x="1041718" y="546659"/>
                  </a:lnTo>
                  <a:lnTo>
                    <a:pt x="1075785" y="580534"/>
                  </a:lnTo>
                  <a:lnTo>
                    <a:pt x="1108041" y="610729"/>
                  </a:lnTo>
                  <a:lnTo>
                    <a:pt x="1138126" y="636708"/>
                  </a:lnTo>
                  <a:lnTo>
                    <a:pt x="1190347" y="673876"/>
                  </a:lnTo>
                  <a:lnTo>
                    <a:pt x="1189014" y="723876"/>
                  </a:lnTo>
                  <a:lnTo>
                    <a:pt x="1186895" y="774212"/>
                  </a:lnTo>
                  <a:lnTo>
                    <a:pt x="1183962" y="824790"/>
                  </a:lnTo>
                  <a:lnTo>
                    <a:pt x="1180190" y="875517"/>
                  </a:lnTo>
                  <a:lnTo>
                    <a:pt x="1175549" y="926299"/>
                  </a:lnTo>
                  <a:lnTo>
                    <a:pt x="1170011" y="977042"/>
                  </a:lnTo>
                  <a:lnTo>
                    <a:pt x="1163551" y="1027653"/>
                  </a:lnTo>
                  <a:lnTo>
                    <a:pt x="1156139" y="1078037"/>
                  </a:lnTo>
                  <a:lnTo>
                    <a:pt x="1147748" y="1128101"/>
                  </a:lnTo>
                  <a:lnTo>
                    <a:pt x="1138351" y="1177752"/>
                  </a:lnTo>
                  <a:lnTo>
                    <a:pt x="1127919" y="1226895"/>
                  </a:lnTo>
                  <a:lnTo>
                    <a:pt x="1116426" y="1275436"/>
                  </a:lnTo>
                  <a:lnTo>
                    <a:pt x="1103844" y="1323283"/>
                  </a:lnTo>
                  <a:lnTo>
                    <a:pt x="1090145" y="1370341"/>
                  </a:lnTo>
                  <a:lnTo>
                    <a:pt x="1075301" y="1416517"/>
                  </a:lnTo>
                  <a:lnTo>
                    <a:pt x="1059285" y="1461717"/>
                  </a:lnTo>
                  <a:lnTo>
                    <a:pt x="1042069" y="1505847"/>
                  </a:lnTo>
                  <a:lnTo>
                    <a:pt x="1023626" y="1548813"/>
                  </a:lnTo>
                  <a:lnTo>
                    <a:pt x="1003927" y="1590522"/>
                  </a:lnTo>
                  <a:lnTo>
                    <a:pt x="982946" y="1630880"/>
                  </a:lnTo>
                  <a:lnTo>
                    <a:pt x="960655" y="1669794"/>
                  </a:lnTo>
                  <a:lnTo>
                    <a:pt x="937025" y="1707168"/>
                  </a:lnTo>
                  <a:lnTo>
                    <a:pt x="912030" y="1742911"/>
                  </a:lnTo>
                  <a:lnTo>
                    <a:pt x="885642" y="1776928"/>
                  </a:lnTo>
                  <a:lnTo>
                    <a:pt x="857833" y="1809125"/>
                  </a:lnTo>
                  <a:lnTo>
                    <a:pt x="828576" y="1839409"/>
                  </a:lnTo>
                  <a:lnTo>
                    <a:pt x="797843" y="1867685"/>
                  </a:lnTo>
                  <a:lnTo>
                    <a:pt x="765606" y="1893861"/>
                  </a:lnTo>
                  <a:lnTo>
                    <a:pt x="731837" y="1917843"/>
                  </a:lnTo>
                  <a:lnTo>
                    <a:pt x="696510" y="1939536"/>
                  </a:lnTo>
                  <a:lnTo>
                    <a:pt x="659596" y="1958847"/>
                  </a:lnTo>
                  <a:lnTo>
                    <a:pt x="621068" y="1975682"/>
                  </a:lnTo>
                  <a:lnTo>
                    <a:pt x="580898" y="1989948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8085" y="1243609"/>
              <a:ext cx="1190347" cy="19899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6534" y="1258862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81"/>
                  </a:moveTo>
                  <a:lnTo>
                    <a:pt x="17074" y="0"/>
                  </a:lnTo>
                  <a:lnTo>
                    <a:pt x="41902" y="32930"/>
                  </a:lnTo>
                  <a:lnTo>
                    <a:pt x="69595" y="69144"/>
                  </a:lnTo>
                  <a:lnTo>
                    <a:pt x="99794" y="108105"/>
                  </a:lnTo>
                  <a:lnTo>
                    <a:pt x="132141" y="149278"/>
                  </a:lnTo>
                  <a:lnTo>
                    <a:pt x="166277" y="192128"/>
                  </a:lnTo>
                  <a:lnTo>
                    <a:pt x="201842" y="236119"/>
                  </a:lnTo>
                  <a:lnTo>
                    <a:pt x="238477" y="280716"/>
                  </a:lnTo>
                  <a:lnTo>
                    <a:pt x="275824" y="325384"/>
                  </a:lnTo>
                  <a:lnTo>
                    <a:pt x="313524" y="369588"/>
                  </a:lnTo>
                  <a:lnTo>
                    <a:pt x="351217" y="412793"/>
                  </a:lnTo>
                  <a:lnTo>
                    <a:pt x="388545" y="454462"/>
                  </a:lnTo>
                  <a:lnTo>
                    <a:pt x="425148" y="494061"/>
                  </a:lnTo>
                  <a:lnTo>
                    <a:pt x="460667" y="531055"/>
                  </a:lnTo>
                  <a:lnTo>
                    <a:pt x="494745" y="564908"/>
                  </a:lnTo>
                  <a:lnTo>
                    <a:pt x="527020" y="595085"/>
                  </a:lnTo>
                  <a:lnTo>
                    <a:pt x="557135" y="621050"/>
                  </a:lnTo>
                  <a:lnTo>
                    <a:pt x="609448" y="658206"/>
                  </a:lnTo>
                  <a:lnTo>
                    <a:pt x="608084" y="708207"/>
                  </a:lnTo>
                  <a:lnTo>
                    <a:pt x="605936" y="758546"/>
                  </a:lnTo>
                  <a:lnTo>
                    <a:pt x="602977" y="809128"/>
                  </a:lnTo>
                  <a:lnTo>
                    <a:pt x="599179" y="859861"/>
                  </a:lnTo>
                  <a:lnTo>
                    <a:pt x="594515" y="910650"/>
                  </a:lnTo>
                  <a:lnTo>
                    <a:pt x="588956" y="961401"/>
                  </a:lnTo>
                  <a:lnTo>
                    <a:pt x="582476" y="1012020"/>
                  </a:lnTo>
                  <a:lnTo>
                    <a:pt x="575047" y="1062414"/>
                  </a:lnTo>
                  <a:lnTo>
                    <a:pt x="566641" y="1112489"/>
                  </a:lnTo>
                  <a:lnTo>
                    <a:pt x="557230" y="1162150"/>
                  </a:lnTo>
                  <a:lnTo>
                    <a:pt x="546787" y="1211303"/>
                  </a:lnTo>
                  <a:lnTo>
                    <a:pt x="535285" y="1259856"/>
                  </a:lnTo>
                  <a:lnTo>
                    <a:pt x="522695" y="1307713"/>
                  </a:lnTo>
                  <a:lnTo>
                    <a:pt x="508990" y="1354781"/>
                  </a:lnTo>
                  <a:lnTo>
                    <a:pt x="494142" y="1400967"/>
                  </a:lnTo>
                  <a:lnTo>
                    <a:pt x="478124" y="1446175"/>
                  </a:lnTo>
                  <a:lnTo>
                    <a:pt x="460908" y="1490313"/>
                  </a:lnTo>
                  <a:lnTo>
                    <a:pt x="442466" y="1533287"/>
                  </a:lnTo>
                  <a:lnTo>
                    <a:pt x="422772" y="1575001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6"/>
                  </a:lnTo>
                  <a:lnTo>
                    <a:pt x="330910" y="1727398"/>
                  </a:lnTo>
                  <a:lnTo>
                    <a:pt x="304535" y="1761411"/>
                  </a:lnTo>
                  <a:lnTo>
                    <a:pt x="276742" y="1793603"/>
                  </a:lnTo>
                  <a:lnTo>
                    <a:pt x="247502" y="1823879"/>
                  </a:lnTo>
                  <a:lnTo>
                    <a:pt x="216788" y="1852145"/>
                  </a:lnTo>
                  <a:lnTo>
                    <a:pt x="184572" y="1878308"/>
                  </a:lnTo>
                  <a:lnTo>
                    <a:pt x="150827" y="1902273"/>
                  </a:lnTo>
                  <a:lnTo>
                    <a:pt x="115524" y="1923947"/>
                  </a:lnTo>
                  <a:lnTo>
                    <a:pt x="78638" y="1943235"/>
                  </a:lnTo>
                  <a:lnTo>
                    <a:pt x="40138" y="1960045"/>
                  </a:lnTo>
                  <a:lnTo>
                    <a:pt x="0" y="197428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2811" y="2301560"/>
              <a:ext cx="699298" cy="1668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2935" y="3048568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298" y="750498"/>
                  </a:moveTo>
                  <a:lnTo>
                    <a:pt x="1374" y="460399"/>
                  </a:lnTo>
                  <a:lnTo>
                    <a:pt x="0" y="0"/>
                  </a:lnTo>
                  <a:lnTo>
                    <a:pt x="526898" y="290099"/>
                  </a:lnTo>
                  <a:lnTo>
                    <a:pt x="528298" y="75049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2285" y="2743519"/>
              <a:ext cx="244824" cy="2750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2803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49"/>
                  </a:moveTo>
                  <a:lnTo>
                    <a:pt x="100177" y="625678"/>
                  </a:lnTo>
                  <a:lnTo>
                    <a:pt x="100177" y="673049"/>
                  </a:lnTo>
                  <a:lnTo>
                    <a:pt x="562648" y="927633"/>
                  </a:lnTo>
                  <a:lnTo>
                    <a:pt x="562648" y="880249"/>
                  </a:lnTo>
                  <a:close/>
                </a:path>
                <a:path w="699770" h="927735">
                  <a:moveTo>
                    <a:pt x="699655" y="606653"/>
                  </a:moveTo>
                  <a:lnTo>
                    <a:pt x="698944" y="384835"/>
                  </a:lnTo>
                  <a:lnTo>
                    <a:pt x="0" y="0"/>
                  </a:lnTo>
                  <a:lnTo>
                    <a:pt x="355" y="222186"/>
                  </a:lnTo>
                  <a:lnTo>
                    <a:pt x="699655" y="60665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8410" y="2419520"/>
              <a:ext cx="88824" cy="131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260" y="2854444"/>
              <a:ext cx="474674" cy="451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5913" y="1647101"/>
              <a:ext cx="1036772" cy="1220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6038" y="1710536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9" y="372286"/>
                  </a:moveTo>
                  <a:lnTo>
                    <a:pt x="0" y="146617"/>
                  </a:lnTo>
                  <a:lnTo>
                    <a:pt x="0" y="0"/>
                  </a:lnTo>
                  <a:lnTo>
                    <a:pt x="391099" y="225669"/>
                  </a:lnTo>
                  <a:lnTo>
                    <a:pt x="391099" y="372286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352" y="2063419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55" y="157289"/>
                  </a:moveTo>
                  <a:lnTo>
                    <a:pt x="301879" y="26352"/>
                  </a:lnTo>
                  <a:lnTo>
                    <a:pt x="301879" y="73710"/>
                  </a:lnTo>
                  <a:lnTo>
                    <a:pt x="528955" y="204660"/>
                  </a:lnTo>
                  <a:lnTo>
                    <a:pt x="528955" y="157289"/>
                  </a:lnTo>
                  <a:close/>
                </a:path>
                <a:path w="530859" h="394969">
                  <a:moveTo>
                    <a:pt x="529958" y="252488"/>
                  </a:moveTo>
                  <a:lnTo>
                    <a:pt x="92202" y="0"/>
                  </a:lnTo>
                  <a:lnTo>
                    <a:pt x="92202" y="47371"/>
                  </a:lnTo>
                  <a:lnTo>
                    <a:pt x="529958" y="299847"/>
                  </a:lnTo>
                  <a:lnTo>
                    <a:pt x="529958" y="252488"/>
                  </a:lnTo>
                  <a:close/>
                </a:path>
                <a:path w="530859" h="394969">
                  <a:moveTo>
                    <a:pt x="530402" y="347027"/>
                  </a:moveTo>
                  <a:lnTo>
                    <a:pt x="0" y="40906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2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7661" y="2248231"/>
              <a:ext cx="117724" cy="1750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0437" y="2791287"/>
              <a:ext cx="291149" cy="3964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844770"/>
            <a:ext cx="2626360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latin typeface="Times New Roman"/>
                <a:cs typeface="Times New Roman"/>
              </a:rPr>
              <a:t>R E S T     E  N  D  P  O  I  N  T  S</a:t>
            </a:r>
            <a:endParaRPr lang="en-US" sz="2400" b="0" spc="-415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spc="-415" dirty="0">
              <a:ea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541" y="1671320"/>
            <a:ext cx="4898389" cy="2079031"/>
          </a:xfrm>
          <a:prstGeom prst="rect">
            <a:avLst/>
          </a:prstGeom>
        </p:spPr>
        <p:txBody>
          <a:bodyPr vert="horz" wrap="square" lIns="0" tIns="34925" rIns="0" bIns="0" rtlCol="0" anchor="t">
            <a:spAutoFit/>
          </a:bodyPr>
          <a:lstStyle/>
          <a:p>
            <a:pPr marL="434975" marR="147955" indent="-422275">
              <a:lnSpc>
                <a:spcPts val="2570"/>
              </a:lnSpc>
              <a:spcBef>
                <a:spcPts val="275"/>
              </a:spcBef>
              <a:buClr>
                <a:srgbClr val="595959"/>
              </a:buClr>
              <a:buSzPct val="135294"/>
              <a:buFont typeface="Arial"/>
              <a:buChar char="•"/>
              <a:tabLst>
                <a:tab pos="434975" algn="l"/>
                <a:tab pos="435609" algn="l"/>
                <a:tab pos="2760980" algn="l"/>
              </a:tabLst>
            </a:pP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rfq</a:t>
            </a:r>
            <a:r>
              <a:rPr sz="1700" b="1" spc="-5" dirty="0">
                <a:solidFill>
                  <a:srgbClr val="FFF2CC"/>
                </a:solidFill>
                <a:latin typeface="Arial"/>
                <a:cs typeface="Arial"/>
              </a:rPr>
              <a:t>/</a:t>
            </a: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getRFQOfPlant</a:t>
            </a:r>
            <a:r>
              <a:rPr sz="1700" b="1" spc="-5" dirty="0">
                <a:solidFill>
                  <a:srgbClr val="FFF2CC"/>
                </a:solidFill>
                <a:latin typeface="Arial"/>
                <a:cs typeface="Arial"/>
              </a:rPr>
              <a:t>/{</a:t>
            </a: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part_id</a:t>
            </a:r>
            <a:r>
              <a:rPr lang="en-US" sz="1700" b="1" spc="-5" dirty="0">
                <a:solidFill>
                  <a:srgbClr val="FFF2CC"/>
                </a:solidFill>
                <a:latin typeface="Arial"/>
                <a:cs typeface="Arial"/>
              </a:rPr>
              <a:t>} </a:t>
            </a:r>
            <a:r>
              <a:rPr lang="en-US" sz="17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to get </a:t>
            </a:r>
            <a:r>
              <a:rPr lang="en-US" sz="1700" spc="-5" dirty="0">
                <a:solidFill>
                  <a:srgbClr val="FFFFFF"/>
                </a:solidFill>
                <a:latin typeface="Arial"/>
                <a:cs typeface="Arial"/>
              </a:rPr>
              <a:t>the RFQ details of parts based on part id</a:t>
            </a:r>
            <a:endParaRPr lang="en-US"/>
          </a:p>
          <a:p>
            <a:pPr marL="434975" marR="147955" indent="-422275">
              <a:lnSpc>
                <a:spcPts val="2570"/>
              </a:lnSpc>
              <a:spcBef>
                <a:spcPts val="275"/>
              </a:spcBef>
              <a:buClr>
                <a:srgbClr val="595959"/>
              </a:buClr>
              <a:buSzPct val="135294"/>
              <a:buFont typeface="Arial"/>
              <a:buChar char="•"/>
              <a:tabLst>
                <a:tab pos="434975" algn="l"/>
                <a:tab pos="435609" algn="l"/>
                <a:tab pos="3168650" algn="l"/>
              </a:tabLst>
            </a:pPr>
            <a:endParaRPr lang="en-US" sz="17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34975" marR="5080" indent="-422275">
              <a:lnSpc>
                <a:spcPts val="2570"/>
              </a:lnSpc>
              <a:spcBef>
                <a:spcPts val="335"/>
              </a:spcBef>
              <a:buClr>
                <a:srgbClr val="595959"/>
              </a:buClr>
              <a:buSzPct val="135294"/>
              <a:buFont typeface="Arial"/>
              <a:buChar char="•"/>
              <a:tabLst>
                <a:tab pos="434975" algn="l"/>
                <a:tab pos="435609" algn="l"/>
                <a:tab pos="3168650" algn="l"/>
              </a:tabLst>
            </a:pP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rfq</a:t>
            </a:r>
            <a:r>
              <a:rPr lang="en-US" sz="1700" b="1" spc="-5" dirty="0">
                <a:solidFill>
                  <a:srgbClr val="FFF2CC"/>
                </a:solidFill>
                <a:latin typeface="Arial"/>
                <a:cs typeface="Arial"/>
              </a:rPr>
              <a:t>/</a:t>
            </a: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getPotentialVendorsOfRFQ</a:t>
            </a:r>
            <a:r>
              <a:rPr lang="en-US" sz="1700" b="1" spc="-5" dirty="0">
                <a:solidFill>
                  <a:srgbClr val="FFF2CC"/>
                </a:solidFill>
                <a:latin typeface="Arial"/>
                <a:cs typeface="Arial"/>
              </a:rPr>
              <a:t>/{</a:t>
            </a:r>
            <a:r>
              <a:rPr lang="en-US" sz="1700" b="1" spc="-5" dirty="0" err="1">
                <a:solidFill>
                  <a:srgbClr val="FFF2CC"/>
                </a:solidFill>
                <a:latin typeface="Arial"/>
                <a:cs typeface="Arial"/>
              </a:rPr>
              <a:t>rfq_</a:t>
            </a:r>
            <a:r>
              <a:rPr sz="1700" b="1" spc="-5" dirty="0" err="1">
                <a:solidFill>
                  <a:srgbClr val="FFF2CC"/>
                </a:solidFill>
                <a:latin typeface="Arial"/>
                <a:cs typeface="Arial"/>
              </a:rPr>
              <a:t>id</a:t>
            </a:r>
            <a:r>
              <a:rPr sz="1700" b="1" spc="-5" dirty="0">
                <a:solidFill>
                  <a:srgbClr val="FFF2CC"/>
                </a:solidFill>
                <a:latin typeface="Arial"/>
                <a:cs typeface="Arial"/>
              </a:rPr>
              <a:t>}</a:t>
            </a:r>
            <a:r>
              <a:rPr lang="en-US" sz="1700" b="1" spc="-5" dirty="0">
                <a:solidFill>
                  <a:srgbClr val="FFF2CC"/>
                </a:solidFill>
                <a:latin typeface="Arial"/>
                <a:cs typeface="Arial"/>
              </a:rPr>
              <a:t> - </a:t>
            </a:r>
            <a:r>
              <a:rPr lang="en-US" sz="1700" spc="-5" dirty="0">
                <a:solidFill>
                  <a:srgbClr val="FFFFFF"/>
                </a:solidFill>
                <a:latin typeface="Arial"/>
                <a:cs typeface="Arial"/>
              </a:rPr>
              <a:t>to get the list of vendors who has the feedback rating above 7</a:t>
            </a:r>
            <a:endParaRPr sz="1700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9579" y="4804075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0" dirty="0">
                <a:solidFill>
                  <a:srgbClr val="FF3F93"/>
                </a:solidFill>
                <a:latin typeface="Verdana"/>
                <a:cs typeface="Verdana"/>
              </a:rPr>
              <a:t>28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23862" y="657070"/>
            <a:ext cx="2715260" cy="3830320"/>
            <a:chOff x="6123862" y="657070"/>
            <a:chExt cx="2715260" cy="3830320"/>
          </a:xfrm>
        </p:grpSpPr>
        <p:sp>
          <p:nvSpPr>
            <p:cNvPr id="9" name="object 9"/>
            <p:cNvSpPr/>
            <p:nvPr/>
          </p:nvSpPr>
          <p:spPr>
            <a:xfrm>
              <a:off x="7624209" y="180775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3" y="1240173"/>
                  </a:moveTo>
                  <a:lnTo>
                    <a:pt x="1109347" y="1225039"/>
                  </a:lnTo>
                  <a:lnTo>
                    <a:pt x="104949" y="639120"/>
                  </a:lnTo>
                  <a:lnTo>
                    <a:pt x="69564" y="611781"/>
                  </a:lnTo>
                  <a:lnTo>
                    <a:pt x="39074" y="575394"/>
                  </a:lnTo>
                  <a:lnTo>
                    <a:pt x="15781" y="533493"/>
                  </a:lnTo>
                  <a:lnTo>
                    <a:pt x="1989" y="489612"/>
                  </a:lnTo>
                  <a:lnTo>
                    <a:pt x="0" y="447283"/>
                  </a:lnTo>
                  <a:lnTo>
                    <a:pt x="7840" y="393498"/>
                  </a:lnTo>
                  <a:lnTo>
                    <a:pt x="18430" y="342775"/>
                  </a:lnTo>
                  <a:lnTo>
                    <a:pt x="31668" y="295199"/>
                  </a:lnTo>
                  <a:lnTo>
                    <a:pt x="47453" y="250851"/>
                  </a:lnTo>
                  <a:lnTo>
                    <a:pt x="65684" y="209817"/>
                  </a:lnTo>
                  <a:lnTo>
                    <a:pt x="86259" y="172178"/>
                  </a:lnTo>
                  <a:lnTo>
                    <a:pt x="109077" y="138018"/>
                  </a:lnTo>
                  <a:lnTo>
                    <a:pt x="134037" y="107422"/>
                  </a:lnTo>
                  <a:lnTo>
                    <a:pt x="161038" y="80471"/>
                  </a:lnTo>
                  <a:lnTo>
                    <a:pt x="220755" y="37841"/>
                  </a:lnTo>
                  <a:lnTo>
                    <a:pt x="287420" y="10795"/>
                  </a:lnTo>
                  <a:lnTo>
                    <a:pt x="360222" y="0"/>
                  </a:lnTo>
                  <a:lnTo>
                    <a:pt x="398671" y="904"/>
                  </a:lnTo>
                  <a:lnTo>
                    <a:pt x="438351" y="6122"/>
                  </a:lnTo>
                  <a:lnTo>
                    <a:pt x="479159" y="15736"/>
                  </a:lnTo>
                  <a:lnTo>
                    <a:pt x="520996" y="29829"/>
                  </a:lnTo>
                  <a:lnTo>
                    <a:pt x="563759" y="48485"/>
                  </a:lnTo>
                  <a:lnTo>
                    <a:pt x="607348" y="71787"/>
                  </a:lnTo>
                  <a:lnTo>
                    <a:pt x="642613" y="93714"/>
                  </a:lnTo>
                  <a:lnTo>
                    <a:pt x="677352" y="118073"/>
                  </a:lnTo>
                  <a:lnTo>
                    <a:pt x="711512" y="144758"/>
                  </a:lnTo>
                  <a:lnTo>
                    <a:pt x="745040" y="173661"/>
                  </a:lnTo>
                  <a:lnTo>
                    <a:pt x="777882" y="204677"/>
                  </a:lnTo>
                  <a:lnTo>
                    <a:pt x="809985" y="237699"/>
                  </a:lnTo>
                  <a:lnTo>
                    <a:pt x="841296" y="272622"/>
                  </a:lnTo>
                  <a:lnTo>
                    <a:pt x="871761" y="309338"/>
                  </a:lnTo>
                  <a:lnTo>
                    <a:pt x="901327" y="347743"/>
                  </a:lnTo>
                  <a:lnTo>
                    <a:pt x="929940" y="387728"/>
                  </a:lnTo>
                  <a:lnTo>
                    <a:pt x="957548" y="429189"/>
                  </a:lnTo>
                  <a:lnTo>
                    <a:pt x="984096" y="472019"/>
                  </a:lnTo>
                  <a:lnTo>
                    <a:pt x="1009532" y="516112"/>
                  </a:lnTo>
                  <a:lnTo>
                    <a:pt x="1033802" y="561362"/>
                  </a:lnTo>
                  <a:lnTo>
                    <a:pt x="1056852" y="607661"/>
                  </a:lnTo>
                  <a:lnTo>
                    <a:pt x="1078630" y="654905"/>
                  </a:lnTo>
                  <a:lnTo>
                    <a:pt x="1099082" y="702986"/>
                  </a:lnTo>
                  <a:lnTo>
                    <a:pt x="1118154" y="751799"/>
                  </a:lnTo>
                  <a:lnTo>
                    <a:pt x="1135794" y="801237"/>
                  </a:lnTo>
                  <a:lnTo>
                    <a:pt x="1151948" y="851195"/>
                  </a:lnTo>
                  <a:lnTo>
                    <a:pt x="1166562" y="901565"/>
                  </a:lnTo>
                  <a:lnTo>
                    <a:pt x="1179583" y="952241"/>
                  </a:lnTo>
                  <a:lnTo>
                    <a:pt x="1190958" y="1003119"/>
                  </a:lnTo>
                  <a:lnTo>
                    <a:pt x="1200633" y="1054090"/>
                  </a:lnTo>
                  <a:lnTo>
                    <a:pt x="1208556" y="1105049"/>
                  </a:lnTo>
                  <a:lnTo>
                    <a:pt x="1214672" y="1155889"/>
                  </a:lnTo>
                  <a:lnTo>
                    <a:pt x="1210045" y="1203924"/>
                  </a:lnTo>
                  <a:lnTo>
                    <a:pt x="1187969" y="1232577"/>
                  </a:lnTo>
                  <a:lnTo>
                    <a:pt x="1152913" y="12401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6109" y="1918746"/>
              <a:ext cx="1214647" cy="1240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2284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42" y="1047123"/>
                  </a:moveTo>
                  <a:lnTo>
                    <a:pt x="385665" y="1027539"/>
                  </a:lnTo>
                  <a:lnTo>
                    <a:pt x="345349" y="1007246"/>
                  </a:lnTo>
                  <a:lnTo>
                    <a:pt x="310073" y="984169"/>
                  </a:lnTo>
                  <a:lnTo>
                    <a:pt x="275808" y="956852"/>
                  </a:lnTo>
                  <a:lnTo>
                    <a:pt x="242729" y="925641"/>
                  </a:lnTo>
                  <a:lnTo>
                    <a:pt x="211010" y="890879"/>
                  </a:lnTo>
                  <a:lnTo>
                    <a:pt x="180826" y="852910"/>
                  </a:lnTo>
                  <a:lnTo>
                    <a:pt x="152351" y="812079"/>
                  </a:lnTo>
                  <a:lnTo>
                    <a:pt x="125760" y="768730"/>
                  </a:lnTo>
                  <a:lnTo>
                    <a:pt x="101227" y="723207"/>
                  </a:lnTo>
                  <a:lnTo>
                    <a:pt x="78927" y="675854"/>
                  </a:lnTo>
                  <a:lnTo>
                    <a:pt x="59034" y="627015"/>
                  </a:lnTo>
                  <a:lnTo>
                    <a:pt x="41723" y="577035"/>
                  </a:lnTo>
                  <a:lnTo>
                    <a:pt x="27168" y="526257"/>
                  </a:lnTo>
                  <a:lnTo>
                    <a:pt x="15543" y="475026"/>
                  </a:lnTo>
                  <a:lnTo>
                    <a:pt x="7024" y="423687"/>
                  </a:lnTo>
                  <a:lnTo>
                    <a:pt x="1785" y="372582"/>
                  </a:lnTo>
                  <a:lnTo>
                    <a:pt x="0" y="322057"/>
                  </a:lnTo>
                  <a:lnTo>
                    <a:pt x="2326" y="266969"/>
                  </a:lnTo>
                  <a:lnTo>
                    <a:pt x="9132" y="216406"/>
                  </a:lnTo>
                  <a:lnTo>
                    <a:pt x="20159" y="170581"/>
                  </a:lnTo>
                  <a:lnTo>
                    <a:pt x="35146" y="129705"/>
                  </a:lnTo>
                  <a:lnTo>
                    <a:pt x="53834" y="93992"/>
                  </a:lnTo>
                  <a:lnTo>
                    <a:pt x="101274" y="38901"/>
                  </a:lnTo>
                  <a:lnTo>
                    <a:pt x="160402" y="7004"/>
                  </a:lnTo>
                  <a:lnTo>
                    <a:pt x="229141" y="0"/>
                  </a:lnTo>
                  <a:lnTo>
                    <a:pt x="266465" y="6362"/>
                  </a:lnTo>
                  <a:lnTo>
                    <a:pt x="305412" y="19584"/>
                  </a:lnTo>
                  <a:lnTo>
                    <a:pt x="345724" y="39878"/>
                  </a:lnTo>
                  <a:lnTo>
                    <a:pt x="381062" y="62959"/>
                  </a:lnTo>
                  <a:lnTo>
                    <a:pt x="415372" y="90286"/>
                  </a:lnTo>
                  <a:lnTo>
                    <a:pt x="448483" y="121513"/>
                  </a:lnTo>
                  <a:lnTo>
                    <a:pt x="480220" y="156296"/>
                  </a:lnTo>
                  <a:lnTo>
                    <a:pt x="510412" y="194287"/>
                  </a:lnTo>
                  <a:lnTo>
                    <a:pt x="538886" y="235141"/>
                  </a:lnTo>
                  <a:lnTo>
                    <a:pt x="565468" y="278512"/>
                  </a:lnTo>
                  <a:lnTo>
                    <a:pt x="589986" y="324054"/>
                  </a:lnTo>
                  <a:lnTo>
                    <a:pt x="612267" y="371422"/>
                  </a:lnTo>
                  <a:lnTo>
                    <a:pt x="632137" y="420270"/>
                  </a:lnTo>
                  <a:lnTo>
                    <a:pt x="649425" y="470252"/>
                  </a:lnTo>
                  <a:lnTo>
                    <a:pt x="663958" y="521021"/>
                  </a:lnTo>
                  <a:lnTo>
                    <a:pt x="675561" y="572233"/>
                  </a:lnTo>
                  <a:lnTo>
                    <a:pt x="684064" y="623542"/>
                  </a:lnTo>
                  <a:lnTo>
                    <a:pt x="689292" y="674600"/>
                  </a:lnTo>
                  <a:lnTo>
                    <a:pt x="691073" y="725064"/>
                  </a:lnTo>
                  <a:lnTo>
                    <a:pt x="688747" y="780152"/>
                  </a:lnTo>
                  <a:lnTo>
                    <a:pt x="681942" y="830715"/>
                  </a:lnTo>
                  <a:lnTo>
                    <a:pt x="670916" y="876541"/>
                  </a:lnTo>
                  <a:lnTo>
                    <a:pt x="655931" y="917416"/>
                  </a:lnTo>
                  <a:lnTo>
                    <a:pt x="637245" y="953129"/>
                  </a:lnTo>
                  <a:lnTo>
                    <a:pt x="589808" y="1008221"/>
                  </a:lnTo>
                  <a:lnTo>
                    <a:pt x="530681" y="1040118"/>
                  </a:lnTo>
                  <a:lnTo>
                    <a:pt x="461942" y="10471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34184" y="768061"/>
              <a:ext cx="691073" cy="104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01909" y="248779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16"/>
                  </a:moveTo>
                  <a:lnTo>
                    <a:pt x="0" y="1498266"/>
                  </a:lnTo>
                  <a:lnTo>
                    <a:pt x="0" y="0"/>
                  </a:lnTo>
                  <a:lnTo>
                    <a:pt x="696273" y="401519"/>
                  </a:lnTo>
                  <a:lnTo>
                    <a:pt x="696273" y="1899416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6034" y="2587694"/>
              <a:ext cx="696623" cy="1899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53032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41"/>
                  </a:moveTo>
                  <a:lnTo>
                    <a:pt x="39243" y="120599"/>
                  </a:lnTo>
                  <a:lnTo>
                    <a:pt x="39243" y="171170"/>
                  </a:lnTo>
                  <a:lnTo>
                    <a:pt x="520420" y="448525"/>
                  </a:lnTo>
                  <a:lnTo>
                    <a:pt x="520420" y="397941"/>
                  </a:lnTo>
                  <a:close/>
                </a:path>
                <a:path w="559434" h="448945">
                  <a:moveTo>
                    <a:pt x="559320" y="322326"/>
                  </a:moveTo>
                  <a:lnTo>
                    <a:pt x="0" y="0"/>
                  </a:lnTo>
                  <a:lnTo>
                    <a:pt x="0" y="50546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8558" y="308776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407" y="462025"/>
                  </a:moveTo>
                  <a:lnTo>
                    <a:pt x="155199" y="445898"/>
                  </a:lnTo>
                  <a:lnTo>
                    <a:pt x="119649" y="419686"/>
                  </a:lnTo>
                  <a:lnTo>
                    <a:pt x="86996" y="384657"/>
                  </a:lnTo>
                  <a:lnTo>
                    <a:pt x="58178" y="342645"/>
                  </a:lnTo>
                  <a:lnTo>
                    <a:pt x="34131" y="295482"/>
                  </a:lnTo>
                  <a:lnTo>
                    <a:pt x="15794" y="245002"/>
                  </a:lnTo>
                  <a:lnTo>
                    <a:pt x="4104" y="193038"/>
                  </a:lnTo>
                  <a:lnTo>
                    <a:pt x="0" y="141424"/>
                  </a:lnTo>
                  <a:lnTo>
                    <a:pt x="5551" y="87528"/>
                  </a:lnTo>
                  <a:lnTo>
                    <a:pt x="21214" y="45239"/>
                  </a:lnTo>
                  <a:lnTo>
                    <a:pt x="45499" y="15755"/>
                  </a:lnTo>
                  <a:lnTo>
                    <a:pt x="76918" y="276"/>
                  </a:lnTo>
                  <a:lnTo>
                    <a:pt x="113981" y="0"/>
                  </a:lnTo>
                  <a:lnTo>
                    <a:pt x="155199" y="16124"/>
                  </a:lnTo>
                  <a:lnTo>
                    <a:pt x="190740" y="42338"/>
                  </a:lnTo>
                  <a:lnTo>
                    <a:pt x="223386" y="77370"/>
                  </a:lnTo>
                  <a:lnTo>
                    <a:pt x="252200" y="119388"/>
                  </a:lnTo>
                  <a:lnTo>
                    <a:pt x="276244" y="166556"/>
                  </a:lnTo>
                  <a:lnTo>
                    <a:pt x="294580" y="217041"/>
                  </a:lnTo>
                  <a:lnTo>
                    <a:pt x="306269" y="269008"/>
                  </a:lnTo>
                  <a:lnTo>
                    <a:pt x="310374" y="320624"/>
                  </a:lnTo>
                  <a:lnTo>
                    <a:pt x="304822" y="374518"/>
                  </a:lnTo>
                  <a:lnTo>
                    <a:pt x="289160" y="416802"/>
                  </a:lnTo>
                  <a:lnTo>
                    <a:pt x="264877" y="446280"/>
                  </a:lnTo>
                  <a:lnTo>
                    <a:pt x="233463" y="461753"/>
                  </a:lnTo>
                  <a:lnTo>
                    <a:pt x="19640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9185" y="128796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3"/>
                  </a:moveTo>
                  <a:lnTo>
                    <a:pt x="0" y="1497899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3286" y="1388974"/>
              <a:ext cx="696648" cy="1899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0308" y="2332049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71" y="398322"/>
                  </a:moveTo>
                  <a:lnTo>
                    <a:pt x="38874" y="120980"/>
                  </a:lnTo>
                  <a:lnTo>
                    <a:pt x="38493" y="171551"/>
                  </a:lnTo>
                  <a:lnTo>
                    <a:pt x="519671" y="448881"/>
                  </a:lnTo>
                  <a:lnTo>
                    <a:pt x="519671" y="398322"/>
                  </a:lnTo>
                  <a:close/>
                </a:path>
                <a:path w="559434" h="448944">
                  <a:moveTo>
                    <a:pt x="559320" y="322326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5835" y="1887942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1" y="462024"/>
                  </a:moveTo>
                  <a:lnTo>
                    <a:pt x="155174" y="445900"/>
                  </a:lnTo>
                  <a:lnTo>
                    <a:pt x="119626" y="419687"/>
                  </a:lnTo>
                  <a:lnTo>
                    <a:pt x="86976" y="384657"/>
                  </a:lnTo>
                  <a:lnTo>
                    <a:pt x="58163" y="342641"/>
                  </a:lnTo>
                  <a:lnTo>
                    <a:pt x="34121" y="295475"/>
                  </a:lnTo>
                  <a:lnTo>
                    <a:pt x="15789" y="244993"/>
                  </a:lnTo>
                  <a:lnTo>
                    <a:pt x="4103" y="193027"/>
                  </a:lnTo>
                  <a:lnTo>
                    <a:pt x="0" y="141413"/>
                  </a:lnTo>
                  <a:lnTo>
                    <a:pt x="5549" y="87519"/>
                  </a:lnTo>
                  <a:lnTo>
                    <a:pt x="21208" y="45233"/>
                  </a:lnTo>
                  <a:lnTo>
                    <a:pt x="45487" y="15752"/>
                  </a:lnTo>
                  <a:lnTo>
                    <a:pt x="76899" y="275"/>
                  </a:lnTo>
                  <a:lnTo>
                    <a:pt x="113958" y="0"/>
                  </a:lnTo>
                  <a:lnTo>
                    <a:pt x="155174" y="16123"/>
                  </a:lnTo>
                  <a:lnTo>
                    <a:pt x="190723" y="42335"/>
                  </a:lnTo>
                  <a:lnTo>
                    <a:pt x="223372" y="77366"/>
                  </a:lnTo>
                  <a:lnTo>
                    <a:pt x="252186" y="119382"/>
                  </a:lnTo>
                  <a:lnTo>
                    <a:pt x="276227" y="166548"/>
                  </a:lnTo>
                  <a:lnTo>
                    <a:pt x="294559" y="217030"/>
                  </a:lnTo>
                  <a:lnTo>
                    <a:pt x="306245" y="268996"/>
                  </a:lnTo>
                  <a:lnTo>
                    <a:pt x="310349" y="320610"/>
                  </a:lnTo>
                  <a:lnTo>
                    <a:pt x="304799" y="374504"/>
                  </a:lnTo>
                  <a:lnTo>
                    <a:pt x="289141" y="416791"/>
                  </a:lnTo>
                  <a:lnTo>
                    <a:pt x="264861" y="446272"/>
                  </a:lnTo>
                  <a:lnTo>
                    <a:pt x="233449" y="461749"/>
                  </a:lnTo>
                  <a:lnTo>
                    <a:pt x="196391" y="462024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3862" y="1728241"/>
              <a:ext cx="693298" cy="760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5337" y="1848835"/>
              <a:ext cx="78874" cy="1167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99352" y="1918411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56" y="130492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226656" y="181063"/>
                  </a:lnTo>
                  <a:lnTo>
                    <a:pt x="226656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30" y="101371"/>
                  </a:lnTo>
                  <a:lnTo>
                    <a:pt x="1130" y="151942"/>
                  </a:lnTo>
                  <a:lnTo>
                    <a:pt x="445071" y="408101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5312" y="2402705"/>
              <a:ext cx="1225247" cy="13034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77800" y="2847428"/>
              <a:ext cx="567055" cy="421005"/>
            </a:xfrm>
            <a:custGeom>
              <a:avLst/>
              <a:gdLst/>
              <a:ahLst/>
              <a:cxnLst/>
              <a:rect l="l" t="t" r="r" b="b"/>
              <a:pathLst>
                <a:path w="567054" h="421004">
                  <a:moveTo>
                    <a:pt x="564781" y="167894"/>
                  </a:moveTo>
                  <a:lnTo>
                    <a:pt x="322160" y="28117"/>
                  </a:lnTo>
                  <a:lnTo>
                    <a:pt x="322160" y="78676"/>
                  </a:lnTo>
                  <a:lnTo>
                    <a:pt x="564781" y="218465"/>
                  </a:lnTo>
                  <a:lnTo>
                    <a:pt x="564781" y="167894"/>
                  </a:lnTo>
                  <a:close/>
                </a:path>
                <a:path w="567054" h="421004">
                  <a:moveTo>
                    <a:pt x="565899" y="269519"/>
                  </a:moveTo>
                  <a:lnTo>
                    <a:pt x="98132" y="0"/>
                  </a:lnTo>
                  <a:lnTo>
                    <a:pt x="98132" y="50546"/>
                  </a:lnTo>
                  <a:lnTo>
                    <a:pt x="565899" y="320090"/>
                  </a:lnTo>
                  <a:lnTo>
                    <a:pt x="565899" y="269519"/>
                  </a:lnTo>
                  <a:close/>
                </a:path>
                <a:path w="567054" h="421004">
                  <a:moveTo>
                    <a:pt x="566775" y="420992"/>
                  </a:moveTo>
                  <a:lnTo>
                    <a:pt x="566407" y="370446"/>
                  </a:lnTo>
                  <a:lnTo>
                    <a:pt x="0" y="43649"/>
                  </a:lnTo>
                  <a:lnTo>
                    <a:pt x="0" y="94221"/>
                  </a:lnTo>
                  <a:lnTo>
                    <a:pt x="566775" y="42099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0985" y="3044666"/>
              <a:ext cx="125774" cy="186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6012" y="1311204"/>
              <a:ext cx="311099" cy="423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374" y="483307"/>
            <a:ext cx="4248466" cy="9489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360" dirty="0">
                <a:latin typeface="Times New Roman"/>
                <a:cs typeface="Times New Roman"/>
              </a:rPr>
              <a:t>R E S T   C o n t r o l </a:t>
            </a:r>
            <a:r>
              <a:rPr lang="en-US" spc="-360" dirty="0" err="1">
                <a:latin typeface="Times New Roman"/>
                <a:cs typeface="Times New Roman"/>
              </a:rPr>
              <a:t>l</a:t>
            </a:r>
            <a:r>
              <a:rPr lang="en-US" spc="-360" dirty="0">
                <a:latin typeface="Times New Roman"/>
                <a:cs typeface="Times New Roman"/>
              </a:rPr>
              <a:t> e r </a:t>
            </a:r>
            <a:endParaRPr lang="en-US" b="0" spc="-36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60" dirty="0">
              <a:ea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07" y="4157402"/>
            <a:ext cx="8121015" cy="6654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One of the Get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mappings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rest controller (to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 the </a:t>
            </a:r>
            <a:r>
              <a:rPr lang="en-US" sz="1400" spc="-5" dirty="0">
                <a:solidFill>
                  <a:srgbClr val="FFFFFF"/>
                </a:solidFill>
                <a:latin typeface="Arial"/>
                <a:cs typeface="Arial"/>
              </a:rPr>
              <a:t>list of potential vendors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Rest controller calls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 </a:t>
            </a:r>
            <a:r>
              <a:rPr lang="en-US" sz="1400" b="1" dirty="0">
                <a:solidFill>
                  <a:srgbClr val="D8E9D3"/>
                </a:solidFill>
                <a:latin typeface="Arial"/>
                <a:cs typeface="Arial"/>
              </a:rPr>
              <a:t>rfqService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.java where all </a:t>
            </a:r>
            <a:r>
              <a:rPr sz="1400" b="1" dirty="0">
                <a:solidFill>
                  <a:srgbClr val="D8E9D3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necessary details are</a:t>
            </a:r>
            <a:r>
              <a:rPr sz="1400" b="1" spc="-70" dirty="0">
                <a:solidFill>
                  <a:srgbClr val="D8E9D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8E9D3"/>
                </a:solidFill>
                <a:latin typeface="Arial"/>
                <a:cs typeface="Arial"/>
              </a:rPr>
              <a:t>implemented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C13DA36-9686-4D1F-B59A-D7ADA0E6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" y="1273623"/>
            <a:ext cx="8851105" cy="25962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024" y="1300092"/>
            <a:ext cx="1653857" cy="1300842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algn="l"/>
            <a:r>
              <a:rPr lang="en-US" sz="2600" spc="-455" dirty="0">
                <a:latin typeface="Times New Roman"/>
                <a:ea typeface="Verdana"/>
                <a:cs typeface="Times New Roman"/>
              </a:rPr>
              <a:t>R  F  Q</a:t>
            </a:r>
            <a:br>
              <a:rPr lang="en-US" sz="2600" spc="-455" dirty="0">
                <a:latin typeface="Times New Roman"/>
                <a:ea typeface="Verdana"/>
                <a:cs typeface="Times New Roman"/>
              </a:rPr>
            </a:br>
            <a:r>
              <a:rPr lang="en-US" sz="2600" spc="-455" dirty="0">
                <a:latin typeface="Times New Roman"/>
                <a:ea typeface="Verdana"/>
                <a:cs typeface="Times New Roman"/>
              </a:rPr>
              <a:t>S E  R VI C E</a:t>
            </a:r>
            <a:endParaRPr lang="en-US" sz="2600" b="0" spc="-455" dirty="0">
              <a:ea typeface="Verdana"/>
            </a:endParaRPr>
          </a:p>
          <a:p>
            <a:pPr marL="12700" marR="5080">
              <a:lnSpc>
                <a:spcPts val="2770"/>
              </a:lnSpc>
              <a:spcBef>
                <a:spcPts val="480"/>
              </a:spcBef>
            </a:pPr>
            <a:endParaRPr lang="en-US" sz="2600" spc="-455" dirty="0">
              <a:ea typeface="Verdana"/>
            </a:endParaRPr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6B42D265-A8AA-46A0-BC81-012CBD57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6" y="759246"/>
            <a:ext cx="6410324" cy="35059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613071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409" dirty="0">
                <a:latin typeface="Times New Roman"/>
                <a:ea typeface="Verdana"/>
              </a:rPr>
              <a:t>F E  I  G  N      C L  I  E  N  T</a:t>
            </a:r>
            <a:endParaRPr lang="en-US" sz="2400" spc="-409" dirty="0">
              <a:ea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018" y="1283310"/>
            <a:ext cx="7664133" cy="3043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5372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tabLst>
                <a:tab pos="392430" algn="l"/>
                <a:tab pos="393700" algn="l"/>
              </a:tabLst>
            </a:pPr>
            <a:r>
              <a:rPr lang="en-US" spc="-5" dirty="0">
                <a:solidFill>
                  <a:srgbClr val="FFF2CC"/>
                </a:solidFill>
                <a:latin typeface="Arial"/>
                <a:cs typeface="Arial"/>
              </a:rPr>
              <a:t> Auth </a:t>
            </a:r>
            <a:r>
              <a:rPr sz="1800" dirty="0">
                <a:solidFill>
                  <a:srgbClr val="FFF2CC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5783" y="4804075"/>
            <a:ext cx="206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20" dirty="0">
                <a:solidFill>
                  <a:srgbClr val="FF3F93"/>
                </a:solidFill>
                <a:latin typeface="Verdana"/>
                <a:cs typeface="Verdana"/>
              </a:rPr>
              <a:t>20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288FA8-2423-4D97-A59A-80FB5268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3" y="2229686"/>
            <a:ext cx="8720137" cy="19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1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0239" y="4804075"/>
            <a:ext cx="1974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5" dirty="0">
                <a:solidFill>
                  <a:srgbClr val="FF3F93"/>
                </a:solidFill>
                <a:latin typeface="Verdana"/>
                <a:cs typeface="Verdana"/>
              </a:rPr>
              <a:t>26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6A164B9-76AD-40AB-A606-4F3DCC44A916}"/>
              </a:ext>
            </a:extLst>
          </p:cNvPr>
          <p:cNvSpPr txBox="1">
            <a:spLocks/>
          </p:cNvSpPr>
          <p:nvPr/>
        </p:nvSpPr>
        <p:spPr>
          <a:xfrm>
            <a:off x="842598" y="613071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000" b="1" i="0">
                <a:solidFill>
                  <a:srgbClr val="FF9E44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409" dirty="0">
                <a:latin typeface="Times New Roman"/>
                <a:ea typeface="Verdana"/>
              </a:rPr>
              <a:t>F E  I  G  N      C L  I  E  N  T</a:t>
            </a:r>
            <a:endParaRPr lang="en-US" sz="2400" kern="0" spc="-409" dirty="0">
              <a:ea typeface="Verdan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71BA7B9-0849-4759-BD0A-D439CE9CC7B1}"/>
              </a:ext>
            </a:extLst>
          </p:cNvPr>
          <p:cNvSpPr txBox="1"/>
          <p:nvPr/>
        </p:nvSpPr>
        <p:spPr>
          <a:xfrm>
            <a:off x="919393" y="1354747"/>
            <a:ext cx="7719694" cy="3043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93065" marR="553720" indent="-38100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buFont typeface="AoyagiKouzanFontT"/>
              <a:buChar char="╸"/>
              <a:tabLst>
                <a:tab pos="392430" algn="l"/>
                <a:tab pos="393700" algn="l"/>
              </a:tabLst>
            </a:pPr>
            <a:r>
              <a:rPr lang="en-US" spc="-5" dirty="0">
                <a:solidFill>
                  <a:srgbClr val="FFF2CC"/>
                </a:solidFill>
                <a:latin typeface="Arial"/>
                <a:cs typeface="Arial"/>
              </a:rPr>
              <a:t>Supplier </a:t>
            </a:r>
            <a:r>
              <a:rPr sz="1800" dirty="0">
                <a:solidFill>
                  <a:srgbClr val="FFF2CC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Supplier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A8E402-DC60-48C5-B9BF-11E4292A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6" y="2178249"/>
            <a:ext cx="8847136" cy="18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0239" y="4804075"/>
            <a:ext cx="1974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5" dirty="0">
                <a:solidFill>
                  <a:srgbClr val="FF3F93"/>
                </a:solidFill>
                <a:latin typeface="Verdana"/>
                <a:cs typeface="Verdana"/>
              </a:rPr>
              <a:t>26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6A164B9-76AD-40AB-A606-4F3DCC44A916}"/>
              </a:ext>
            </a:extLst>
          </p:cNvPr>
          <p:cNvSpPr txBox="1">
            <a:spLocks/>
          </p:cNvSpPr>
          <p:nvPr/>
        </p:nvSpPr>
        <p:spPr>
          <a:xfrm>
            <a:off x="842598" y="613071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000" b="1" i="0">
                <a:solidFill>
                  <a:srgbClr val="FF9E44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409" dirty="0">
                <a:latin typeface="Times New Roman"/>
                <a:ea typeface="Verdana"/>
              </a:rPr>
              <a:t>F E  I  G  N      C L  I  E  N  T</a:t>
            </a:r>
            <a:endParaRPr lang="en-US" sz="2400" kern="0" spc="-409" dirty="0">
              <a:ea typeface="Verdan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71BA7B9-0849-4759-BD0A-D439CE9CC7B1}"/>
              </a:ext>
            </a:extLst>
          </p:cNvPr>
          <p:cNvSpPr txBox="1"/>
          <p:nvPr/>
        </p:nvSpPr>
        <p:spPr>
          <a:xfrm>
            <a:off x="919393" y="1283310"/>
            <a:ext cx="7719694" cy="3043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93065" marR="553720" indent="-38100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buFont typeface="AoyagiKouzanFontT"/>
              <a:buChar char="╸"/>
              <a:tabLst>
                <a:tab pos="392430" algn="l"/>
                <a:tab pos="393700" algn="l"/>
              </a:tabLst>
            </a:pPr>
            <a:r>
              <a:rPr lang="en-US" spc="-5" dirty="0">
                <a:solidFill>
                  <a:srgbClr val="FFF2CC"/>
                </a:solidFill>
                <a:latin typeface="Arial"/>
                <a:cs typeface="Arial"/>
              </a:rPr>
              <a:t>Plant </a:t>
            </a:r>
            <a:r>
              <a:rPr sz="1800" dirty="0">
                <a:solidFill>
                  <a:srgbClr val="FFF2CC"/>
                </a:solidFill>
                <a:latin typeface="Arial"/>
                <a:cs typeface="Arial"/>
              </a:rPr>
              <a:t>client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communicate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Plant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061D71-B927-4A70-8EDB-138CEF40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8" y="2296435"/>
            <a:ext cx="8815387" cy="21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80764" y="497141"/>
            <a:ext cx="3768725" cy="4646930"/>
            <a:chOff x="5180764" y="497141"/>
            <a:chExt cx="3768725" cy="4646930"/>
          </a:xfrm>
        </p:grpSpPr>
        <p:sp>
          <p:nvSpPr>
            <p:cNvPr id="6" name="object 6"/>
            <p:cNvSpPr/>
            <p:nvPr/>
          </p:nvSpPr>
          <p:spPr>
            <a:xfrm>
              <a:off x="6840005" y="497141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04" y="2512127"/>
                  </a:moveTo>
                  <a:lnTo>
                    <a:pt x="271454" y="2425802"/>
                  </a:lnTo>
                  <a:lnTo>
                    <a:pt x="243136" y="2315460"/>
                  </a:lnTo>
                  <a:lnTo>
                    <a:pt x="216614" y="2208597"/>
                  </a:lnTo>
                  <a:lnTo>
                    <a:pt x="191848" y="2105155"/>
                  </a:lnTo>
                  <a:lnTo>
                    <a:pt x="168796" y="2005076"/>
                  </a:lnTo>
                  <a:lnTo>
                    <a:pt x="147418" y="1908304"/>
                  </a:lnTo>
                  <a:lnTo>
                    <a:pt x="127674" y="1814781"/>
                  </a:lnTo>
                  <a:lnTo>
                    <a:pt x="109523" y="1724448"/>
                  </a:lnTo>
                  <a:lnTo>
                    <a:pt x="92925" y="1637249"/>
                  </a:lnTo>
                  <a:lnTo>
                    <a:pt x="77839" y="1553125"/>
                  </a:lnTo>
                  <a:lnTo>
                    <a:pt x="64225" y="1472020"/>
                  </a:lnTo>
                  <a:lnTo>
                    <a:pt x="52042" y="1393876"/>
                  </a:lnTo>
                  <a:lnTo>
                    <a:pt x="41249" y="1318635"/>
                  </a:lnTo>
                  <a:lnTo>
                    <a:pt x="31806" y="1246239"/>
                  </a:lnTo>
                  <a:lnTo>
                    <a:pt x="23673" y="1176631"/>
                  </a:lnTo>
                  <a:lnTo>
                    <a:pt x="16808" y="1109753"/>
                  </a:lnTo>
                  <a:lnTo>
                    <a:pt x="11172" y="1045549"/>
                  </a:lnTo>
                  <a:lnTo>
                    <a:pt x="6724" y="983959"/>
                  </a:lnTo>
                  <a:lnTo>
                    <a:pt x="3423" y="924928"/>
                  </a:lnTo>
                  <a:lnTo>
                    <a:pt x="1229" y="868396"/>
                  </a:lnTo>
                  <a:lnTo>
                    <a:pt x="102" y="814307"/>
                  </a:lnTo>
                  <a:lnTo>
                    <a:pt x="0" y="762603"/>
                  </a:lnTo>
                  <a:lnTo>
                    <a:pt x="883" y="713226"/>
                  </a:lnTo>
                  <a:lnTo>
                    <a:pt x="2710" y="666119"/>
                  </a:lnTo>
                  <a:lnTo>
                    <a:pt x="5442" y="621224"/>
                  </a:lnTo>
                  <a:lnTo>
                    <a:pt x="9038" y="578484"/>
                  </a:lnTo>
                  <a:lnTo>
                    <a:pt x="13456" y="537841"/>
                  </a:lnTo>
                  <a:lnTo>
                    <a:pt x="18657" y="499237"/>
                  </a:lnTo>
                  <a:lnTo>
                    <a:pt x="31245" y="427919"/>
                  </a:lnTo>
                  <a:lnTo>
                    <a:pt x="46476" y="364067"/>
                  </a:lnTo>
                  <a:lnTo>
                    <a:pt x="64027" y="307222"/>
                  </a:lnTo>
                  <a:lnTo>
                    <a:pt x="83573" y="256922"/>
                  </a:lnTo>
                  <a:lnTo>
                    <a:pt x="104790" y="212709"/>
                  </a:lnTo>
                  <a:lnTo>
                    <a:pt x="127354" y="174120"/>
                  </a:lnTo>
                  <a:lnTo>
                    <a:pt x="150940" y="140695"/>
                  </a:lnTo>
                  <a:lnTo>
                    <a:pt x="187527" y="99233"/>
                  </a:lnTo>
                  <a:lnTo>
                    <a:pt x="224590" y="66799"/>
                  </a:lnTo>
                  <a:lnTo>
                    <a:pt x="261035" y="41840"/>
                  </a:lnTo>
                  <a:lnTo>
                    <a:pt x="295768" y="22800"/>
                  </a:lnTo>
                  <a:lnTo>
                    <a:pt x="337524" y="3935"/>
                  </a:lnTo>
                  <a:lnTo>
                    <a:pt x="346879" y="0"/>
                  </a:lnTo>
                  <a:lnTo>
                    <a:pt x="356734" y="15539"/>
                  </a:lnTo>
                  <a:lnTo>
                    <a:pt x="377974" y="49304"/>
                  </a:lnTo>
                  <a:lnTo>
                    <a:pt x="400935" y="86738"/>
                  </a:lnTo>
                  <a:lnTo>
                    <a:pt x="425238" y="127941"/>
                  </a:lnTo>
                  <a:lnTo>
                    <a:pt x="450500" y="173014"/>
                  </a:lnTo>
                  <a:lnTo>
                    <a:pt x="476343" y="222061"/>
                  </a:lnTo>
                  <a:lnTo>
                    <a:pt x="502385" y="275183"/>
                  </a:lnTo>
                  <a:lnTo>
                    <a:pt x="528246" y="332480"/>
                  </a:lnTo>
                  <a:lnTo>
                    <a:pt x="553545" y="394056"/>
                  </a:lnTo>
                  <a:lnTo>
                    <a:pt x="577902" y="460011"/>
                  </a:lnTo>
                  <a:lnTo>
                    <a:pt x="600936" y="530448"/>
                  </a:lnTo>
                  <a:lnTo>
                    <a:pt x="611838" y="567379"/>
                  </a:lnTo>
                  <a:lnTo>
                    <a:pt x="622267" y="605469"/>
                  </a:lnTo>
                  <a:lnTo>
                    <a:pt x="632174" y="644729"/>
                  </a:lnTo>
                  <a:lnTo>
                    <a:pt x="641514" y="685174"/>
                  </a:lnTo>
                  <a:lnTo>
                    <a:pt x="650237" y="726815"/>
                  </a:lnTo>
                  <a:lnTo>
                    <a:pt x="658297" y="769666"/>
                  </a:lnTo>
                  <a:lnTo>
                    <a:pt x="665645" y="813739"/>
                  </a:lnTo>
                  <a:lnTo>
                    <a:pt x="672234" y="859046"/>
                  </a:lnTo>
                  <a:lnTo>
                    <a:pt x="678018" y="905602"/>
                  </a:lnTo>
                  <a:lnTo>
                    <a:pt x="682947" y="953417"/>
                  </a:lnTo>
                  <a:lnTo>
                    <a:pt x="686975" y="1002505"/>
                  </a:lnTo>
                  <a:lnTo>
                    <a:pt x="690054" y="1052879"/>
                  </a:lnTo>
                  <a:lnTo>
                    <a:pt x="692136" y="1104552"/>
                  </a:lnTo>
                  <a:lnTo>
                    <a:pt x="693174" y="1157536"/>
                  </a:lnTo>
                  <a:lnTo>
                    <a:pt x="693120" y="1211843"/>
                  </a:lnTo>
                  <a:lnTo>
                    <a:pt x="691927" y="1267487"/>
                  </a:lnTo>
                  <a:lnTo>
                    <a:pt x="689547" y="1324480"/>
                  </a:lnTo>
                  <a:lnTo>
                    <a:pt x="685933" y="1382836"/>
                  </a:lnTo>
                  <a:lnTo>
                    <a:pt x="681036" y="1442566"/>
                  </a:lnTo>
                  <a:lnTo>
                    <a:pt x="674810" y="1503683"/>
                  </a:lnTo>
                  <a:lnTo>
                    <a:pt x="667207" y="1566201"/>
                  </a:lnTo>
                  <a:lnTo>
                    <a:pt x="658179" y="1630131"/>
                  </a:lnTo>
                  <a:lnTo>
                    <a:pt x="647679" y="1695487"/>
                  </a:lnTo>
                  <a:lnTo>
                    <a:pt x="635659" y="1762281"/>
                  </a:lnTo>
                  <a:lnTo>
                    <a:pt x="622072" y="1830526"/>
                  </a:lnTo>
                  <a:lnTo>
                    <a:pt x="606869" y="1900235"/>
                  </a:lnTo>
                  <a:lnTo>
                    <a:pt x="590005" y="1971421"/>
                  </a:lnTo>
                  <a:lnTo>
                    <a:pt x="571430" y="2044095"/>
                  </a:lnTo>
                  <a:lnTo>
                    <a:pt x="551097" y="2118272"/>
                  </a:lnTo>
                  <a:lnTo>
                    <a:pt x="528959" y="2193963"/>
                  </a:lnTo>
                  <a:lnTo>
                    <a:pt x="504968" y="2271181"/>
                  </a:lnTo>
                  <a:lnTo>
                    <a:pt x="479077" y="2349939"/>
                  </a:lnTo>
                  <a:lnTo>
                    <a:pt x="451238" y="2430250"/>
                  </a:lnTo>
                  <a:lnTo>
                    <a:pt x="421404" y="251212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5035" y="2367347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4" y="704321"/>
                  </a:moveTo>
                  <a:lnTo>
                    <a:pt x="199470" y="670154"/>
                  </a:lnTo>
                  <a:lnTo>
                    <a:pt x="169134" y="632753"/>
                  </a:lnTo>
                  <a:lnTo>
                    <a:pt x="136823" y="592851"/>
                  </a:lnTo>
                  <a:lnTo>
                    <a:pt x="103147" y="551185"/>
                  </a:lnTo>
                  <a:lnTo>
                    <a:pt x="68712" y="508488"/>
                  </a:lnTo>
                  <a:lnTo>
                    <a:pt x="34127" y="465497"/>
                  </a:lnTo>
                  <a:lnTo>
                    <a:pt x="0" y="422946"/>
                  </a:lnTo>
                  <a:lnTo>
                    <a:pt x="14528" y="373483"/>
                  </a:lnTo>
                  <a:lnTo>
                    <a:pt x="28256" y="324655"/>
                  </a:lnTo>
                  <a:lnTo>
                    <a:pt x="41193" y="276454"/>
                  </a:lnTo>
                  <a:lnTo>
                    <a:pt x="53352" y="228873"/>
                  </a:lnTo>
                  <a:lnTo>
                    <a:pt x="64744" y="181904"/>
                  </a:lnTo>
                  <a:lnTo>
                    <a:pt x="75381" y="135540"/>
                  </a:lnTo>
                  <a:lnTo>
                    <a:pt x="85274" y="89773"/>
                  </a:lnTo>
                  <a:lnTo>
                    <a:pt x="94434" y="44595"/>
                  </a:lnTo>
                  <a:lnTo>
                    <a:pt x="102874" y="0"/>
                  </a:lnTo>
                  <a:lnTo>
                    <a:pt x="122986" y="43666"/>
                  </a:lnTo>
                  <a:lnTo>
                    <a:pt x="142553" y="88985"/>
                  </a:lnTo>
                  <a:lnTo>
                    <a:pt x="161313" y="135684"/>
                  </a:lnTo>
                  <a:lnTo>
                    <a:pt x="179001" y="183489"/>
                  </a:lnTo>
                  <a:lnTo>
                    <a:pt x="195352" y="232128"/>
                  </a:lnTo>
                  <a:lnTo>
                    <a:pt x="210102" y="281327"/>
                  </a:lnTo>
                  <a:lnTo>
                    <a:pt x="222988" y="330815"/>
                  </a:lnTo>
                  <a:lnTo>
                    <a:pt x="233745" y="380317"/>
                  </a:lnTo>
                  <a:lnTo>
                    <a:pt x="242108" y="429561"/>
                  </a:lnTo>
                  <a:lnTo>
                    <a:pt x="247813" y="478274"/>
                  </a:lnTo>
                  <a:lnTo>
                    <a:pt x="250596" y="526183"/>
                  </a:lnTo>
                  <a:lnTo>
                    <a:pt x="250193" y="573015"/>
                  </a:lnTo>
                  <a:lnTo>
                    <a:pt x="246340" y="618497"/>
                  </a:lnTo>
                  <a:lnTo>
                    <a:pt x="238771" y="662357"/>
                  </a:lnTo>
                  <a:lnTo>
                    <a:pt x="227224" y="704321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1375" y="2034340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1" y="560428"/>
                  </a:moveTo>
                  <a:lnTo>
                    <a:pt x="9849" y="491859"/>
                  </a:lnTo>
                  <a:lnTo>
                    <a:pt x="2133" y="427471"/>
                  </a:lnTo>
                  <a:lnTo>
                    <a:pt x="0" y="367204"/>
                  </a:lnTo>
                  <a:lnTo>
                    <a:pt x="2933" y="310994"/>
                  </a:lnTo>
                  <a:lnTo>
                    <a:pt x="10420" y="258782"/>
                  </a:lnTo>
                  <a:lnTo>
                    <a:pt x="21945" y="210503"/>
                  </a:lnTo>
                  <a:lnTo>
                    <a:pt x="36995" y="166098"/>
                  </a:lnTo>
                  <a:lnTo>
                    <a:pt x="55055" y="125504"/>
                  </a:lnTo>
                  <a:lnTo>
                    <a:pt x="75611" y="88658"/>
                  </a:lnTo>
                  <a:lnTo>
                    <a:pt x="98148" y="55501"/>
                  </a:lnTo>
                  <a:lnTo>
                    <a:pt x="147111" y="0"/>
                  </a:lnTo>
                  <a:lnTo>
                    <a:pt x="154075" y="44314"/>
                  </a:lnTo>
                  <a:lnTo>
                    <a:pt x="161499" y="89570"/>
                  </a:lnTo>
                  <a:lnTo>
                    <a:pt x="169393" y="135778"/>
                  </a:lnTo>
                  <a:lnTo>
                    <a:pt x="177765" y="182953"/>
                  </a:lnTo>
                  <a:lnTo>
                    <a:pt x="186622" y="231106"/>
                  </a:lnTo>
                  <a:lnTo>
                    <a:pt x="195973" y="280248"/>
                  </a:lnTo>
                  <a:lnTo>
                    <a:pt x="205827" y="330394"/>
                  </a:lnTo>
                  <a:lnTo>
                    <a:pt x="216192" y="381555"/>
                  </a:lnTo>
                  <a:lnTo>
                    <a:pt x="227076" y="433744"/>
                  </a:lnTo>
                  <a:lnTo>
                    <a:pt x="238488" y="486972"/>
                  </a:lnTo>
                  <a:lnTo>
                    <a:pt x="250435" y="541253"/>
                  </a:lnTo>
                  <a:lnTo>
                    <a:pt x="190449" y="546623"/>
                  </a:lnTo>
                  <a:lnTo>
                    <a:pt x="130542" y="551694"/>
                  </a:lnTo>
                  <a:lnTo>
                    <a:pt x="73888" y="556339"/>
                  </a:lnTo>
                  <a:lnTo>
                    <a:pt x="23661" y="560428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4394" y="621336"/>
              <a:ext cx="693061" cy="251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7463" y="2122595"/>
              <a:ext cx="2918593" cy="3020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2132" y="2772244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74" y="444399"/>
                  </a:moveTo>
                  <a:lnTo>
                    <a:pt x="0" y="174924"/>
                  </a:lnTo>
                  <a:lnTo>
                    <a:pt x="0" y="0"/>
                  </a:lnTo>
                  <a:lnTo>
                    <a:pt x="467274" y="269474"/>
                  </a:lnTo>
                  <a:lnTo>
                    <a:pt x="467274" y="444399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50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32" y="156197"/>
                  </a:moveTo>
                  <a:lnTo>
                    <a:pt x="0" y="0"/>
                  </a:lnTo>
                  <a:lnTo>
                    <a:pt x="0" y="56629"/>
                  </a:lnTo>
                  <a:lnTo>
                    <a:pt x="271132" y="212852"/>
                  </a:lnTo>
                  <a:lnTo>
                    <a:pt x="271132" y="156197"/>
                  </a:lnTo>
                  <a:close/>
                </a:path>
                <a:path w="633729" h="647700">
                  <a:moveTo>
                    <a:pt x="489648" y="395097"/>
                  </a:moveTo>
                  <a:lnTo>
                    <a:pt x="457" y="112826"/>
                  </a:lnTo>
                  <a:lnTo>
                    <a:pt x="457" y="169443"/>
                  </a:lnTo>
                  <a:lnTo>
                    <a:pt x="489648" y="451726"/>
                  </a:lnTo>
                  <a:lnTo>
                    <a:pt x="489648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53"/>
                  </a:lnTo>
                  <a:lnTo>
                    <a:pt x="457" y="282270"/>
                  </a:lnTo>
                  <a:lnTo>
                    <a:pt x="633679" y="647674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8159" y="2337812"/>
              <a:ext cx="140799" cy="208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339" y="505328"/>
              <a:ext cx="1238097" cy="14565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0764" y="581301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49" y="444419"/>
                  </a:moveTo>
                  <a:lnTo>
                    <a:pt x="0" y="174937"/>
                  </a:lnTo>
                  <a:lnTo>
                    <a:pt x="0" y="0"/>
                  </a:lnTo>
                  <a:lnTo>
                    <a:pt x="467249" y="269484"/>
                  </a:lnTo>
                  <a:lnTo>
                    <a:pt x="467249" y="44441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7359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23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23" y="244690"/>
                  </a:lnTo>
                  <a:lnTo>
                    <a:pt x="631723" y="188048"/>
                  </a:lnTo>
                  <a:close/>
                </a:path>
                <a:path w="633729" h="471169">
                  <a:moveTo>
                    <a:pt x="632777" y="301447"/>
                  </a:moveTo>
                  <a:lnTo>
                    <a:pt x="110172" y="0"/>
                  </a:lnTo>
                  <a:lnTo>
                    <a:pt x="110172" y="56629"/>
                  </a:lnTo>
                  <a:lnTo>
                    <a:pt x="632777" y="358089"/>
                  </a:lnTo>
                  <a:lnTo>
                    <a:pt x="632777" y="301447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4713" y="1476599"/>
              <a:ext cx="739298" cy="810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4437" y="1222977"/>
              <a:ext cx="140799" cy="2084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211" y="1677225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76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276" y="192290"/>
                  </a:lnTo>
                  <a:lnTo>
                    <a:pt x="253276" y="146164"/>
                  </a:lnTo>
                  <a:close/>
                </a:path>
                <a:path w="473710" h="412114">
                  <a:moveTo>
                    <a:pt x="473646" y="365493"/>
                  </a:moveTo>
                  <a:lnTo>
                    <a:pt x="0" y="92354"/>
                  </a:lnTo>
                  <a:lnTo>
                    <a:pt x="0" y="138938"/>
                  </a:lnTo>
                  <a:lnTo>
                    <a:pt x="473646" y="412076"/>
                  </a:lnTo>
                  <a:lnTo>
                    <a:pt x="47364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0738" y="1604647"/>
              <a:ext cx="84124" cy="124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1059" y="1765931"/>
              <a:ext cx="739298" cy="811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9554" y="1967013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301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301" y="192290"/>
                  </a:lnTo>
                  <a:lnTo>
                    <a:pt x="253301" y="146164"/>
                  </a:lnTo>
                  <a:close/>
                </a:path>
                <a:path w="474345" h="412114">
                  <a:moveTo>
                    <a:pt x="474116" y="365493"/>
                  </a:moveTo>
                  <a:lnTo>
                    <a:pt x="444" y="92354"/>
                  </a:lnTo>
                  <a:lnTo>
                    <a:pt x="444" y="138938"/>
                  </a:lnTo>
                  <a:lnTo>
                    <a:pt x="474116" y="412076"/>
                  </a:lnTo>
                  <a:lnTo>
                    <a:pt x="47411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97083" y="1894436"/>
              <a:ext cx="84124" cy="1247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77373" y="1950550"/>
            <a:ext cx="3154045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495" dirty="0">
                <a:latin typeface="Times New Roman"/>
              </a:rPr>
              <a:t>TE</a:t>
            </a:r>
            <a:r>
              <a:rPr lang="en-US" sz="4800" spc="-550" dirty="0">
                <a:latin typeface="Times New Roman"/>
              </a:rPr>
              <a:t>S</a:t>
            </a:r>
            <a:r>
              <a:rPr lang="en-US" sz="4800" spc="-915" dirty="0">
                <a:latin typeface="Times New Roman"/>
              </a:rPr>
              <a:t>T  I  N  G</a:t>
            </a:r>
            <a:endParaRPr lang="en-US" sz="4800" dirty="0">
              <a:latin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29</a:t>
            </a:fld>
            <a:endParaRPr spc="-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5724" y="1830846"/>
            <a:ext cx="1580515" cy="1532890"/>
            <a:chOff x="285724" y="1830846"/>
            <a:chExt cx="1580515" cy="1532890"/>
          </a:xfrm>
        </p:grpSpPr>
        <p:sp>
          <p:nvSpPr>
            <p:cNvPr id="6" name="object 6"/>
            <p:cNvSpPr/>
            <p:nvPr/>
          </p:nvSpPr>
          <p:spPr>
            <a:xfrm>
              <a:off x="285724" y="1830846"/>
              <a:ext cx="1580396" cy="1532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323" y="2008646"/>
              <a:ext cx="1123197" cy="10754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55533" y="1602396"/>
            <a:ext cx="2076450" cy="2040889"/>
            <a:chOff x="2255533" y="1602396"/>
            <a:chExt cx="2076450" cy="2040889"/>
          </a:xfrm>
        </p:grpSpPr>
        <p:sp>
          <p:nvSpPr>
            <p:cNvPr id="9" name="object 9"/>
            <p:cNvSpPr/>
            <p:nvPr/>
          </p:nvSpPr>
          <p:spPr>
            <a:xfrm>
              <a:off x="2255533" y="1602396"/>
              <a:ext cx="2076295" cy="2040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4132" y="1780196"/>
              <a:ext cx="1619250" cy="1583690"/>
            </a:xfrm>
            <a:custGeom>
              <a:avLst/>
              <a:gdLst/>
              <a:ahLst/>
              <a:cxnLst/>
              <a:rect l="l" t="t" r="r" b="b"/>
              <a:pathLst>
                <a:path w="1619250" h="1583689">
                  <a:moveTo>
                    <a:pt x="809535" y="1583096"/>
                  </a:moveTo>
                  <a:lnTo>
                    <a:pt x="760220" y="1581652"/>
                  </a:lnTo>
                  <a:lnTo>
                    <a:pt x="711687" y="1577373"/>
                  </a:lnTo>
                  <a:lnTo>
                    <a:pt x="664019" y="1570343"/>
                  </a:lnTo>
                  <a:lnTo>
                    <a:pt x="617302" y="1560645"/>
                  </a:lnTo>
                  <a:lnTo>
                    <a:pt x="571621" y="1548361"/>
                  </a:lnTo>
                  <a:lnTo>
                    <a:pt x="527060" y="1533574"/>
                  </a:lnTo>
                  <a:lnTo>
                    <a:pt x="483704" y="1516367"/>
                  </a:lnTo>
                  <a:lnTo>
                    <a:pt x="441637" y="1496823"/>
                  </a:lnTo>
                  <a:lnTo>
                    <a:pt x="400945" y="1475024"/>
                  </a:lnTo>
                  <a:lnTo>
                    <a:pt x="361711" y="1451054"/>
                  </a:lnTo>
                  <a:lnTo>
                    <a:pt x="324021" y="1424995"/>
                  </a:lnTo>
                  <a:lnTo>
                    <a:pt x="287960" y="1396930"/>
                  </a:lnTo>
                  <a:lnTo>
                    <a:pt x="253611" y="1366942"/>
                  </a:lnTo>
                  <a:lnTo>
                    <a:pt x="221060" y="1335114"/>
                  </a:lnTo>
                  <a:lnTo>
                    <a:pt x="190391" y="1301528"/>
                  </a:lnTo>
                  <a:lnTo>
                    <a:pt x="161689" y="1266267"/>
                  </a:lnTo>
                  <a:lnTo>
                    <a:pt x="135038" y="1229415"/>
                  </a:lnTo>
                  <a:lnTo>
                    <a:pt x="110524" y="1191053"/>
                  </a:lnTo>
                  <a:lnTo>
                    <a:pt x="88231" y="1151265"/>
                  </a:lnTo>
                  <a:lnTo>
                    <a:pt x="68243" y="1110133"/>
                  </a:lnTo>
                  <a:lnTo>
                    <a:pt x="50646" y="1067740"/>
                  </a:lnTo>
                  <a:lnTo>
                    <a:pt x="35523" y="1024170"/>
                  </a:lnTo>
                  <a:lnTo>
                    <a:pt x="22960" y="979505"/>
                  </a:lnTo>
                  <a:lnTo>
                    <a:pt x="13042" y="933827"/>
                  </a:lnTo>
                  <a:lnTo>
                    <a:pt x="5853" y="887220"/>
                  </a:lnTo>
                  <a:lnTo>
                    <a:pt x="1477" y="839766"/>
                  </a:lnTo>
                  <a:lnTo>
                    <a:pt x="0" y="791548"/>
                  </a:lnTo>
                  <a:lnTo>
                    <a:pt x="1482" y="743275"/>
                  </a:lnTo>
                  <a:lnTo>
                    <a:pt x="5853" y="695874"/>
                  </a:lnTo>
                  <a:lnTo>
                    <a:pt x="13042" y="649266"/>
                  </a:lnTo>
                  <a:lnTo>
                    <a:pt x="22960" y="603588"/>
                  </a:lnTo>
                  <a:lnTo>
                    <a:pt x="35523" y="558922"/>
                  </a:lnTo>
                  <a:lnTo>
                    <a:pt x="50646" y="515351"/>
                  </a:lnTo>
                  <a:lnTo>
                    <a:pt x="68243" y="472959"/>
                  </a:lnTo>
                  <a:lnTo>
                    <a:pt x="88231" y="431827"/>
                  </a:lnTo>
                  <a:lnTo>
                    <a:pt x="110524" y="392039"/>
                  </a:lnTo>
                  <a:lnTo>
                    <a:pt x="135038" y="353677"/>
                  </a:lnTo>
                  <a:lnTo>
                    <a:pt x="161689" y="316824"/>
                  </a:lnTo>
                  <a:lnTo>
                    <a:pt x="190391" y="281564"/>
                  </a:lnTo>
                  <a:lnTo>
                    <a:pt x="221060" y="247978"/>
                  </a:lnTo>
                  <a:lnTo>
                    <a:pt x="253611" y="216150"/>
                  </a:lnTo>
                  <a:lnTo>
                    <a:pt x="287960" y="186162"/>
                  </a:lnTo>
                  <a:lnTo>
                    <a:pt x="324021" y="158098"/>
                  </a:lnTo>
                  <a:lnTo>
                    <a:pt x="361711" y="132039"/>
                  </a:lnTo>
                  <a:lnTo>
                    <a:pt x="400945" y="108069"/>
                  </a:lnTo>
                  <a:lnTo>
                    <a:pt x="441637" y="86271"/>
                  </a:lnTo>
                  <a:lnTo>
                    <a:pt x="483704" y="66727"/>
                  </a:lnTo>
                  <a:lnTo>
                    <a:pt x="527060" y="49521"/>
                  </a:lnTo>
                  <a:lnTo>
                    <a:pt x="571621" y="34734"/>
                  </a:lnTo>
                  <a:lnTo>
                    <a:pt x="617302" y="22451"/>
                  </a:lnTo>
                  <a:lnTo>
                    <a:pt x="664019" y="12752"/>
                  </a:lnTo>
                  <a:lnTo>
                    <a:pt x="711687" y="5723"/>
                  </a:lnTo>
                  <a:lnTo>
                    <a:pt x="760220" y="1444"/>
                  </a:lnTo>
                  <a:lnTo>
                    <a:pt x="809535" y="0"/>
                  </a:lnTo>
                  <a:lnTo>
                    <a:pt x="858910" y="1472"/>
                  </a:lnTo>
                  <a:lnTo>
                    <a:pt x="907848" y="5854"/>
                  </a:lnTo>
                  <a:lnTo>
                    <a:pt x="956225" y="13097"/>
                  </a:lnTo>
                  <a:lnTo>
                    <a:pt x="1003918" y="23151"/>
                  </a:lnTo>
                  <a:lnTo>
                    <a:pt x="1050804" y="35965"/>
                  </a:lnTo>
                  <a:lnTo>
                    <a:pt x="1096758" y="51490"/>
                  </a:lnTo>
                  <a:lnTo>
                    <a:pt x="1141657" y="69674"/>
                  </a:lnTo>
                  <a:lnTo>
                    <a:pt x="1185379" y="90469"/>
                  </a:lnTo>
                  <a:lnTo>
                    <a:pt x="1227798" y="113823"/>
                  </a:lnTo>
                  <a:lnTo>
                    <a:pt x="1268792" y="139688"/>
                  </a:lnTo>
                  <a:lnTo>
                    <a:pt x="1308236" y="168012"/>
                  </a:lnTo>
                  <a:lnTo>
                    <a:pt x="1346008" y="198746"/>
                  </a:lnTo>
                  <a:lnTo>
                    <a:pt x="1381984" y="231839"/>
                  </a:lnTo>
                  <a:lnTo>
                    <a:pt x="1415831" y="267014"/>
                  </a:lnTo>
                  <a:lnTo>
                    <a:pt x="1447264" y="303946"/>
                  </a:lnTo>
                  <a:lnTo>
                    <a:pt x="1476231" y="342514"/>
                  </a:lnTo>
                  <a:lnTo>
                    <a:pt x="1502683" y="382596"/>
                  </a:lnTo>
                  <a:lnTo>
                    <a:pt x="1526567" y="424072"/>
                  </a:lnTo>
                  <a:lnTo>
                    <a:pt x="1547833" y="466822"/>
                  </a:lnTo>
                  <a:lnTo>
                    <a:pt x="1566430" y="510723"/>
                  </a:lnTo>
                  <a:lnTo>
                    <a:pt x="1582305" y="555655"/>
                  </a:lnTo>
                  <a:lnTo>
                    <a:pt x="1595409" y="601497"/>
                  </a:lnTo>
                  <a:lnTo>
                    <a:pt x="1605690" y="648129"/>
                  </a:lnTo>
                  <a:lnTo>
                    <a:pt x="1613097" y="695428"/>
                  </a:lnTo>
                  <a:lnTo>
                    <a:pt x="1617580" y="743329"/>
                  </a:lnTo>
                  <a:lnTo>
                    <a:pt x="1619084" y="791548"/>
                  </a:lnTo>
                  <a:lnTo>
                    <a:pt x="1617606" y="839766"/>
                  </a:lnTo>
                  <a:lnTo>
                    <a:pt x="1613231" y="887220"/>
                  </a:lnTo>
                  <a:lnTo>
                    <a:pt x="1606042" y="933827"/>
                  </a:lnTo>
                  <a:lnTo>
                    <a:pt x="1596123" y="979505"/>
                  </a:lnTo>
                  <a:lnTo>
                    <a:pt x="1583561" y="1024170"/>
                  </a:lnTo>
                  <a:lnTo>
                    <a:pt x="1568439" y="1067740"/>
                  </a:lnTo>
                  <a:lnTo>
                    <a:pt x="1550842" y="1110133"/>
                  </a:lnTo>
                  <a:lnTo>
                    <a:pt x="1530855" y="1151265"/>
                  </a:lnTo>
                  <a:lnTo>
                    <a:pt x="1508562" y="1191053"/>
                  </a:lnTo>
                  <a:lnTo>
                    <a:pt x="1484048" y="1229415"/>
                  </a:lnTo>
                  <a:lnTo>
                    <a:pt x="1457398" y="1266267"/>
                  </a:lnTo>
                  <a:lnTo>
                    <a:pt x="1428696" y="1301528"/>
                  </a:lnTo>
                  <a:lnTo>
                    <a:pt x="1398027" y="1335114"/>
                  </a:lnTo>
                  <a:lnTo>
                    <a:pt x="1365475" y="1366942"/>
                  </a:lnTo>
                  <a:lnTo>
                    <a:pt x="1331127" y="1396930"/>
                  </a:lnTo>
                  <a:lnTo>
                    <a:pt x="1295065" y="1424995"/>
                  </a:lnTo>
                  <a:lnTo>
                    <a:pt x="1257374" y="1451054"/>
                  </a:lnTo>
                  <a:lnTo>
                    <a:pt x="1218140" y="1475024"/>
                  </a:lnTo>
                  <a:lnTo>
                    <a:pt x="1177447" y="1496823"/>
                  </a:lnTo>
                  <a:lnTo>
                    <a:pt x="1135380" y="1516367"/>
                  </a:lnTo>
                  <a:lnTo>
                    <a:pt x="1092022" y="1533574"/>
                  </a:lnTo>
                  <a:lnTo>
                    <a:pt x="1047460" y="1548361"/>
                  </a:lnTo>
                  <a:lnTo>
                    <a:pt x="1001777" y="1560645"/>
                  </a:lnTo>
                  <a:lnTo>
                    <a:pt x="955059" y="1570343"/>
                  </a:lnTo>
                  <a:lnTo>
                    <a:pt x="907389" y="1577373"/>
                  </a:lnTo>
                  <a:lnTo>
                    <a:pt x="858853" y="1581652"/>
                  </a:lnTo>
                  <a:lnTo>
                    <a:pt x="809535" y="1583096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21240" y="277516"/>
            <a:ext cx="3730625" cy="3086100"/>
            <a:chOff x="4721240" y="277516"/>
            <a:chExt cx="3730625" cy="3086100"/>
          </a:xfrm>
        </p:grpSpPr>
        <p:sp>
          <p:nvSpPr>
            <p:cNvPr id="12" name="object 12"/>
            <p:cNvSpPr/>
            <p:nvPr/>
          </p:nvSpPr>
          <p:spPr>
            <a:xfrm>
              <a:off x="6964060" y="277516"/>
              <a:ext cx="1487397" cy="14873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192660" y="455316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8" y="1030197"/>
                  </a:moveTo>
                  <a:lnTo>
                    <a:pt x="468215" y="1028092"/>
                  </a:lnTo>
                  <a:lnTo>
                    <a:pt x="422511" y="1021899"/>
                  </a:lnTo>
                  <a:lnTo>
                    <a:pt x="378167" y="1011798"/>
                  </a:lnTo>
                  <a:lnTo>
                    <a:pt x="335367" y="997972"/>
                  </a:lnTo>
                  <a:lnTo>
                    <a:pt x="294291" y="980602"/>
                  </a:lnTo>
                  <a:lnTo>
                    <a:pt x="255121" y="959871"/>
                  </a:lnTo>
                  <a:lnTo>
                    <a:pt x="218040" y="935961"/>
                  </a:lnTo>
                  <a:lnTo>
                    <a:pt x="183230" y="909053"/>
                  </a:lnTo>
                  <a:lnTo>
                    <a:pt x="150871" y="879329"/>
                  </a:lnTo>
                  <a:lnTo>
                    <a:pt x="121147" y="846970"/>
                  </a:lnTo>
                  <a:lnTo>
                    <a:pt x="94238" y="812160"/>
                  </a:lnTo>
                  <a:lnTo>
                    <a:pt x="70327" y="775079"/>
                  </a:lnTo>
                  <a:lnTo>
                    <a:pt x="49596" y="735910"/>
                  </a:lnTo>
                  <a:lnTo>
                    <a:pt x="32226" y="694833"/>
                  </a:lnTo>
                  <a:lnTo>
                    <a:pt x="18400" y="652032"/>
                  </a:lnTo>
                  <a:lnTo>
                    <a:pt x="8299" y="607688"/>
                  </a:lnTo>
                  <a:lnTo>
                    <a:pt x="2105" y="561983"/>
                  </a:lnTo>
                  <a:lnTo>
                    <a:pt x="0" y="515098"/>
                  </a:lnTo>
                  <a:lnTo>
                    <a:pt x="2105" y="468214"/>
                  </a:lnTo>
                  <a:lnTo>
                    <a:pt x="8299" y="422509"/>
                  </a:lnTo>
                  <a:lnTo>
                    <a:pt x="18400" y="378165"/>
                  </a:lnTo>
                  <a:lnTo>
                    <a:pt x="32226" y="335364"/>
                  </a:lnTo>
                  <a:lnTo>
                    <a:pt x="49596" y="294287"/>
                  </a:lnTo>
                  <a:lnTo>
                    <a:pt x="70327" y="255118"/>
                  </a:lnTo>
                  <a:lnTo>
                    <a:pt x="94238" y="218037"/>
                  </a:lnTo>
                  <a:lnTo>
                    <a:pt x="121147" y="183227"/>
                  </a:lnTo>
                  <a:lnTo>
                    <a:pt x="150871" y="150868"/>
                  </a:lnTo>
                  <a:lnTo>
                    <a:pt x="183230" y="121144"/>
                  </a:lnTo>
                  <a:lnTo>
                    <a:pt x="218040" y="94236"/>
                  </a:lnTo>
                  <a:lnTo>
                    <a:pt x="255121" y="70325"/>
                  </a:lnTo>
                  <a:lnTo>
                    <a:pt x="294291" y="49595"/>
                  </a:lnTo>
                  <a:lnTo>
                    <a:pt x="335367" y="32225"/>
                  </a:lnTo>
                  <a:lnTo>
                    <a:pt x="378167" y="18399"/>
                  </a:lnTo>
                  <a:lnTo>
                    <a:pt x="422511" y="8298"/>
                  </a:lnTo>
                  <a:lnTo>
                    <a:pt x="468215" y="2105"/>
                  </a:lnTo>
                  <a:lnTo>
                    <a:pt x="515098" y="0"/>
                  </a:lnTo>
                  <a:lnTo>
                    <a:pt x="566014" y="2520"/>
                  </a:lnTo>
                  <a:lnTo>
                    <a:pt x="616067" y="9989"/>
                  </a:lnTo>
                  <a:lnTo>
                    <a:pt x="664919" y="22265"/>
                  </a:lnTo>
                  <a:lnTo>
                    <a:pt x="712232" y="39209"/>
                  </a:lnTo>
                  <a:lnTo>
                    <a:pt x="757670" y="60682"/>
                  </a:lnTo>
                  <a:lnTo>
                    <a:pt x="800894" y="86543"/>
                  </a:lnTo>
                  <a:lnTo>
                    <a:pt x="841565" y="116652"/>
                  </a:lnTo>
                  <a:lnTo>
                    <a:pt x="879348" y="150869"/>
                  </a:lnTo>
                  <a:lnTo>
                    <a:pt x="913564" y="188651"/>
                  </a:lnTo>
                  <a:lnTo>
                    <a:pt x="943671" y="229322"/>
                  </a:lnTo>
                  <a:lnTo>
                    <a:pt x="969529" y="272544"/>
                  </a:lnTo>
                  <a:lnTo>
                    <a:pt x="990998" y="317979"/>
                  </a:lnTo>
                  <a:lnTo>
                    <a:pt x="1007938" y="365290"/>
                  </a:lnTo>
                  <a:lnTo>
                    <a:pt x="1020212" y="414139"/>
                  </a:lnTo>
                  <a:lnTo>
                    <a:pt x="1027678" y="464187"/>
                  </a:lnTo>
                  <a:lnTo>
                    <a:pt x="1030197" y="515098"/>
                  </a:lnTo>
                  <a:lnTo>
                    <a:pt x="1028093" y="561983"/>
                  </a:lnTo>
                  <a:lnTo>
                    <a:pt x="1021899" y="607688"/>
                  </a:lnTo>
                  <a:lnTo>
                    <a:pt x="1011799" y="652032"/>
                  </a:lnTo>
                  <a:lnTo>
                    <a:pt x="997974" y="694833"/>
                  </a:lnTo>
                  <a:lnTo>
                    <a:pt x="980605" y="735910"/>
                  </a:lnTo>
                  <a:lnTo>
                    <a:pt x="959875" y="775079"/>
                  </a:lnTo>
                  <a:lnTo>
                    <a:pt x="935966" y="812160"/>
                  </a:lnTo>
                  <a:lnTo>
                    <a:pt x="909059" y="846970"/>
                  </a:lnTo>
                  <a:lnTo>
                    <a:pt x="879335" y="879329"/>
                  </a:lnTo>
                  <a:lnTo>
                    <a:pt x="846978" y="909053"/>
                  </a:lnTo>
                  <a:lnTo>
                    <a:pt x="812168" y="935961"/>
                  </a:lnTo>
                  <a:lnTo>
                    <a:pt x="775087" y="959871"/>
                  </a:lnTo>
                  <a:lnTo>
                    <a:pt x="735917" y="980602"/>
                  </a:lnTo>
                  <a:lnTo>
                    <a:pt x="694841" y="997972"/>
                  </a:lnTo>
                  <a:lnTo>
                    <a:pt x="652038" y="1011798"/>
                  </a:lnTo>
                  <a:lnTo>
                    <a:pt x="607693" y="1021899"/>
                  </a:lnTo>
                  <a:lnTo>
                    <a:pt x="561986" y="1028092"/>
                  </a:lnTo>
                  <a:lnTo>
                    <a:pt x="515098" y="1030197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721240" y="1830846"/>
              <a:ext cx="1580396" cy="1532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949840" y="2008645"/>
              <a:ext cx="1123197" cy="1075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/>
                <a:cs typeface="Times New Roman"/>
              </a:endParaRPr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8286" y="402746"/>
            <a:ext cx="5914708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-360" dirty="0"/>
              <a:t>RFQ   MANAGEMENT  </a:t>
            </a:r>
            <a:r>
              <a:rPr lang="en-US" sz="2400" spc="-560" dirty="0"/>
              <a:t>I  N    </a:t>
            </a:r>
            <a:r>
              <a:rPr sz="2400" spc="-254" dirty="0"/>
              <a:t>A</a:t>
            </a:r>
            <a:r>
              <a:rPr lang="en-US" sz="2400" spc="-355" dirty="0"/>
              <a:t>  </a:t>
            </a:r>
            <a:r>
              <a:rPr lang="en-US" sz="2400" spc="-270" dirty="0"/>
              <a:t>SHELL</a:t>
            </a:r>
            <a:endParaRPr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725910" y="2413743"/>
            <a:ext cx="597852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Admin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732084" y="2498882"/>
            <a:ext cx="662940" cy="146050"/>
            <a:chOff x="1732084" y="2498882"/>
            <a:chExt cx="662940" cy="146050"/>
          </a:xfrm>
        </p:grpSpPr>
        <p:sp>
          <p:nvSpPr>
            <p:cNvPr id="19" name="object 19"/>
            <p:cNvSpPr/>
            <p:nvPr/>
          </p:nvSpPr>
          <p:spPr>
            <a:xfrm>
              <a:off x="1736846" y="2503645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8" y="136199"/>
                  </a:moveTo>
                  <a:lnTo>
                    <a:pt x="585298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8" y="34049"/>
                  </a:lnTo>
                  <a:lnTo>
                    <a:pt x="585298" y="0"/>
                  </a:lnTo>
                  <a:lnTo>
                    <a:pt x="653398" y="68099"/>
                  </a:lnTo>
                  <a:lnTo>
                    <a:pt x="585298" y="136199"/>
                  </a:lnTo>
                  <a:close/>
                </a:path>
              </a:pathLst>
            </a:custGeom>
            <a:solidFill>
              <a:srgbClr val="87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6846" y="2503645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8" y="34049"/>
                  </a:lnTo>
                  <a:lnTo>
                    <a:pt x="585298" y="0"/>
                  </a:lnTo>
                  <a:lnTo>
                    <a:pt x="653398" y="68099"/>
                  </a:lnTo>
                  <a:lnTo>
                    <a:pt x="585298" y="136199"/>
                  </a:lnTo>
                  <a:lnTo>
                    <a:pt x="585298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70420" y="2269228"/>
            <a:ext cx="120142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Fabricate Portal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70420" y="2634987"/>
            <a:ext cx="669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(medium)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2862" y="2336274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Authentication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microservice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95979" y="1321269"/>
            <a:ext cx="4255770" cy="3646804"/>
            <a:chOff x="4195979" y="1321269"/>
            <a:chExt cx="4255770" cy="3646804"/>
          </a:xfrm>
        </p:grpSpPr>
        <p:sp>
          <p:nvSpPr>
            <p:cNvPr id="25" name="object 25"/>
            <p:cNvSpPr/>
            <p:nvPr/>
          </p:nvSpPr>
          <p:spPr>
            <a:xfrm>
              <a:off x="4200741" y="2478295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8" y="136199"/>
                  </a:moveTo>
                  <a:lnTo>
                    <a:pt x="585298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8" y="34049"/>
                  </a:lnTo>
                  <a:lnTo>
                    <a:pt x="585298" y="0"/>
                  </a:lnTo>
                  <a:lnTo>
                    <a:pt x="653398" y="68099"/>
                  </a:lnTo>
                  <a:lnTo>
                    <a:pt x="585298" y="136199"/>
                  </a:lnTo>
                  <a:close/>
                </a:path>
              </a:pathLst>
            </a:custGeom>
            <a:solidFill>
              <a:srgbClr val="87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0741" y="2478295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8" y="34049"/>
                  </a:lnTo>
                  <a:lnTo>
                    <a:pt x="585298" y="0"/>
                  </a:lnTo>
                  <a:lnTo>
                    <a:pt x="653398" y="68099"/>
                  </a:lnTo>
                  <a:lnTo>
                    <a:pt x="585298" y="136199"/>
                  </a:lnTo>
                  <a:lnTo>
                    <a:pt x="585298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4061" y="3480443"/>
              <a:ext cx="1487397" cy="14873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2660" y="365824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4">
                  <a:moveTo>
                    <a:pt x="515098" y="1030197"/>
                  </a:moveTo>
                  <a:lnTo>
                    <a:pt x="468215" y="1028092"/>
                  </a:lnTo>
                  <a:lnTo>
                    <a:pt x="422511" y="1021898"/>
                  </a:lnTo>
                  <a:lnTo>
                    <a:pt x="378167" y="1011797"/>
                  </a:lnTo>
                  <a:lnTo>
                    <a:pt x="335367" y="997971"/>
                  </a:lnTo>
                  <a:lnTo>
                    <a:pt x="294291" y="980601"/>
                  </a:lnTo>
                  <a:lnTo>
                    <a:pt x="255121" y="959870"/>
                  </a:lnTo>
                  <a:lnTo>
                    <a:pt x="218040" y="935959"/>
                  </a:lnTo>
                  <a:lnTo>
                    <a:pt x="183230" y="909050"/>
                  </a:lnTo>
                  <a:lnTo>
                    <a:pt x="150871" y="879326"/>
                  </a:lnTo>
                  <a:lnTo>
                    <a:pt x="121147" y="846967"/>
                  </a:lnTo>
                  <a:lnTo>
                    <a:pt x="94238" y="812157"/>
                  </a:lnTo>
                  <a:lnTo>
                    <a:pt x="70327" y="775076"/>
                  </a:lnTo>
                  <a:lnTo>
                    <a:pt x="49596" y="735906"/>
                  </a:lnTo>
                  <a:lnTo>
                    <a:pt x="32226" y="694830"/>
                  </a:lnTo>
                  <a:lnTo>
                    <a:pt x="18400" y="652030"/>
                  </a:lnTo>
                  <a:lnTo>
                    <a:pt x="8299" y="607686"/>
                  </a:lnTo>
                  <a:lnTo>
                    <a:pt x="2105" y="561982"/>
                  </a:lnTo>
                  <a:lnTo>
                    <a:pt x="0" y="515098"/>
                  </a:lnTo>
                  <a:lnTo>
                    <a:pt x="2105" y="468211"/>
                  </a:lnTo>
                  <a:lnTo>
                    <a:pt x="8299" y="422504"/>
                  </a:lnTo>
                  <a:lnTo>
                    <a:pt x="18400" y="378158"/>
                  </a:lnTo>
                  <a:lnTo>
                    <a:pt x="32226" y="335356"/>
                  </a:lnTo>
                  <a:lnTo>
                    <a:pt x="49596" y="294280"/>
                  </a:lnTo>
                  <a:lnTo>
                    <a:pt x="70327" y="255110"/>
                  </a:lnTo>
                  <a:lnTo>
                    <a:pt x="94238" y="218029"/>
                  </a:lnTo>
                  <a:lnTo>
                    <a:pt x="121147" y="183219"/>
                  </a:lnTo>
                  <a:lnTo>
                    <a:pt x="150885" y="150849"/>
                  </a:lnTo>
                  <a:lnTo>
                    <a:pt x="183230" y="121138"/>
                  </a:lnTo>
                  <a:lnTo>
                    <a:pt x="218040" y="94231"/>
                  </a:lnTo>
                  <a:lnTo>
                    <a:pt x="255121" y="70322"/>
                  </a:lnTo>
                  <a:lnTo>
                    <a:pt x="294291" y="49592"/>
                  </a:lnTo>
                  <a:lnTo>
                    <a:pt x="335367" y="32223"/>
                  </a:lnTo>
                  <a:lnTo>
                    <a:pt x="378167" y="18398"/>
                  </a:lnTo>
                  <a:lnTo>
                    <a:pt x="422511" y="8298"/>
                  </a:lnTo>
                  <a:lnTo>
                    <a:pt x="468215" y="2104"/>
                  </a:lnTo>
                  <a:lnTo>
                    <a:pt x="515098" y="0"/>
                  </a:lnTo>
                  <a:lnTo>
                    <a:pt x="566014" y="2519"/>
                  </a:lnTo>
                  <a:lnTo>
                    <a:pt x="616067" y="9985"/>
                  </a:lnTo>
                  <a:lnTo>
                    <a:pt x="664919" y="22259"/>
                  </a:lnTo>
                  <a:lnTo>
                    <a:pt x="712232" y="39199"/>
                  </a:lnTo>
                  <a:lnTo>
                    <a:pt x="757670" y="60668"/>
                  </a:lnTo>
                  <a:lnTo>
                    <a:pt x="800894" y="86526"/>
                  </a:lnTo>
                  <a:lnTo>
                    <a:pt x="841565" y="116633"/>
                  </a:lnTo>
                  <a:lnTo>
                    <a:pt x="879359" y="150862"/>
                  </a:lnTo>
                  <a:lnTo>
                    <a:pt x="913564" y="188631"/>
                  </a:lnTo>
                  <a:lnTo>
                    <a:pt x="943671" y="229303"/>
                  </a:lnTo>
                  <a:lnTo>
                    <a:pt x="969529" y="272527"/>
                  </a:lnTo>
                  <a:lnTo>
                    <a:pt x="990998" y="317964"/>
                  </a:lnTo>
                  <a:lnTo>
                    <a:pt x="1007938" y="365278"/>
                  </a:lnTo>
                  <a:lnTo>
                    <a:pt x="1020212" y="414130"/>
                  </a:lnTo>
                  <a:lnTo>
                    <a:pt x="1027678" y="464183"/>
                  </a:lnTo>
                  <a:lnTo>
                    <a:pt x="1030197" y="515098"/>
                  </a:lnTo>
                  <a:lnTo>
                    <a:pt x="1028093" y="561982"/>
                  </a:lnTo>
                  <a:lnTo>
                    <a:pt x="1021899" y="607686"/>
                  </a:lnTo>
                  <a:lnTo>
                    <a:pt x="1011799" y="652030"/>
                  </a:lnTo>
                  <a:lnTo>
                    <a:pt x="997974" y="694830"/>
                  </a:lnTo>
                  <a:lnTo>
                    <a:pt x="980605" y="735906"/>
                  </a:lnTo>
                  <a:lnTo>
                    <a:pt x="959875" y="775076"/>
                  </a:lnTo>
                  <a:lnTo>
                    <a:pt x="935966" y="812157"/>
                  </a:lnTo>
                  <a:lnTo>
                    <a:pt x="909059" y="846967"/>
                  </a:lnTo>
                  <a:lnTo>
                    <a:pt x="879335" y="879326"/>
                  </a:lnTo>
                  <a:lnTo>
                    <a:pt x="846978" y="909050"/>
                  </a:lnTo>
                  <a:lnTo>
                    <a:pt x="812168" y="935959"/>
                  </a:lnTo>
                  <a:lnTo>
                    <a:pt x="775087" y="959870"/>
                  </a:lnTo>
                  <a:lnTo>
                    <a:pt x="735917" y="980601"/>
                  </a:lnTo>
                  <a:lnTo>
                    <a:pt x="694841" y="997971"/>
                  </a:lnTo>
                  <a:lnTo>
                    <a:pt x="652038" y="1011797"/>
                  </a:lnTo>
                  <a:lnTo>
                    <a:pt x="607693" y="1021898"/>
                  </a:lnTo>
                  <a:lnTo>
                    <a:pt x="561986" y="1028092"/>
                  </a:lnTo>
                  <a:lnTo>
                    <a:pt x="515098" y="1030197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4061" y="1853496"/>
              <a:ext cx="1487397" cy="14873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92660" y="2031288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8" y="1030205"/>
                  </a:moveTo>
                  <a:lnTo>
                    <a:pt x="468215" y="1028100"/>
                  </a:lnTo>
                  <a:lnTo>
                    <a:pt x="422511" y="1021906"/>
                  </a:lnTo>
                  <a:lnTo>
                    <a:pt x="378167" y="1011805"/>
                  </a:lnTo>
                  <a:lnTo>
                    <a:pt x="335367" y="997978"/>
                  </a:lnTo>
                  <a:lnTo>
                    <a:pt x="294291" y="980609"/>
                  </a:lnTo>
                  <a:lnTo>
                    <a:pt x="255121" y="959877"/>
                  </a:lnTo>
                  <a:lnTo>
                    <a:pt x="218040" y="935966"/>
                  </a:lnTo>
                  <a:lnTo>
                    <a:pt x="183230" y="909058"/>
                  </a:lnTo>
                  <a:lnTo>
                    <a:pt x="150871" y="879333"/>
                  </a:lnTo>
                  <a:lnTo>
                    <a:pt x="121147" y="846975"/>
                  </a:lnTo>
                  <a:lnTo>
                    <a:pt x="94238" y="812164"/>
                  </a:lnTo>
                  <a:lnTo>
                    <a:pt x="70327" y="775083"/>
                  </a:lnTo>
                  <a:lnTo>
                    <a:pt x="49596" y="735914"/>
                  </a:lnTo>
                  <a:lnTo>
                    <a:pt x="32226" y="694838"/>
                  </a:lnTo>
                  <a:lnTo>
                    <a:pt x="18400" y="652037"/>
                  </a:lnTo>
                  <a:lnTo>
                    <a:pt x="8299" y="607694"/>
                  </a:lnTo>
                  <a:lnTo>
                    <a:pt x="2105" y="561989"/>
                  </a:lnTo>
                  <a:lnTo>
                    <a:pt x="0" y="515106"/>
                  </a:lnTo>
                  <a:lnTo>
                    <a:pt x="2105" y="468220"/>
                  </a:lnTo>
                  <a:lnTo>
                    <a:pt x="8299" y="422514"/>
                  </a:lnTo>
                  <a:lnTo>
                    <a:pt x="18400" y="378169"/>
                  </a:lnTo>
                  <a:lnTo>
                    <a:pt x="32226" y="335367"/>
                  </a:lnTo>
                  <a:lnTo>
                    <a:pt x="49596" y="294290"/>
                  </a:lnTo>
                  <a:lnTo>
                    <a:pt x="70327" y="255120"/>
                  </a:lnTo>
                  <a:lnTo>
                    <a:pt x="94238" y="218039"/>
                  </a:lnTo>
                  <a:lnTo>
                    <a:pt x="121147" y="183228"/>
                  </a:lnTo>
                  <a:lnTo>
                    <a:pt x="150871" y="150869"/>
                  </a:lnTo>
                  <a:lnTo>
                    <a:pt x="183230" y="121145"/>
                  </a:lnTo>
                  <a:lnTo>
                    <a:pt x="218040" y="94236"/>
                  </a:lnTo>
                  <a:lnTo>
                    <a:pt x="255121" y="70326"/>
                  </a:lnTo>
                  <a:lnTo>
                    <a:pt x="294291" y="49595"/>
                  </a:lnTo>
                  <a:lnTo>
                    <a:pt x="335367" y="32225"/>
                  </a:lnTo>
                  <a:lnTo>
                    <a:pt x="378167" y="18399"/>
                  </a:lnTo>
                  <a:lnTo>
                    <a:pt x="422511" y="8298"/>
                  </a:lnTo>
                  <a:lnTo>
                    <a:pt x="468215" y="2105"/>
                  </a:lnTo>
                  <a:lnTo>
                    <a:pt x="515098" y="0"/>
                  </a:lnTo>
                  <a:lnTo>
                    <a:pt x="566014" y="2520"/>
                  </a:lnTo>
                  <a:lnTo>
                    <a:pt x="616067" y="9989"/>
                  </a:lnTo>
                  <a:lnTo>
                    <a:pt x="664919" y="22265"/>
                  </a:lnTo>
                  <a:lnTo>
                    <a:pt x="712232" y="39209"/>
                  </a:lnTo>
                  <a:lnTo>
                    <a:pt x="757670" y="60682"/>
                  </a:lnTo>
                  <a:lnTo>
                    <a:pt x="800894" y="86543"/>
                  </a:lnTo>
                  <a:lnTo>
                    <a:pt x="841565" y="116652"/>
                  </a:lnTo>
                  <a:lnTo>
                    <a:pt x="879348" y="150869"/>
                  </a:lnTo>
                  <a:lnTo>
                    <a:pt x="913564" y="188651"/>
                  </a:lnTo>
                  <a:lnTo>
                    <a:pt x="943671" y="229322"/>
                  </a:lnTo>
                  <a:lnTo>
                    <a:pt x="969529" y="272544"/>
                  </a:lnTo>
                  <a:lnTo>
                    <a:pt x="990998" y="317980"/>
                  </a:lnTo>
                  <a:lnTo>
                    <a:pt x="1007938" y="365292"/>
                  </a:lnTo>
                  <a:lnTo>
                    <a:pt x="1020212" y="414142"/>
                  </a:lnTo>
                  <a:lnTo>
                    <a:pt x="1027678" y="464192"/>
                  </a:lnTo>
                  <a:lnTo>
                    <a:pt x="1030197" y="515106"/>
                  </a:lnTo>
                  <a:lnTo>
                    <a:pt x="1028093" y="561989"/>
                  </a:lnTo>
                  <a:lnTo>
                    <a:pt x="1021899" y="607694"/>
                  </a:lnTo>
                  <a:lnTo>
                    <a:pt x="1011799" y="652037"/>
                  </a:lnTo>
                  <a:lnTo>
                    <a:pt x="997974" y="694838"/>
                  </a:lnTo>
                  <a:lnTo>
                    <a:pt x="980605" y="735914"/>
                  </a:lnTo>
                  <a:lnTo>
                    <a:pt x="959875" y="775083"/>
                  </a:lnTo>
                  <a:lnTo>
                    <a:pt x="935966" y="812164"/>
                  </a:lnTo>
                  <a:lnTo>
                    <a:pt x="909059" y="846975"/>
                  </a:lnTo>
                  <a:lnTo>
                    <a:pt x="879335" y="879333"/>
                  </a:lnTo>
                  <a:lnTo>
                    <a:pt x="846978" y="909058"/>
                  </a:lnTo>
                  <a:lnTo>
                    <a:pt x="812168" y="935966"/>
                  </a:lnTo>
                  <a:lnTo>
                    <a:pt x="775087" y="959877"/>
                  </a:lnTo>
                  <a:lnTo>
                    <a:pt x="735917" y="980609"/>
                  </a:lnTo>
                  <a:lnTo>
                    <a:pt x="694841" y="997978"/>
                  </a:lnTo>
                  <a:lnTo>
                    <a:pt x="652038" y="1011805"/>
                  </a:lnTo>
                  <a:lnTo>
                    <a:pt x="607693" y="1021906"/>
                  </a:lnTo>
                  <a:lnTo>
                    <a:pt x="561986" y="1028100"/>
                  </a:lnTo>
                  <a:lnTo>
                    <a:pt x="515098" y="1030205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98287" y="3170668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806848" y="617248"/>
                  </a:moveTo>
                  <a:lnTo>
                    <a:pt x="825298" y="588598"/>
                  </a:lnTo>
                  <a:lnTo>
                    <a:pt x="0" y="57299"/>
                  </a:lnTo>
                  <a:lnTo>
                    <a:pt x="36899" y="0"/>
                  </a:lnTo>
                  <a:lnTo>
                    <a:pt x="862198" y="531298"/>
                  </a:lnTo>
                  <a:lnTo>
                    <a:pt x="880648" y="502648"/>
                  </a:lnTo>
                  <a:lnTo>
                    <a:pt x="901048" y="596848"/>
                  </a:lnTo>
                  <a:lnTo>
                    <a:pt x="806848" y="617248"/>
                  </a:lnTo>
                  <a:close/>
                </a:path>
              </a:pathLst>
            </a:custGeom>
            <a:solidFill>
              <a:srgbClr val="87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8287" y="3170668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36899" y="0"/>
                  </a:moveTo>
                  <a:lnTo>
                    <a:pt x="862198" y="531298"/>
                  </a:lnTo>
                  <a:lnTo>
                    <a:pt x="880648" y="502648"/>
                  </a:lnTo>
                  <a:lnTo>
                    <a:pt x="901048" y="596848"/>
                  </a:lnTo>
                  <a:lnTo>
                    <a:pt x="806848" y="617248"/>
                  </a:lnTo>
                  <a:lnTo>
                    <a:pt x="825298" y="588598"/>
                  </a:lnTo>
                  <a:lnTo>
                    <a:pt x="0" y="57299"/>
                  </a:lnTo>
                  <a:lnTo>
                    <a:pt x="36899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29712" y="1326032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37949" y="596466"/>
                  </a:moveTo>
                  <a:lnTo>
                    <a:pt x="0" y="539916"/>
                  </a:lnTo>
                  <a:lnTo>
                    <a:pt x="762148" y="28274"/>
                  </a:lnTo>
                  <a:lnTo>
                    <a:pt x="743173" y="0"/>
                  </a:lnTo>
                  <a:lnTo>
                    <a:pt x="837673" y="18592"/>
                  </a:lnTo>
                  <a:lnTo>
                    <a:pt x="819073" y="113099"/>
                  </a:lnTo>
                  <a:lnTo>
                    <a:pt x="800098" y="84824"/>
                  </a:lnTo>
                  <a:lnTo>
                    <a:pt x="37949" y="596466"/>
                  </a:lnTo>
                  <a:close/>
                </a:path>
              </a:pathLst>
            </a:custGeom>
            <a:solidFill>
              <a:srgbClr val="87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29712" y="1326032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0" y="539916"/>
                  </a:moveTo>
                  <a:lnTo>
                    <a:pt x="762148" y="28274"/>
                  </a:lnTo>
                  <a:lnTo>
                    <a:pt x="743173" y="0"/>
                  </a:lnTo>
                  <a:lnTo>
                    <a:pt x="837673" y="18592"/>
                  </a:lnTo>
                  <a:lnTo>
                    <a:pt x="819073" y="113099"/>
                  </a:lnTo>
                  <a:lnTo>
                    <a:pt x="800098" y="84824"/>
                  </a:lnTo>
                  <a:lnTo>
                    <a:pt x="37949" y="596466"/>
                  </a:lnTo>
                  <a:lnTo>
                    <a:pt x="0" y="539916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5237" y="2478295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781798" y="136199"/>
                  </a:moveTo>
                  <a:lnTo>
                    <a:pt x="781798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781798" y="34049"/>
                  </a:lnTo>
                  <a:lnTo>
                    <a:pt x="781798" y="0"/>
                  </a:lnTo>
                  <a:lnTo>
                    <a:pt x="849898" y="68099"/>
                  </a:lnTo>
                  <a:lnTo>
                    <a:pt x="781798" y="136199"/>
                  </a:lnTo>
                  <a:close/>
                </a:path>
              </a:pathLst>
            </a:custGeom>
            <a:solidFill>
              <a:srgbClr val="87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5237" y="2478295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0" y="34049"/>
                  </a:moveTo>
                  <a:lnTo>
                    <a:pt x="781798" y="34049"/>
                  </a:lnTo>
                  <a:lnTo>
                    <a:pt x="781798" y="0"/>
                  </a:lnTo>
                  <a:lnTo>
                    <a:pt x="849898" y="68099"/>
                  </a:lnTo>
                  <a:lnTo>
                    <a:pt x="781798" y="136199"/>
                  </a:lnTo>
                  <a:lnTo>
                    <a:pt x="781798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54793" y="760302"/>
            <a:ext cx="880744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258445">
              <a:spcBef>
                <a:spcPts val="100"/>
              </a:spcBef>
            </a:pP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36845" y="4804075"/>
            <a:ext cx="163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140" dirty="0">
                <a:solidFill>
                  <a:srgbClr val="FF3F93"/>
                </a:solidFill>
                <a:latin typeface="Verdana"/>
                <a:cs typeface="Verdana"/>
              </a:rPr>
              <a:t>3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9231" y="2360078"/>
            <a:ext cx="1015681" cy="3949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88265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Plant 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indent="88265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icroservice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00757" y="3963217"/>
            <a:ext cx="1182368" cy="3949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215265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RFQ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 marR="5080" indent="215265">
              <a:spcBef>
                <a:spcPts val="100"/>
              </a:spcBef>
            </a:pPr>
            <a:r>
              <a:rPr lang="en-US" sz="12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icroservice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FB5F00-4745-4AFB-89AB-95FFD2A1475B}"/>
              </a:ext>
            </a:extLst>
          </p:cNvPr>
          <p:cNvSpPr txBox="1"/>
          <p:nvPr/>
        </p:nvSpPr>
        <p:spPr>
          <a:xfrm>
            <a:off x="7192961" y="763588"/>
            <a:ext cx="12509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Times New Roman"/>
              </a:rPr>
              <a:t>Supplier Microservice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30</a:t>
            </a:fld>
            <a:endParaRPr spc="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6273E-99A1-4004-A635-1500B7E8DD52}"/>
              </a:ext>
            </a:extLst>
          </p:cNvPr>
          <p:cNvSpPr txBox="1"/>
          <p:nvPr/>
        </p:nvSpPr>
        <p:spPr>
          <a:xfrm>
            <a:off x="223838" y="334963"/>
            <a:ext cx="5053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9E44"/>
                </a:solidFill>
                <a:latin typeface="Times New Roman"/>
              </a:rPr>
              <a:t>SUPPLIER </a:t>
            </a:r>
            <a:r>
              <a:rPr lang="en-US" b="1" dirty="0">
                <a:solidFill>
                  <a:srgbClr val="FF9E44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r>
              <a:rPr lang="en-US" b="1" dirty="0">
                <a:solidFill>
                  <a:srgbClr val="FF9E44"/>
                </a:solidFill>
                <a:latin typeface="Times New Roman"/>
              </a:rPr>
              <a:t>MICROSERVICE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C2724-45B5-4C91-87FF-43DB1176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491795"/>
            <a:ext cx="4100512" cy="2961597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234540-62D3-478B-A73D-D8AF74C89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1495273"/>
            <a:ext cx="4195762" cy="29546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31</a:t>
            </a:fld>
            <a:endParaRPr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EF205-D68B-4292-9C1C-85B4B2D44F6F}"/>
              </a:ext>
            </a:extLst>
          </p:cNvPr>
          <p:cNvSpPr txBox="1"/>
          <p:nvPr/>
        </p:nvSpPr>
        <p:spPr>
          <a:xfrm>
            <a:off x="358775" y="454025"/>
            <a:ext cx="3981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79646"/>
                </a:solidFill>
                <a:latin typeface="Times New Roman"/>
              </a:rPr>
              <a:t>PLANT  MICROSERVICE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1F34A8-C120-4BFB-9F49-FDD4B6B0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1695263"/>
            <a:ext cx="3695700" cy="2554661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5D7E10-B968-48E7-82B7-3B598179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3" y="1693749"/>
            <a:ext cx="3941762" cy="254181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32</a:t>
            </a:fld>
            <a:endParaRPr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F62A8-CCAF-4CBE-981E-06C7E6CD3856}"/>
              </a:ext>
            </a:extLst>
          </p:cNvPr>
          <p:cNvSpPr txBox="1"/>
          <p:nvPr/>
        </p:nvSpPr>
        <p:spPr>
          <a:xfrm>
            <a:off x="358775" y="477838"/>
            <a:ext cx="35448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79646"/>
                </a:solidFill>
                <a:latin typeface="Times New Roman"/>
              </a:rPr>
              <a:t>RFQ  MICROSERVICE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2C8FDE-7202-439D-8E69-A1A5C736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07140"/>
            <a:ext cx="4838700" cy="225947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80764" y="497141"/>
            <a:ext cx="3768725" cy="4646930"/>
            <a:chOff x="5180764" y="497141"/>
            <a:chExt cx="3768725" cy="4646930"/>
          </a:xfrm>
        </p:grpSpPr>
        <p:sp>
          <p:nvSpPr>
            <p:cNvPr id="6" name="object 6"/>
            <p:cNvSpPr/>
            <p:nvPr/>
          </p:nvSpPr>
          <p:spPr>
            <a:xfrm>
              <a:off x="6840005" y="497141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04" y="2512127"/>
                  </a:moveTo>
                  <a:lnTo>
                    <a:pt x="271454" y="2425802"/>
                  </a:lnTo>
                  <a:lnTo>
                    <a:pt x="243136" y="2315460"/>
                  </a:lnTo>
                  <a:lnTo>
                    <a:pt x="216614" y="2208597"/>
                  </a:lnTo>
                  <a:lnTo>
                    <a:pt x="191848" y="2105155"/>
                  </a:lnTo>
                  <a:lnTo>
                    <a:pt x="168796" y="2005076"/>
                  </a:lnTo>
                  <a:lnTo>
                    <a:pt x="147418" y="1908304"/>
                  </a:lnTo>
                  <a:lnTo>
                    <a:pt x="127674" y="1814781"/>
                  </a:lnTo>
                  <a:lnTo>
                    <a:pt x="109523" y="1724448"/>
                  </a:lnTo>
                  <a:lnTo>
                    <a:pt x="92925" y="1637249"/>
                  </a:lnTo>
                  <a:lnTo>
                    <a:pt x="77839" y="1553125"/>
                  </a:lnTo>
                  <a:lnTo>
                    <a:pt x="64225" y="1472020"/>
                  </a:lnTo>
                  <a:lnTo>
                    <a:pt x="52042" y="1393876"/>
                  </a:lnTo>
                  <a:lnTo>
                    <a:pt x="41249" y="1318635"/>
                  </a:lnTo>
                  <a:lnTo>
                    <a:pt x="31806" y="1246239"/>
                  </a:lnTo>
                  <a:lnTo>
                    <a:pt x="23673" y="1176631"/>
                  </a:lnTo>
                  <a:lnTo>
                    <a:pt x="16808" y="1109753"/>
                  </a:lnTo>
                  <a:lnTo>
                    <a:pt x="11172" y="1045549"/>
                  </a:lnTo>
                  <a:lnTo>
                    <a:pt x="6724" y="983959"/>
                  </a:lnTo>
                  <a:lnTo>
                    <a:pt x="3423" y="924928"/>
                  </a:lnTo>
                  <a:lnTo>
                    <a:pt x="1229" y="868396"/>
                  </a:lnTo>
                  <a:lnTo>
                    <a:pt x="102" y="814307"/>
                  </a:lnTo>
                  <a:lnTo>
                    <a:pt x="0" y="762603"/>
                  </a:lnTo>
                  <a:lnTo>
                    <a:pt x="883" y="713226"/>
                  </a:lnTo>
                  <a:lnTo>
                    <a:pt x="2710" y="666119"/>
                  </a:lnTo>
                  <a:lnTo>
                    <a:pt x="5442" y="621224"/>
                  </a:lnTo>
                  <a:lnTo>
                    <a:pt x="9038" y="578484"/>
                  </a:lnTo>
                  <a:lnTo>
                    <a:pt x="13456" y="537841"/>
                  </a:lnTo>
                  <a:lnTo>
                    <a:pt x="18657" y="499237"/>
                  </a:lnTo>
                  <a:lnTo>
                    <a:pt x="31245" y="427919"/>
                  </a:lnTo>
                  <a:lnTo>
                    <a:pt x="46476" y="364067"/>
                  </a:lnTo>
                  <a:lnTo>
                    <a:pt x="64027" y="307222"/>
                  </a:lnTo>
                  <a:lnTo>
                    <a:pt x="83573" y="256922"/>
                  </a:lnTo>
                  <a:lnTo>
                    <a:pt x="104790" y="212709"/>
                  </a:lnTo>
                  <a:lnTo>
                    <a:pt x="127354" y="174120"/>
                  </a:lnTo>
                  <a:lnTo>
                    <a:pt x="150940" y="140695"/>
                  </a:lnTo>
                  <a:lnTo>
                    <a:pt x="187527" y="99233"/>
                  </a:lnTo>
                  <a:lnTo>
                    <a:pt x="224590" y="66799"/>
                  </a:lnTo>
                  <a:lnTo>
                    <a:pt x="261035" y="41840"/>
                  </a:lnTo>
                  <a:lnTo>
                    <a:pt x="295768" y="22800"/>
                  </a:lnTo>
                  <a:lnTo>
                    <a:pt x="337524" y="3935"/>
                  </a:lnTo>
                  <a:lnTo>
                    <a:pt x="346879" y="0"/>
                  </a:lnTo>
                  <a:lnTo>
                    <a:pt x="356734" y="15539"/>
                  </a:lnTo>
                  <a:lnTo>
                    <a:pt x="377974" y="49304"/>
                  </a:lnTo>
                  <a:lnTo>
                    <a:pt x="400935" y="86738"/>
                  </a:lnTo>
                  <a:lnTo>
                    <a:pt x="425238" y="127941"/>
                  </a:lnTo>
                  <a:lnTo>
                    <a:pt x="450500" y="173014"/>
                  </a:lnTo>
                  <a:lnTo>
                    <a:pt x="476343" y="222061"/>
                  </a:lnTo>
                  <a:lnTo>
                    <a:pt x="502385" y="275183"/>
                  </a:lnTo>
                  <a:lnTo>
                    <a:pt x="528246" y="332480"/>
                  </a:lnTo>
                  <a:lnTo>
                    <a:pt x="553545" y="394056"/>
                  </a:lnTo>
                  <a:lnTo>
                    <a:pt x="577902" y="460011"/>
                  </a:lnTo>
                  <a:lnTo>
                    <a:pt x="600936" y="530448"/>
                  </a:lnTo>
                  <a:lnTo>
                    <a:pt x="611838" y="567379"/>
                  </a:lnTo>
                  <a:lnTo>
                    <a:pt x="622267" y="605469"/>
                  </a:lnTo>
                  <a:lnTo>
                    <a:pt x="632174" y="644729"/>
                  </a:lnTo>
                  <a:lnTo>
                    <a:pt x="641514" y="685174"/>
                  </a:lnTo>
                  <a:lnTo>
                    <a:pt x="650237" y="726815"/>
                  </a:lnTo>
                  <a:lnTo>
                    <a:pt x="658297" y="769666"/>
                  </a:lnTo>
                  <a:lnTo>
                    <a:pt x="665645" y="813739"/>
                  </a:lnTo>
                  <a:lnTo>
                    <a:pt x="672234" y="859046"/>
                  </a:lnTo>
                  <a:lnTo>
                    <a:pt x="678018" y="905602"/>
                  </a:lnTo>
                  <a:lnTo>
                    <a:pt x="682947" y="953417"/>
                  </a:lnTo>
                  <a:lnTo>
                    <a:pt x="686975" y="1002505"/>
                  </a:lnTo>
                  <a:lnTo>
                    <a:pt x="690054" y="1052879"/>
                  </a:lnTo>
                  <a:lnTo>
                    <a:pt x="692136" y="1104552"/>
                  </a:lnTo>
                  <a:lnTo>
                    <a:pt x="693174" y="1157536"/>
                  </a:lnTo>
                  <a:lnTo>
                    <a:pt x="693120" y="1211843"/>
                  </a:lnTo>
                  <a:lnTo>
                    <a:pt x="691927" y="1267487"/>
                  </a:lnTo>
                  <a:lnTo>
                    <a:pt x="689547" y="1324480"/>
                  </a:lnTo>
                  <a:lnTo>
                    <a:pt x="685933" y="1382836"/>
                  </a:lnTo>
                  <a:lnTo>
                    <a:pt x="681036" y="1442566"/>
                  </a:lnTo>
                  <a:lnTo>
                    <a:pt x="674810" y="1503683"/>
                  </a:lnTo>
                  <a:lnTo>
                    <a:pt x="667207" y="1566201"/>
                  </a:lnTo>
                  <a:lnTo>
                    <a:pt x="658179" y="1630131"/>
                  </a:lnTo>
                  <a:lnTo>
                    <a:pt x="647679" y="1695487"/>
                  </a:lnTo>
                  <a:lnTo>
                    <a:pt x="635659" y="1762281"/>
                  </a:lnTo>
                  <a:lnTo>
                    <a:pt x="622072" y="1830526"/>
                  </a:lnTo>
                  <a:lnTo>
                    <a:pt x="606869" y="1900235"/>
                  </a:lnTo>
                  <a:lnTo>
                    <a:pt x="590005" y="1971421"/>
                  </a:lnTo>
                  <a:lnTo>
                    <a:pt x="571430" y="2044095"/>
                  </a:lnTo>
                  <a:lnTo>
                    <a:pt x="551097" y="2118272"/>
                  </a:lnTo>
                  <a:lnTo>
                    <a:pt x="528959" y="2193963"/>
                  </a:lnTo>
                  <a:lnTo>
                    <a:pt x="504968" y="2271181"/>
                  </a:lnTo>
                  <a:lnTo>
                    <a:pt x="479077" y="2349939"/>
                  </a:lnTo>
                  <a:lnTo>
                    <a:pt x="451238" y="2430250"/>
                  </a:lnTo>
                  <a:lnTo>
                    <a:pt x="421404" y="251212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5035" y="2367347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4" y="704321"/>
                  </a:moveTo>
                  <a:lnTo>
                    <a:pt x="199470" y="670154"/>
                  </a:lnTo>
                  <a:lnTo>
                    <a:pt x="169134" y="632753"/>
                  </a:lnTo>
                  <a:lnTo>
                    <a:pt x="136823" y="592851"/>
                  </a:lnTo>
                  <a:lnTo>
                    <a:pt x="103147" y="551185"/>
                  </a:lnTo>
                  <a:lnTo>
                    <a:pt x="68712" y="508488"/>
                  </a:lnTo>
                  <a:lnTo>
                    <a:pt x="34127" y="465497"/>
                  </a:lnTo>
                  <a:lnTo>
                    <a:pt x="0" y="422946"/>
                  </a:lnTo>
                  <a:lnTo>
                    <a:pt x="14528" y="373483"/>
                  </a:lnTo>
                  <a:lnTo>
                    <a:pt x="28256" y="324655"/>
                  </a:lnTo>
                  <a:lnTo>
                    <a:pt x="41193" y="276454"/>
                  </a:lnTo>
                  <a:lnTo>
                    <a:pt x="53352" y="228873"/>
                  </a:lnTo>
                  <a:lnTo>
                    <a:pt x="64744" y="181904"/>
                  </a:lnTo>
                  <a:lnTo>
                    <a:pt x="75381" y="135540"/>
                  </a:lnTo>
                  <a:lnTo>
                    <a:pt x="85274" y="89773"/>
                  </a:lnTo>
                  <a:lnTo>
                    <a:pt x="94434" y="44595"/>
                  </a:lnTo>
                  <a:lnTo>
                    <a:pt x="102874" y="0"/>
                  </a:lnTo>
                  <a:lnTo>
                    <a:pt x="122986" y="43666"/>
                  </a:lnTo>
                  <a:lnTo>
                    <a:pt x="142553" y="88985"/>
                  </a:lnTo>
                  <a:lnTo>
                    <a:pt x="161313" y="135684"/>
                  </a:lnTo>
                  <a:lnTo>
                    <a:pt x="179001" y="183489"/>
                  </a:lnTo>
                  <a:lnTo>
                    <a:pt x="195352" y="232128"/>
                  </a:lnTo>
                  <a:lnTo>
                    <a:pt x="210102" y="281327"/>
                  </a:lnTo>
                  <a:lnTo>
                    <a:pt x="222988" y="330815"/>
                  </a:lnTo>
                  <a:lnTo>
                    <a:pt x="233745" y="380317"/>
                  </a:lnTo>
                  <a:lnTo>
                    <a:pt x="242108" y="429561"/>
                  </a:lnTo>
                  <a:lnTo>
                    <a:pt x="247813" y="478274"/>
                  </a:lnTo>
                  <a:lnTo>
                    <a:pt x="250596" y="526183"/>
                  </a:lnTo>
                  <a:lnTo>
                    <a:pt x="250193" y="573015"/>
                  </a:lnTo>
                  <a:lnTo>
                    <a:pt x="246340" y="618497"/>
                  </a:lnTo>
                  <a:lnTo>
                    <a:pt x="238771" y="662357"/>
                  </a:lnTo>
                  <a:lnTo>
                    <a:pt x="227224" y="704321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1375" y="2034340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1" y="560428"/>
                  </a:moveTo>
                  <a:lnTo>
                    <a:pt x="9849" y="491859"/>
                  </a:lnTo>
                  <a:lnTo>
                    <a:pt x="2133" y="427471"/>
                  </a:lnTo>
                  <a:lnTo>
                    <a:pt x="0" y="367204"/>
                  </a:lnTo>
                  <a:lnTo>
                    <a:pt x="2933" y="310994"/>
                  </a:lnTo>
                  <a:lnTo>
                    <a:pt x="10420" y="258782"/>
                  </a:lnTo>
                  <a:lnTo>
                    <a:pt x="21945" y="210503"/>
                  </a:lnTo>
                  <a:lnTo>
                    <a:pt x="36995" y="166098"/>
                  </a:lnTo>
                  <a:lnTo>
                    <a:pt x="55055" y="125504"/>
                  </a:lnTo>
                  <a:lnTo>
                    <a:pt x="75611" y="88658"/>
                  </a:lnTo>
                  <a:lnTo>
                    <a:pt x="98148" y="55501"/>
                  </a:lnTo>
                  <a:lnTo>
                    <a:pt x="147111" y="0"/>
                  </a:lnTo>
                  <a:lnTo>
                    <a:pt x="154075" y="44314"/>
                  </a:lnTo>
                  <a:lnTo>
                    <a:pt x="161499" y="89570"/>
                  </a:lnTo>
                  <a:lnTo>
                    <a:pt x="169393" y="135778"/>
                  </a:lnTo>
                  <a:lnTo>
                    <a:pt x="177765" y="182953"/>
                  </a:lnTo>
                  <a:lnTo>
                    <a:pt x="186622" y="231106"/>
                  </a:lnTo>
                  <a:lnTo>
                    <a:pt x="195973" y="280248"/>
                  </a:lnTo>
                  <a:lnTo>
                    <a:pt x="205827" y="330394"/>
                  </a:lnTo>
                  <a:lnTo>
                    <a:pt x="216192" y="381555"/>
                  </a:lnTo>
                  <a:lnTo>
                    <a:pt x="227076" y="433744"/>
                  </a:lnTo>
                  <a:lnTo>
                    <a:pt x="238488" y="486972"/>
                  </a:lnTo>
                  <a:lnTo>
                    <a:pt x="250435" y="541253"/>
                  </a:lnTo>
                  <a:lnTo>
                    <a:pt x="190449" y="546623"/>
                  </a:lnTo>
                  <a:lnTo>
                    <a:pt x="130542" y="551694"/>
                  </a:lnTo>
                  <a:lnTo>
                    <a:pt x="73888" y="556339"/>
                  </a:lnTo>
                  <a:lnTo>
                    <a:pt x="23661" y="560428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4394" y="621336"/>
              <a:ext cx="693061" cy="251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7463" y="2122595"/>
              <a:ext cx="2918593" cy="3020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2132" y="2772244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74" y="444399"/>
                  </a:moveTo>
                  <a:lnTo>
                    <a:pt x="0" y="174924"/>
                  </a:lnTo>
                  <a:lnTo>
                    <a:pt x="0" y="0"/>
                  </a:lnTo>
                  <a:lnTo>
                    <a:pt x="467274" y="269474"/>
                  </a:lnTo>
                  <a:lnTo>
                    <a:pt x="467274" y="444399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50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32" y="156197"/>
                  </a:moveTo>
                  <a:lnTo>
                    <a:pt x="0" y="0"/>
                  </a:lnTo>
                  <a:lnTo>
                    <a:pt x="0" y="56629"/>
                  </a:lnTo>
                  <a:lnTo>
                    <a:pt x="271132" y="212852"/>
                  </a:lnTo>
                  <a:lnTo>
                    <a:pt x="271132" y="156197"/>
                  </a:lnTo>
                  <a:close/>
                </a:path>
                <a:path w="633729" h="647700">
                  <a:moveTo>
                    <a:pt x="489648" y="395097"/>
                  </a:moveTo>
                  <a:lnTo>
                    <a:pt x="457" y="112826"/>
                  </a:lnTo>
                  <a:lnTo>
                    <a:pt x="457" y="169443"/>
                  </a:lnTo>
                  <a:lnTo>
                    <a:pt x="489648" y="451726"/>
                  </a:lnTo>
                  <a:lnTo>
                    <a:pt x="489648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53"/>
                  </a:lnTo>
                  <a:lnTo>
                    <a:pt x="457" y="282270"/>
                  </a:lnTo>
                  <a:lnTo>
                    <a:pt x="633679" y="647674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8159" y="2337812"/>
              <a:ext cx="140799" cy="208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339" y="505328"/>
              <a:ext cx="1238097" cy="14565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0764" y="581301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49" y="444419"/>
                  </a:moveTo>
                  <a:lnTo>
                    <a:pt x="0" y="174937"/>
                  </a:lnTo>
                  <a:lnTo>
                    <a:pt x="0" y="0"/>
                  </a:lnTo>
                  <a:lnTo>
                    <a:pt x="467249" y="269484"/>
                  </a:lnTo>
                  <a:lnTo>
                    <a:pt x="467249" y="44441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7359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23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23" y="244690"/>
                  </a:lnTo>
                  <a:lnTo>
                    <a:pt x="631723" y="188048"/>
                  </a:lnTo>
                  <a:close/>
                </a:path>
                <a:path w="633729" h="471169">
                  <a:moveTo>
                    <a:pt x="632777" y="301447"/>
                  </a:moveTo>
                  <a:lnTo>
                    <a:pt x="110172" y="0"/>
                  </a:lnTo>
                  <a:lnTo>
                    <a:pt x="110172" y="56629"/>
                  </a:lnTo>
                  <a:lnTo>
                    <a:pt x="632777" y="358089"/>
                  </a:lnTo>
                  <a:lnTo>
                    <a:pt x="632777" y="301447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4713" y="1476599"/>
              <a:ext cx="739298" cy="810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4437" y="1222977"/>
              <a:ext cx="140799" cy="2084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211" y="1677225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76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276" y="192290"/>
                  </a:lnTo>
                  <a:lnTo>
                    <a:pt x="253276" y="146164"/>
                  </a:lnTo>
                  <a:close/>
                </a:path>
                <a:path w="473710" h="412114">
                  <a:moveTo>
                    <a:pt x="473646" y="365493"/>
                  </a:moveTo>
                  <a:lnTo>
                    <a:pt x="0" y="92354"/>
                  </a:lnTo>
                  <a:lnTo>
                    <a:pt x="0" y="138938"/>
                  </a:lnTo>
                  <a:lnTo>
                    <a:pt x="473646" y="412076"/>
                  </a:lnTo>
                  <a:lnTo>
                    <a:pt x="47364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0738" y="1604647"/>
              <a:ext cx="84124" cy="124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1059" y="1765931"/>
              <a:ext cx="739298" cy="811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9554" y="1967013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301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301" y="192290"/>
                  </a:lnTo>
                  <a:lnTo>
                    <a:pt x="253301" y="146164"/>
                  </a:lnTo>
                  <a:close/>
                </a:path>
                <a:path w="474345" h="412114">
                  <a:moveTo>
                    <a:pt x="474116" y="365493"/>
                  </a:moveTo>
                  <a:lnTo>
                    <a:pt x="444" y="92354"/>
                  </a:lnTo>
                  <a:lnTo>
                    <a:pt x="444" y="138938"/>
                  </a:lnTo>
                  <a:lnTo>
                    <a:pt x="474116" y="412076"/>
                  </a:lnTo>
                  <a:lnTo>
                    <a:pt x="47411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97083" y="1894436"/>
              <a:ext cx="84124" cy="1247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84835" y="1733732"/>
            <a:ext cx="4810125" cy="1431161"/>
          </a:xfrm>
          <a:prstGeom prst="rect">
            <a:avLst/>
          </a:prstGeom>
        </p:spPr>
        <p:txBody>
          <a:bodyPr vert="horz" wrap="square" lIns="0" tIns="96520" rIns="0" bIns="0" rtlCol="0" anchor="t">
            <a:spAutoFit/>
          </a:bodyPr>
          <a:lstStyle/>
          <a:p>
            <a:pPr marL="12700" marR="5080">
              <a:lnSpc>
                <a:spcPts val="5170"/>
              </a:lnSpc>
              <a:spcBef>
                <a:spcPts val="760"/>
              </a:spcBef>
            </a:pPr>
            <a:r>
              <a:rPr lang="en-US" sz="4800" spc="-680" dirty="0">
                <a:latin typeface="Times New Roman"/>
              </a:rPr>
              <a:t>U S E R </a:t>
            </a:r>
            <a:r>
              <a:rPr sz="4800" spc="-680" dirty="0">
                <a:latin typeface="Times New Roman"/>
              </a:rPr>
              <a:t> </a:t>
            </a:r>
            <a:br>
              <a:rPr lang="en-US" sz="4800" spc="-680" dirty="0">
                <a:latin typeface="Times New Roman"/>
              </a:rPr>
            </a:br>
            <a:r>
              <a:rPr lang="en-US" sz="4800" spc="-800" dirty="0">
                <a:latin typeface="Times New Roman"/>
              </a:rPr>
              <a:t>I  N T E R </a:t>
            </a:r>
            <a:r>
              <a:rPr lang="en-US" sz="4800" spc="-810" dirty="0">
                <a:latin typeface="Times New Roman"/>
              </a:rPr>
              <a:t>F </a:t>
            </a:r>
            <a:r>
              <a:rPr lang="en-US" sz="4800" spc="-610" dirty="0">
                <a:latin typeface="Times New Roman"/>
              </a:rPr>
              <a:t>A</a:t>
            </a:r>
            <a:r>
              <a:rPr lang="en-US" sz="4800" spc="-520" dirty="0">
                <a:latin typeface="Times New Roman"/>
              </a:rPr>
              <a:t>CE</a:t>
            </a:r>
            <a:endParaRPr lang="en-US" sz="4800" dirty="0">
              <a:latin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50" dirty="0"/>
              <a:t>33</a:t>
            </a:fld>
            <a:endParaRPr spc="-1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7400913-BEE7-4ACF-ADC0-F31570E9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601861"/>
            <a:ext cx="9127926" cy="4538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A2DF9-BFE2-4810-B685-E0D26C73295A}"/>
              </a:ext>
            </a:extLst>
          </p:cNvPr>
          <p:cNvSpPr txBox="1"/>
          <p:nvPr/>
        </p:nvSpPr>
        <p:spPr>
          <a:xfrm>
            <a:off x="92869" y="11965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Times New Roman"/>
                <a:cs typeface="Calibri"/>
              </a:rPr>
              <a:t>LOGIN PAGE</a:t>
            </a:r>
            <a:endParaRPr lang="en-US" sz="2000" b="1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B5016A-F698-40A0-802F-E2F2CDBB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556141"/>
            <a:ext cx="9127926" cy="4486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4E21EE-E5F3-443E-8EB5-DEE19207C7FA}"/>
              </a:ext>
            </a:extLst>
          </p:cNvPr>
          <p:cNvSpPr txBox="1"/>
          <p:nvPr/>
        </p:nvSpPr>
        <p:spPr>
          <a:xfrm>
            <a:off x="3572" y="750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Times New Roman"/>
                <a:cs typeface="Calibri"/>
              </a:rPr>
              <a:t>MAIN PAGE</a:t>
            </a:r>
            <a:endParaRPr lang="en-US" sz="2000" b="1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FA37E3-3F9C-4C32-8B79-D0B7011E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541497"/>
            <a:ext cx="9127926" cy="455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DD0FC-0DB8-4997-9955-6EC19E41DCB1}"/>
              </a:ext>
            </a:extLst>
          </p:cNvPr>
          <p:cNvSpPr txBox="1"/>
          <p:nvPr/>
        </p:nvSpPr>
        <p:spPr>
          <a:xfrm>
            <a:off x="3572" y="1017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Times New Roman"/>
                <a:cs typeface="Calibri"/>
              </a:rPr>
              <a:t>SUPPLIER PAGE</a:t>
            </a:r>
            <a:endParaRPr lang="en-US" sz="2000" b="1">
              <a:solidFill>
                <a:srgbClr val="FFC00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29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74BEC09-BF1A-4C5B-B8DF-38B2E89A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60059"/>
            <a:ext cx="9127925" cy="4634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AAD5C-ED1F-4C56-8C48-325185058982}"/>
              </a:ext>
            </a:extLst>
          </p:cNvPr>
          <p:cNvSpPr txBox="1"/>
          <p:nvPr/>
        </p:nvSpPr>
        <p:spPr>
          <a:xfrm>
            <a:off x="3572" y="571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Times New Roman"/>
                <a:cs typeface="Calibri"/>
              </a:rPr>
              <a:t>PLANT MODULE</a:t>
            </a:r>
            <a:endParaRPr lang="en-US" sz="20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2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8008FAE-12EC-4E13-9208-9DB789C6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16482"/>
            <a:ext cx="9127926" cy="4676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A6E902-0758-4AB8-B08B-B85FA77F066A}"/>
              </a:ext>
            </a:extLst>
          </p:cNvPr>
          <p:cNvSpPr txBox="1"/>
          <p:nvPr/>
        </p:nvSpPr>
        <p:spPr>
          <a:xfrm>
            <a:off x="3572" y="48220"/>
            <a:ext cx="3600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C000"/>
                </a:solidFill>
                <a:cs typeface="Calibri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Times New Roman"/>
                <a:cs typeface="Calibri"/>
              </a:rPr>
              <a:t>PART REODER DETAILS PAGE</a:t>
            </a:r>
            <a:endParaRPr lang="en-US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04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F35C4B-1761-4D83-8372-AA2F2825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367944"/>
            <a:ext cx="9135863" cy="4757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DB9E9-044C-4ADE-8A88-09B43C49448F}"/>
              </a:ext>
            </a:extLst>
          </p:cNvPr>
          <p:cNvSpPr txBox="1"/>
          <p:nvPr/>
        </p:nvSpPr>
        <p:spPr>
          <a:xfrm>
            <a:off x="57150" y="1588"/>
            <a:ext cx="2425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/>
                <a:cs typeface="Times New Roman"/>
              </a:rPr>
              <a:t>VIEW STOCK PAGE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01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036" y="2144444"/>
            <a:ext cx="6472237" cy="5514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500" spc="-595" dirty="0">
                <a:latin typeface="Times New Roman"/>
              </a:rPr>
              <a:t>R E Q U I R E M E N T</a:t>
            </a:r>
            <a:r>
              <a:rPr lang="en-US" sz="3500" spc="-570" dirty="0">
                <a:latin typeface="Times New Roman"/>
              </a:rPr>
              <a:t>       </a:t>
            </a:r>
            <a:r>
              <a:rPr lang="en-US" sz="3500" spc="-515" dirty="0">
                <a:latin typeface="Times New Roman"/>
              </a:rPr>
              <a:t>A N A L Y S I S</a:t>
            </a:r>
            <a:endParaRPr lang="en-US" sz="3500" dirty="0">
              <a:latin typeface="Times New Roman"/>
              <a:ea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6038" y="1129220"/>
            <a:ext cx="3063875" cy="2885440"/>
            <a:chOff x="5666038" y="1129220"/>
            <a:chExt cx="3063875" cy="2885440"/>
          </a:xfrm>
        </p:grpSpPr>
        <p:sp>
          <p:nvSpPr>
            <p:cNvPr id="7" name="object 7"/>
            <p:cNvSpPr/>
            <p:nvPr/>
          </p:nvSpPr>
          <p:spPr>
            <a:xfrm>
              <a:off x="6277412" y="1466154"/>
              <a:ext cx="753998" cy="813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104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12"/>
                  </a:moveTo>
                  <a:lnTo>
                    <a:pt x="1054" y="0"/>
                  </a:lnTo>
                  <a:lnTo>
                    <a:pt x="698" y="46659"/>
                  </a:lnTo>
                  <a:lnTo>
                    <a:pt x="226377" y="174472"/>
                  </a:lnTo>
                  <a:lnTo>
                    <a:pt x="226720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01"/>
                  </a:lnTo>
                  <a:lnTo>
                    <a:pt x="480606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387" y="1595024"/>
              <a:ext cx="85324" cy="125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034" y="3200743"/>
              <a:ext cx="753623" cy="813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729" y="3402152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25"/>
                  </a:moveTo>
                  <a:lnTo>
                    <a:pt x="1054" y="0"/>
                  </a:lnTo>
                  <a:lnTo>
                    <a:pt x="698" y="46672"/>
                  </a:lnTo>
                  <a:lnTo>
                    <a:pt x="226377" y="174472"/>
                  </a:lnTo>
                  <a:lnTo>
                    <a:pt x="226720" y="127825"/>
                  </a:lnTo>
                  <a:close/>
                </a:path>
                <a:path w="481329" h="412750">
                  <a:moveTo>
                    <a:pt x="480949" y="365252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49" y="36525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5008" y="3329615"/>
              <a:ext cx="85324" cy="125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985" y="1129220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8" y="1989948"/>
                  </a:moveTo>
                  <a:lnTo>
                    <a:pt x="549704" y="1943375"/>
                  </a:lnTo>
                  <a:lnTo>
                    <a:pt x="519544" y="1896363"/>
                  </a:lnTo>
                  <a:lnTo>
                    <a:pt x="490404" y="1848941"/>
                  </a:lnTo>
                  <a:lnTo>
                    <a:pt x="462271" y="1801141"/>
                  </a:lnTo>
                  <a:lnTo>
                    <a:pt x="435129" y="1752991"/>
                  </a:lnTo>
                  <a:lnTo>
                    <a:pt x="408966" y="1704522"/>
                  </a:lnTo>
                  <a:lnTo>
                    <a:pt x="383767" y="1655764"/>
                  </a:lnTo>
                  <a:lnTo>
                    <a:pt x="359517" y="1606747"/>
                  </a:lnTo>
                  <a:lnTo>
                    <a:pt x="336204" y="1557501"/>
                  </a:lnTo>
                  <a:lnTo>
                    <a:pt x="313812" y="1508055"/>
                  </a:lnTo>
                  <a:lnTo>
                    <a:pt x="292329" y="1458440"/>
                  </a:lnTo>
                  <a:lnTo>
                    <a:pt x="271739" y="1408686"/>
                  </a:lnTo>
                  <a:lnTo>
                    <a:pt x="252029" y="1358823"/>
                  </a:lnTo>
                  <a:lnTo>
                    <a:pt x="233184" y="1308880"/>
                  </a:lnTo>
                  <a:lnTo>
                    <a:pt x="215191" y="1258888"/>
                  </a:lnTo>
                  <a:lnTo>
                    <a:pt x="198036" y="1208877"/>
                  </a:lnTo>
                  <a:lnTo>
                    <a:pt x="181705" y="1158876"/>
                  </a:lnTo>
                  <a:lnTo>
                    <a:pt x="166183" y="1108916"/>
                  </a:lnTo>
                  <a:lnTo>
                    <a:pt x="151456" y="1059026"/>
                  </a:lnTo>
                  <a:lnTo>
                    <a:pt x="137511" y="1009237"/>
                  </a:lnTo>
                  <a:lnTo>
                    <a:pt x="124334" y="959579"/>
                  </a:lnTo>
                  <a:lnTo>
                    <a:pt x="111909" y="910081"/>
                  </a:lnTo>
                  <a:lnTo>
                    <a:pt x="100224" y="860773"/>
                  </a:lnTo>
                  <a:lnTo>
                    <a:pt x="89265" y="811686"/>
                  </a:lnTo>
                  <a:lnTo>
                    <a:pt x="79016" y="762849"/>
                  </a:lnTo>
                  <a:lnTo>
                    <a:pt x="69465" y="714293"/>
                  </a:lnTo>
                  <a:lnTo>
                    <a:pt x="60597" y="666048"/>
                  </a:lnTo>
                  <a:lnTo>
                    <a:pt x="52398" y="618142"/>
                  </a:lnTo>
                  <a:lnTo>
                    <a:pt x="44853" y="570608"/>
                  </a:lnTo>
                  <a:lnTo>
                    <a:pt x="37950" y="523473"/>
                  </a:lnTo>
                  <a:lnTo>
                    <a:pt x="31674" y="476769"/>
                  </a:lnTo>
                  <a:lnTo>
                    <a:pt x="26011" y="430525"/>
                  </a:lnTo>
                  <a:lnTo>
                    <a:pt x="20947" y="384771"/>
                  </a:lnTo>
                  <a:lnTo>
                    <a:pt x="16467" y="339538"/>
                  </a:lnTo>
                  <a:lnTo>
                    <a:pt x="12559" y="294855"/>
                  </a:lnTo>
                  <a:lnTo>
                    <a:pt x="9207" y="250752"/>
                  </a:lnTo>
                  <a:lnTo>
                    <a:pt x="6397" y="207260"/>
                  </a:lnTo>
                  <a:lnTo>
                    <a:pt x="4117" y="164407"/>
                  </a:lnTo>
                  <a:lnTo>
                    <a:pt x="2351" y="122225"/>
                  </a:lnTo>
                  <a:lnTo>
                    <a:pt x="1085" y="80743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6" y="17287"/>
                  </a:lnTo>
                  <a:lnTo>
                    <a:pt x="82608" y="30252"/>
                  </a:lnTo>
                  <a:lnTo>
                    <a:pt x="132031" y="39320"/>
                  </a:lnTo>
                  <a:lnTo>
                    <a:pt x="185219" y="44911"/>
                  </a:lnTo>
                  <a:lnTo>
                    <a:pt x="240935" y="47451"/>
                  </a:lnTo>
                  <a:lnTo>
                    <a:pt x="297946" y="47362"/>
                  </a:lnTo>
                  <a:lnTo>
                    <a:pt x="355014" y="45067"/>
                  </a:lnTo>
                  <a:lnTo>
                    <a:pt x="410904" y="40990"/>
                  </a:lnTo>
                  <a:lnTo>
                    <a:pt x="464381" y="35554"/>
                  </a:lnTo>
                  <a:lnTo>
                    <a:pt x="514209" y="29181"/>
                  </a:lnTo>
                  <a:lnTo>
                    <a:pt x="559151" y="22296"/>
                  </a:lnTo>
                  <a:lnTo>
                    <a:pt x="597973" y="15322"/>
                  </a:lnTo>
                  <a:lnTo>
                    <a:pt x="622804" y="48256"/>
                  </a:lnTo>
                  <a:lnTo>
                    <a:pt x="650505" y="84478"/>
                  </a:lnTo>
                  <a:lnTo>
                    <a:pt x="680717" y="123452"/>
                  </a:lnTo>
                  <a:lnTo>
                    <a:pt x="713080" y="164643"/>
                  </a:lnTo>
                  <a:lnTo>
                    <a:pt x="747234" y="207514"/>
                  </a:lnTo>
                  <a:lnTo>
                    <a:pt x="782818" y="251530"/>
                  </a:lnTo>
                  <a:lnTo>
                    <a:pt x="819473" y="296154"/>
                  </a:lnTo>
                  <a:lnTo>
                    <a:pt x="856838" y="340851"/>
                  </a:lnTo>
                  <a:lnTo>
                    <a:pt x="894554" y="385084"/>
                  </a:lnTo>
                  <a:lnTo>
                    <a:pt x="932260" y="428317"/>
                  </a:lnTo>
                  <a:lnTo>
                    <a:pt x="969596" y="470015"/>
                  </a:lnTo>
                  <a:lnTo>
                    <a:pt x="1006202" y="509641"/>
                  </a:lnTo>
                  <a:lnTo>
                    <a:pt x="1041718" y="546659"/>
                  </a:lnTo>
                  <a:lnTo>
                    <a:pt x="1075785" y="580534"/>
                  </a:lnTo>
                  <a:lnTo>
                    <a:pt x="1108041" y="610729"/>
                  </a:lnTo>
                  <a:lnTo>
                    <a:pt x="1138126" y="636708"/>
                  </a:lnTo>
                  <a:lnTo>
                    <a:pt x="1190347" y="673876"/>
                  </a:lnTo>
                  <a:lnTo>
                    <a:pt x="1189014" y="723876"/>
                  </a:lnTo>
                  <a:lnTo>
                    <a:pt x="1186895" y="774212"/>
                  </a:lnTo>
                  <a:lnTo>
                    <a:pt x="1183962" y="824790"/>
                  </a:lnTo>
                  <a:lnTo>
                    <a:pt x="1180190" y="875517"/>
                  </a:lnTo>
                  <a:lnTo>
                    <a:pt x="1175549" y="926299"/>
                  </a:lnTo>
                  <a:lnTo>
                    <a:pt x="1170011" y="977042"/>
                  </a:lnTo>
                  <a:lnTo>
                    <a:pt x="1163551" y="1027653"/>
                  </a:lnTo>
                  <a:lnTo>
                    <a:pt x="1156139" y="1078037"/>
                  </a:lnTo>
                  <a:lnTo>
                    <a:pt x="1147748" y="1128101"/>
                  </a:lnTo>
                  <a:lnTo>
                    <a:pt x="1138351" y="1177752"/>
                  </a:lnTo>
                  <a:lnTo>
                    <a:pt x="1127919" y="1226895"/>
                  </a:lnTo>
                  <a:lnTo>
                    <a:pt x="1116426" y="1275436"/>
                  </a:lnTo>
                  <a:lnTo>
                    <a:pt x="1103844" y="1323283"/>
                  </a:lnTo>
                  <a:lnTo>
                    <a:pt x="1090145" y="1370341"/>
                  </a:lnTo>
                  <a:lnTo>
                    <a:pt x="1075301" y="1416517"/>
                  </a:lnTo>
                  <a:lnTo>
                    <a:pt x="1059285" y="1461717"/>
                  </a:lnTo>
                  <a:lnTo>
                    <a:pt x="1042069" y="1505847"/>
                  </a:lnTo>
                  <a:lnTo>
                    <a:pt x="1023626" y="1548813"/>
                  </a:lnTo>
                  <a:lnTo>
                    <a:pt x="1003927" y="1590522"/>
                  </a:lnTo>
                  <a:lnTo>
                    <a:pt x="982946" y="1630880"/>
                  </a:lnTo>
                  <a:lnTo>
                    <a:pt x="960655" y="1669794"/>
                  </a:lnTo>
                  <a:lnTo>
                    <a:pt x="937025" y="1707168"/>
                  </a:lnTo>
                  <a:lnTo>
                    <a:pt x="912030" y="1742911"/>
                  </a:lnTo>
                  <a:lnTo>
                    <a:pt x="885642" y="1776928"/>
                  </a:lnTo>
                  <a:lnTo>
                    <a:pt x="857833" y="1809125"/>
                  </a:lnTo>
                  <a:lnTo>
                    <a:pt x="828576" y="1839409"/>
                  </a:lnTo>
                  <a:lnTo>
                    <a:pt x="797843" y="1867685"/>
                  </a:lnTo>
                  <a:lnTo>
                    <a:pt x="765606" y="1893861"/>
                  </a:lnTo>
                  <a:lnTo>
                    <a:pt x="731837" y="1917843"/>
                  </a:lnTo>
                  <a:lnTo>
                    <a:pt x="696510" y="1939536"/>
                  </a:lnTo>
                  <a:lnTo>
                    <a:pt x="659596" y="1958847"/>
                  </a:lnTo>
                  <a:lnTo>
                    <a:pt x="621068" y="1975682"/>
                  </a:lnTo>
                  <a:lnTo>
                    <a:pt x="580898" y="1989948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8085" y="1243609"/>
              <a:ext cx="1190347" cy="19899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6534" y="1258862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81"/>
                  </a:moveTo>
                  <a:lnTo>
                    <a:pt x="17074" y="0"/>
                  </a:lnTo>
                  <a:lnTo>
                    <a:pt x="41902" y="32930"/>
                  </a:lnTo>
                  <a:lnTo>
                    <a:pt x="69595" y="69144"/>
                  </a:lnTo>
                  <a:lnTo>
                    <a:pt x="99794" y="108105"/>
                  </a:lnTo>
                  <a:lnTo>
                    <a:pt x="132141" y="149278"/>
                  </a:lnTo>
                  <a:lnTo>
                    <a:pt x="166277" y="192128"/>
                  </a:lnTo>
                  <a:lnTo>
                    <a:pt x="201842" y="236119"/>
                  </a:lnTo>
                  <a:lnTo>
                    <a:pt x="238477" y="280716"/>
                  </a:lnTo>
                  <a:lnTo>
                    <a:pt x="275824" y="325384"/>
                  </a:lnTo>
                  <a:lnTo>
                    <a:pt x="313524" y="369588"/>
                  </a:lnTo>
                  <a:lnTo>
                    <a:pt x="351217" y="412793"/>
                  </a:lnTo>
                  <a:lnTo>
                    <a:pt x="388545" y="454462"/>
                  </a:lnTo>
                  <a:lnTo>
                    <a:pt x="425148" y="494061"/>
                  </a:lnTo>
                  <a:lnTo>
                    <a:pt x="460667" y="531055"/>
                  </a:lnTo>
                  <a:lnTo>
                    <a:pt x="494745" y="564908"/>
                  </a:lnTo>
                  <a:lnTo>
                    <a:pt x="527020" y="595085"/>
                  </a:lnTo>
                  <a:lnTo>
                    <a:pt x="557135" y="621050"/>
                  </a:lnTo>
                  <a:lnTo>
                    <a:pt x="609448" y="658206"/>
                  </a:lnTo>
                  <a:lnTo>
                    <a:pt x="608084" y="708207"/>
                  </a:lnTo>
                  <a:lnTo>
                    <a:pt x="605936" y="758546"/>
                  </a:lnTo>
                  <a:lnTo>
                    <a:pt x="602977" y="809128"/>
                  </a:lnTo>
                  <a:lnTo>
                    <a:pt x="599179" y="859861"/>
                  </a:lnTo>
                  <a:lnTo>
                    <a:pt x="594515" y="910650"/>
                  </a:lnTo>
                  <a:lnTo>
                    <a:pt x="588956" y="961401"/>
                  </a:lnTo>
                  <a:lnTo>
                    <a:pt x="582476" y="1012020"/>
                  </a:lnTo>
                  <a:lnTo>
                    <a:pt x="575047" y="1062414"/>
                  </a:lnTo>
                  <a:lnTo>
                    <a:pt x="566641" y="1112489"/>
                  </a:lnTo>
                  <a:lnTo>
                    <a:pt x="557230" y="1162150"/>
                  </a:lnTo>
                  <a:lnTo>
                    <a:pt x="546787" y="1211303"/>
                  </a:lnTo>
                  <a:lnTo>
                    <a:pt x="535285" y="1259856"/>
                  </a:lnTo>
                  <a:lnTo>
                    <a:pt x="522695" y="1307713"/>
                  </a:lnTo>
                  <a:lnTo>
                    <a:pt x="508990" y="1354781"/>
                  </a:lnTo>
                  <a:lnTo>
                    <a:pt x="494142" y="1400967"/>
                  </a:lnTo>
                  <a:lnTo>
                    <a:pt x="478124" y="1446175"/>
                  </a:lnTo>
                  <a:lnTo>
                    <a:pt x="460908" y="1490313"/>
                  </a:lnTo>
                  <a:lnTo>
                    <a:pt x="442466" y="1533287"/>
                  </a:lnTo>
                  <a:lnTo>
                    <a:pt x="422772" y="1575001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6"/>
                  </a:lnTo>
                  <a:lnTo>
                    <a:pt x="330910" y="1727398"/>
                  </a:lnTo>
                  <a:lnTo>
                    <a:pt x="304535" y="1761411"/>
                  </a:lnTo>
                  <a:lnTo>
                    <a:pt x="276742" y="1793603"/>
                  </a:lnTo>
                  <a:lnTo>
                    <a:pt x="247502" y="1823879"/>
                  </a:lnTo>
                  <a:lnTo>
                    <a:pt x="216788" y="1852145"/>
                  </a:lnTo>
                  <a:lnTo>
                    <a:pt x="184572" y="1878308"/>
                  </a:lnTo>
                  <a:lnTo>
                    <a:pt x="150827" y="1902273"/>
                  </a:lnTo>
                  <a:lnTo>
                    <a:pt x="115524" y="1923947"/>
                  </a:lnTo>
                  <a:lnTo>
                    <a:pt x="78638" y="1943235"/>
                  </a:lnTo>
                  <a:lnTo>
                    <a:pt x="40138" y="1960045"/>
                  </a:lnTo>
                  <a:lnTo>
                    <a:pt x="0" y="197428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2811" y="2301560"/>
              <a:ext cx="699298" cy="1668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2935" y="3048568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298" y="750498"/>
                  </a:moveTo>
                  <a:lnTo>
                    <a:pt x="1374" y="460399"/>
                  </a:lnTo>
                  <a:lnTo>
                    <a:pt x="0" y="0"/>
                  </a:lnTo>
                  <a:lnTo>
                    <a:pt x="526898" y="290099"/>
                  </a:lnTo>
                  <a:lnTo>
                    <a:pt x="528298" y="75049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2285" y="2743519"/>
              <a:ext cx="244824" cy="2750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2803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49"/>
                  </a:moveTo>
                  <a:lnTo>
                    <a:pt x="100177" y="625678"/>
                  </a:lnTo>
                  <a:lnTo>
                    <a:pt x="100177" y="673049"/>
                  </a:lnTo>
                  <a:lnTo>
                    <a:pt x="562648" y="927633"/>
                  </a:lnTo>
                  <a:lnTo>
                    <a:pt x="562648" y="880249"/>
                  </a:lnTo>
                  <a:close/>
                </a:path>
                <a:path w="699770" h="927735">
                  <a:moveTo>
                    <a:pt x="699655" y="606653"/>
                  </a:moveTo>
                  <a:lnTo>
                    <a:pt x="698944" y="384835"/>
                  </a:lnTo>
                  <a:lnTo>
                    <a:pt x="0" y="0"/>
                  </a:lnTo>
                  <a:lnTo>
                    <a:pt x="355" y="222186"/>
                  </a:lnTo>
                  <a:lnTo>
                    <a:pt x="699655" y="60665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8410" y="2419520"/>
              <a:ext cx="88824" cy="131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260" y="2854444"/>
              <a:ext cx="474674" cy="451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5913" y="1647101"/>
              <a:ext cx="1036772" cy="1220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6038" y="1710536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9" y="372286"/>
                  </a:moveTo>
                  <a:lnTo>
                    <a:pt x="0" y="146617"/>
                  </a:lnTo>
                  <a:lnTo>
                    <a:pt x="0" y="0"/>
                  </a:lnTo>
                  <a:lnTo>
                    <a:pt x="391099" y="225669"/>
                  </a:lnTo>
                  <a:lnTo>
                    <a:pt x="391099" y="372286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352" y="2063419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55" y="157289"/>
                  </a:moveTo>
                  <a:lnTo>
                    <a:pt x="301879" y="26352"/>
                  </a:lnTo>
                  <a:lnTo>
                    <a:pt x="301879" y="73710"/>
                  </a:lnTo>
                  <a:lnTo>
                    <a:pt x="528955" y="204660"/>
                  </a:lnTo>
                  <a:lnTo>
                    <a:pt x="528955" y="157289"/>
                  </a:lnTo>
                  <a:close/>
                </a:path>
                <a:path w="530859" h="394969">
                  <a:moveTo>
                    <a:pt x="529958" y="252488"/>
                  </a:moveTo>
                  <a:lnTo>
                    <a:pt x="92202" y="0"/>
                  </a:lnTo>
                  <a:lnTo>
                    <a:pt x="92202" y="47371"/>
                  </a:lnTo>
                  <a:lnTo>
                    <a:pt x="529958" y="299847"/>
                  </a:lnTo>
                  <a:lnTo>
                    <a:pt x="529958" y="252488"/>
                  </a:lnTo>
                  <a:close/>
                </a:path>
                <a:path w="530859" h="394969">
                  <a:moveTo>
                    <a:pt x="530402" y="347027"/>
                  </a:moveTo>
                  <a:lnTo>
                    <a:pt x="0" y="40906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2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7661" y="2248231"/>
              <a:ext cx="117724" cy="1750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0437" y="2791287"/>
              <a:ext cx="291149" cy="3964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6F79BD-6711-4930-A5D3-1B4DF057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" y="375802"/>
            <a:ext cx="9136855" cy="4770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075F8-1D8F-4C6F-B888-6B91A9A5443F}"/>
              </a:ext>
            </a:extLst>
          </p:cNvPr>
          <p:cNvSpPr txBox="1"/>
          <p:nvPr/>
        </p:nvSpPr>
        <p:spPr>
          <a:xfrm>
            <a:off x="73025" y="1587"/>
            <a:ext cx="3362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/>
                <a:cs typeface="Times New Roman"/>
              </a:rPr>
              <a:t>UPDATE QUANTITIES PAGE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16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485EB3-DF74-401B-AD0F-2A71C50A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50365"/>
            <a:ext cx="9135863" cy="50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A196CE5-FF09-461B-839E-9571AB94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387550"/>
            <a:ext cx="9136856" cy="469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D6B27-CC8A-4C71-91D0-BA16EACDA8DD}"/>
              </a:ext>
            </a:extLst>
          </p:cNvPr>
          <p:cNvSpPr txBox="1"/>
          <p:nvPr/>
        </p:nvSpPr>
        <p:spPr>
          <a:xfrm>
            <a:off x="73025" y="1589"/>
            <a:ext cx="1838325" cy="654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/>
                <a:cs typeface="Times New Roman"/>
              </a:rPr>
              <a:t>RFQ MODULE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426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0124EA7-6E23-4C31-AAA0-8B7A7267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" y="415409"/>
            <a:ext cx="9127925" cy="4678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B205D-A9AE-4125-BB9C-E5054B021207}"/>
              </a:ext>
            </a:extLst>
          </p:cNvPr>
          <p:cNvSpPr txBox="1"/>
          <p:nvPr/>
        </p:nvSpPr>
        <p:spPr>
          <a:xfrm>
            <a:off x="112713" y="158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/>
                <a:cs typeface="Times New Roman"/>
              </a:rPr>
              <a:t>RFQ DETAILS PAGE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576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36298-8FE8-4BC8-9D7A-183F0BDC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" y="414338"/>
            <a:ext cx="9127926" cy="4680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2EA9F-ED43-43C4-8868-E314F1D78115}"/>
              </a:ext>
            </a:extLst>
          </p:cNvPr>
          <p:cNvSpPr txBox="1"/>
          <p:nvPr/>
        </p:nvSpPr>
        <p:spPr>
          <a:xfrm>
            <a:off x="120650" y="1588"/>
            <a:ext cx="3600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Times New Roman"/>
                <a:cs typeface="Times New Roman"/>
              </a:rPr>
              <a:t>POTENTIAL VENDORS  PAGE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55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19002" y="4804075"/>
            <a:ext cx="2000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45" dirty="0">
                <a:solidFill>
                  <a:srgbClr val="FF3F93"/>
                </a:solidFill>
                <a:latin typeface="Verdana"/>
                <a:cs typeface="Verdana"/>
              </a:rPr>
              <a:t>48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80764" y="497141"/>
            <a:ext cx="3768725" cy="4646930"/>
            <a:chOff x="5180764" y="497141"/>
            <a:chExt cx="3768725" cy="4646930"/>
          </a:xfrm>
        </p:grpSpPr>
        <p:sp>
          <p:nvSpPr>
            <p:cNvPr id="7" name="object 7"/>
            <p:cNvSpPr/>
            <p:nvPr/>
          </p:nvSpPr>
          <p:spPr>
            <a:xfrm>
              <a:off x="6840005" y="497141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04" y="2512127"/>
                  </a:moveTo>
                  <a:lnTo>
                    <a:pt x="271454" y="2425802"/>
                  </a:lnTo>
                  <a:lnTo>
                    <a:pt x="243136" y="2315460"/>
                  </a:lnTo>
                  <a:lnTo>
                    <a:pt x="216614" y="2208597"/>
                  </a:lnTo>
                  <a:lnTo>
                    <a:pt x="191848" y="2105155"/>
                  </a:lnTo>
                  <a:lnTo>
                    <a:pt x="168796" y="2005076"/>
                  </a:lnTo>
                  <a:lnTo>
                    <a:pt x="147418" y="1908304"/>
                  </a:lnTo>
                  <a:lnTo>
                    <a:pt x="127674" y="1814781"/>
                  </a:lnTo>
                  <a:lnTo>
                    <a:pt x="109523" y="1724448"/>
                  </a:lnTo>
                  <a:lnTo>
                    <a:pt x="92925" y="1637249"/>
                  </a:lnTo>
                  <a:lnTo>
                    <a:pt x="77839" y="1553125"/>
                  </a:lnTo>
                  <a:lnTo>
                    <a:pt x="64225" y="1472020"/>
                  </a:lnTo>
                  <a:lnTo>
                    <a:pt x="52042" y="1393876"/>
                  </a:lnTo>
                  <a:lnTo>
                    <a:pt x="41249" y="1318635"/>
                  </a:lnTo>
                  <a:lnTo>
                    <a:pt x="31806" y="1246239"/>
                  </a:lnTo>
                  <a:lnTo>
                    <a:pt x="23673" y="1176631"/>
                  </a:lnTo>
                  <a:lnTo>
                    <a:pt x="16808" y="1109753"/>
                  </a:lnTo>
                  <a:lnTo>
                    <a:pt x="11172" y="1045549"/>
                  </a:lnTo>
                  <a:lnTo>
                    <a:pt x="6724" y="983959"/>
                  </a:lnTo>
                  <a:lnTo>
                    <a:pt x="3423" y="924928"/>
                  </a:lnTo>
                  <a:lnTo>
                    <a:pt x="1229" y="868396"/>
                  </a:lnTo>
                  <a:lnTo>
                    <a:pt x="102" y="814307"/>
                  </a:lnTo>
                  <a:lnTo>
                    <a:pt x="0" y="762603"/>
                  </a:lnTo>
                  <a:lnTo>
                    <a:pt x="883" y="713226"/>
                  </a:lnTo>
                  <a:lnTo>
                    <a:pt x="2710" y="666119"/>
                  </a:lnTo>
                  <a:lnTo>
                    <a:pt x="5442" y="621224"/>
                  </a:lnTo>
                  <a:lnTo>
                    <a:pt x="9038" y="578484"/>
                  </a:lnTo>
                  <a:lnTo>
                    <a:pt x="13456" y="537841"/>
                  </a:lnTo>
                  <a:lnTo>
                    <a:pt x="18657" y="499237"/>
                  </a:lnTo>
                  <a:lnTo>
                    <a:pt x="31245" y="427919"/>
                  </a:lnTo>
                  <a:lnTo>
                    <a:pt x="46476" y="364067"/>
                  </a:lnTo>
                  <a:lnTo>
                    <a:pt x="64027" y="307222"/>
                  </a:lnTo>
                  <a:lnTo>
                    <a:pt x="83573" y="256922"/>
                  </a:lnTo>
                  <a:lnTo>
                    <a:pt x="104790" y="212709"/>
                  </a:lnTo>
                  <a:lnTo>
                    <a:pt x="127354" y="174120"/>
                  </a:lnTo>
                  <a:lnTo>
                    <a:pt x="150940" y="140695"/>
                  </a:lnTo>
                  <a:lnTo>
                    <a:pt x="187527" y="99233"/>
                  </a:lnTo>
                  <a:lnTo>
                    <a:pt x="224590" y="66799"/>
                  </a:lnTo>
                  <a:lnTo>
                    <a:pt x="261035" y="41840"/>
                  </a:lnTo>
                  <a:lnTo>
                    <a:pt x="295768" y="22800"/>
                  </a:lnTo>
                  <a:lnTo>
                    <a:pt x="337524" y="3935"/>
                  </a:lnTo>
                  <a:lnTo>
                    <a:pt x="346879" y="0"/>
                  </a:lnTo>
                  <a:lnTo>
                    <a:pt x="356734" y="15539"/>
                  </a:lnTo>
                  <a:lnTo>
                    <a:pt x="377974" y="49304"/>
                  </a:lnTo>
                  <a:lnTo>
                    <a:pt x="400935" y="86738"/>
                  </a:lnTo>
                  <a:lnTo>
                    <a:pt x="425238" y="127941"/>
                  </a:lnTo>
                  <a:lnTo>
                    <a:pt x="450500" y="173014"/>
                  </a:lnTo>
                  <a:lnTo>
                    <a:pt x="476343" y="222061"/>
                  </a:lnTo>
                  <a:lnTo>
                    <a:pt x="502385" y="275183"/>
                  </a:lnTo>
                  <a:lnTo>
                    <a:pt x="528246" y="332480"/>
                  </a:lnTo>
                  <a:lnTo>
                    <a:pt x="553545" y="394056"/>
                  </a:lnTo>
                  <a:lnTo>
                    <a:pt x="577902" y="460011"/>
                  </a:lnTo>
                  <a:lnTo>
                    <a:pt x="600936" y="530448"/>
                  </a:lnTo>
                  <a:lnTo>
                    <a:pt x="611838" y="567379"/>
                  </a:lnTo>
                  <a:lnTo>
                    <a:pt x="622267" y="605469"/>
                  </a:lnTo>
                  <a:lnTo>
                    <a:pt x="632174" y="644729"/>
                  </a:lnTo>
                  <a:lnTo>
                    <a:pt x="641514" y="685174"/>
                  </a:lnTo>
                  <a:lnTo>
                    <a:pt x="650237" y="726815"/>
                  </a:lnTo>
                  <a:lnTo>
                    <a:pt x="658297" y="769666"/>
                  </a:lnTo>
                  <a:lnTo>
                    <a:pt x="665645" y="813739"/>
                  </a:lnTo>
                  <a:lnTo>
                    <a:pt x="672234" y="859046"/>
                  </a:lnTo>
                  <a:lnTo>
                    <a:pt x="678018" y="905602"/>
                  </a:lnTo>
                  <a:lnTo>
                    <a:pt x="682947" y="953417"/>
                  </a:lnTo>
                  <a:lnTo>
                    <a:pt x="686975" y="1002505"/>
                  </a:lnTo>
                  <a:lnTo>
                    <a:pt x="690054" y="1052879"/>
                  </a:lnTo>
                  <a:lnTo>
                    <a:pt x="692136" y="1104552"/>
                  </a:lnTo>
                  <a:lnTo>
                    <a:pt x="693174" y="1157536"/>
                  </a:lnTo>
                  <a:lnTo>
                    <a:pt x="693120" y="1211843"/>
                  </a:lnTo>
                  <a:lnTo>
                    <a:pt x="691927" y="1267487"/>
                  </a:lnTo>
                  <a:lnTo>
                    <a:pt x="689547" y="1324480"/>
                  </a:lnTo>
                  <a:lnTo>
                    <a:pt x="685933" y="1382836"/>
                  </a:lnTo>
                  <a:lnTo>
                    <a:pt x="681036" y="1442566"/>
                  </a:lnTo>
                  <a:lnTo>
                    <a:pt x="674810" y="1503683"/>
                  </a:lnTo>
                  <a:lnTo>
                    <a:pt x="667207" y="1566201"/>
                  </a:lnTo>
                  <a:lnTo>
                    <a:pt x="658179" y="1630131"/>
                  </a:lnTo>
                  <a:lnTo>
                    <a:pt x="647679" y="1695487"/>
                  </a:lnTo>
                  <a:lnTo>
                    <a:pt x="635659" y="1762281"/>
                  </a:lnTo>
                  <a:lnTo>
                    <a:pt x="622072" y="1830526"/>
                  </a:lnTo>
                  <a:lnTo>
                    <a:pt x="606869" y="1900235"/>
                  </a:lnTo>
                  <a:lnTo>
                    <a:pt x="590005" y="1971421"/>
                  </a:lnTo>
                  <a:lnTo>
                    <a:pt x="571430" y="2044095"/>
                  </a:lnTo>
                  <a:lnTo>
                    <a:pt x="551097" y="2118272"/>
                  </a:lnTo>
                  <a:lnTo>
                    <a:pt x="528959" y="2193963"/>
                  </a:lnTo>
                  <a:lnTo>
                    <a:pt x="504968" y="2271181"/>
                  </a:lnTo>
                  <a:lnTo>
                    <a:pt x="479077" y="2349939"/>
                  </a:lnTo>
                  <a:lnTo>
                    <a:pt x="451238" y="2430250"/>
                  </a:lnTo>
                  <a:lnTo>
                    <a:pt x="421404" y="251212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05035" y="2367347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4" y="704321"/>
                  </a:moveTo>
                  <a:lnTo>
                    <a:pt x="199470" y="670154"/>
                  </a:lnTo>
                  <a:lnTo>
                    <a:pt x="169134" y="632753"/>
                  </a:lnTo>
                  <a:lnTo>
                    <a:pt x="136823" y="592851"/>
                  </a:lnTo>
                  <a:lnTo>
                    <a:pt x="103147" y="551185"/>
                  </a:lnTo>
                  <a:lnTo>
                    <a:pt x="68712" y="508488"/>
                  </a:lnTo>
                  <a:lnTo>
                    <a:pt x="34127" y="465497"/>
                  </a:lnTo>
                  <a:lnTo>
                    <a:pt x="0" y="422946"/>
                  </a:lnTo>
                  <a:lnTo>
                    <a:pt x="14528" y="373483"/>
                  </a:lnTo>
                  <a:lnTo>
                    <a:pt x="28256" y="324655"/>
                  </a:lnTo>
                  <a:lnTo>
                    <a:pt x="41193" y="276454"/>
                  </a:lnTo>
                  <a:lnTo>
                    <a:pt x="53352" y="228873"/>
                  </a:lnTo>
                  <a:lnTo>
                    <a:pt x="64744" y="181904"/>
                  </a:lnTo>
                  <a:lnTo>
                    <a:pt x="75381" y="135540"/>
                  </a:lnTo>
                  <a:lnTo>
                    <a:pt x="85274" y="89773"/>
                  </a:lnTo>
                  <a:lnTo>
                    <a:pt x="94434" y="44595"/>
                  </a:lnTo>
                  <a:lnTo>
                    <a:pt x="102874" y="0"/>
                  </a:lnTo>
                  <a:lnTo>
                    <a:pt x="122986" y="43666"/>
                  </a:lnTo>
                  <a:lnTo>
                    <a:pt x="142553" y="88985"/>
                  </a:lnTo>
                  <a:lnTo>
                    <a:pt x="161313" y="135684"/>
                  </a:lnTo>
                  <a:lnTo>
                    <a:pt x="179001" y="183489"/>
                  </a:lnTo>
                  <a:lnTo>
                    <a:pt x="195352" y="232128"/>
                  </a:lnTo>
                  <a:lnTo>
                    <a:pt x="210102" y="281327"/>
                  </a:lnTo>
                  <a:lnTo>
                    <a:pt x="222988" y="330815"/>
                  </a:lnTo>
                  <a:lnTo>
                    <a:pt x="233745" y="380317"/>
                  </a:lnTo>
                  <a:lnTo>
                    <a:pt x="242108" y="429561"/>
                  </a:lnTo>
                  <a:lnTo>
                    <a:pt x="247813" y="478274"/>
                  </a:lnTo>
                  <a:lnTo>
                    <a:pt x="250596" y="526183"/>
                  </a:lnTo>
                  <a:lnTo>
                    <a:pt x="250193" y="573015"/>
                  </a:lnTo>
                  <a:lnTo>
                    <a:pt x="246340" y="618497"/>
                  </a:lnTo>
                  <a:lnTo>
                    <a:pt x="238771" y="662357"/>
                  </a:lnTo>
                  <a:lnTo>
                    <a:pt x="227224" y="704321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1375" y="2034340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1" y="560428"/>
                  </a:moveTo>
                  <a:lnTo>
                    <a:pt x="9849" y="491859"/>
                  </a:lnTo>
                  <a:lnTo>
                    <a:pt x="2133" y="427471"/>
                  </a:lnTo>
                  <a:lnTo>
                    <a:pt x="0" y="367204"/>
                  </a:lnTo>
                  <a:lnTo>
                    <a:pt x="2933" y="310994"/>
                  </a:lnTo>
                  <a:lnTo>
                    <a:pt x="10420" y="258782"/>
                  </a:lnTo>
                  <a:lnTo>
                    <a:pt x="21945" y="210503"/>
                  </a:lnTo>
                  <a:lnTo>
                    <a:pt x="36995" y="166098"/>
                  </a:lnTo>
                  <a:lnTo>
                    <a:pt x="55055" y="125504"/>
                  </a:lnTo>
                  <a:lnTo>
                    <a:pt x="75611" y="88658"/>
                  </a:lnTo>
                  <a:lnTo>
                    <a:pt x="98148" y="55501"/>
                  </a:lnTo>
                  <a:lnTo>
                    <a:pt x="147111" y="0"/>
                  </a:lnTo>
                  <a:lnTo>
                    <a:pt x="154075" y="44314"/>
                  </a:lnTo>
                  <a:lnTo>
                    <a:pt x="161499" y="89570"/>
                  </a:lnTo>
                  <a:lnTo>
                    <a:pt x="169393" y="135778"/>
                  </a:lnTo>
                  <a:lnTo>
                    <a:pt x="177765" y="182953"/>
                  </a:lnTo>
                  <a:lnTo>
                    <a:pt x="186622" y="231106"/>
                  </a:lnTo>
                  <a:lnTo>
                    <a:pt x="195973" y="280248"/>
                  </a:lnTo>
                  <a:lnTo>
                    <a:pt x="205827" y="330394"/>
                  </a:lnTo>
                  <a:lnTo>
                    <a:pt x="216192" y="381555"/>
                  </a:lnTo>
                  <a:lnTo>
                    <a:pt x="227076" y="433744"/>
                  </a:lnTo>
                  <a:lnTo>
                    <a:pt x="238488" y="486972"/>
                  </a:lnTo>
                  <a:lnTo>
                    <a:pt x="250435" y="541253"/>
                  </a:lnTo>
                  <a:lnTo>
                    <a:pt x="190449" y="546623"/>
                  </a:lnTo>
                  <a:lnTo>
                    <a:pt x="130542" y="551694"/>
                  </a:lnTo>
                  <a:lnTo>
                    <a:pt x="73888" y="556339"/>
                  </a:lnTo>
                  <a:lnTo>
                    <a:pt x="23661" y="560428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4394" y="621336"/>
              <a:ext cx="693061" cy="251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7463" y="2122595"/>
              <a:ext cx="2918593" cy="3020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2132" y="2772244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74" y="444399"/>
                  </a:moveTo>
                  <a:lnTo>
                    <a:pt x="0" y="174924"/>
                  </a:lnTo>
                  <a:lnTo>
                    <a:pt x="0" y="0"/>
                  </a:lnTo>
                  <a:lnTo>
                    <a:pt x="467274" y="269474"/>
                  </a:lnTo>
                  <a:lnTo>
                    <a:pt x="467274" y="444399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4850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32" y="156197"/>
                  </a:moveTo>
                  <a:lnTo>
                    <a:pt x="0" y="0"/>
                  </a:lnTo>
                  <a:lnTo>
                    <a:pt x="0" y="56629"/>
                  </a:lnTo>
                  <a:lnTo>
                    <a:pt x="271132" y="212852"/>
                  </a:lnTo>
                  <a:lnTo>
                    <a:pt x="271132" y="156197"/>
                  </a:lnTo>
                  <a:close/>
                </a:path>
                <a:path w="633729" h="647700">
                  <a:moveTo>
                    <a:pt x="489648" y="395097"/>
                  </a:moveTo>
                  <a:lnTo>
                    <a:pt x="457" y="112826"/>
                  </a:lnTo>
                  <a:lnTo>
                    <a:pt x="457" y="169443"/>
                  </a:lnTo>
                  <a:lnTo>
                    <a:pt x="489648" y="451726"/>
                  </a:lnTo>
                  <a:lnTo>
                    <a:pt x="489648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53"/>
                  </a:lnTo>
                  <a:lnTo>
                    <a:pt x="457" y="282270"/>
                  </a:lnTo>
                  <a:lnTo>
                    <a:pt x="633679" y="647674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18159" y="2337812"/>
              <a:ext cx="140799" cy="208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2339" y="505328"/>
              <a:ext cx="1238097" cy="14565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0764" y="581301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49" y="444419"/>
                  </a:moveTo>
                  <a:lnTo>
                    <a:pt x="0" y="174937"/>
                  </a:lnTo>
                  <a:lnTo>
                    <a:pt x="0" y="0"/>
                  </a:lnTo>
                  <a:lnTo>
                    <a:pt x="467249" y="269484"/>
                  </a:lnTo>
                  <a:lnTo>
                    <a:pt x="467249" y="44441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97359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23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23" y="244690"/>
                  </a:lnTo>
                  <a:lnTo>
                    <a:pt x="631723" y="188048"/>
                  </a:lnTo>
                  <a:close/>
                </a:path>
                <a:path w="633729" h="471169">
                  <a:moveTo>
                    <a:pt x="632777" y="301447"/>
                  </a:moveTo>
                  <a:lnTo>
                    <a:pt x="110172" y="0"/>
                  </a:lnTo>
                  <a:lnTo>
                    <a:pt x="110172" y="56629"/>
                  </a:lnTo>
                  <a:lnTo>
                    <a:pt x="632777" y="358089"/>
                  </a:lnTo>
                  <a:lnTo>
                    <a:pt x="632777" y="301447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4713" y="1476599"/>
              <a:ext cx="739298" cy="810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4437" y="1222977"/>
              <a:ext cx="140799" cy="2084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33211" y="1677225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76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276" y="192290"/>
                  </a:lnTo>
                  <a:lnTo>
                    <a:pt x="253276" y="146164"/>
                  </a:lnTo>
                  <a:close/>
                </a:path>
                <a:path w="473710" h="412114">
                  <a:moveTo>
                    <a:pt x="473646" y="365493"/>
                  </a:moveTo>
                  <a:lnTo>
                    <a:pt x="0" y="92354"/>
                  </a:lnTo>
                  <a:lnTo>
                    <a:pt x="0" y="138938"/>
                  </a:lnTo>
                  <a:lnTo>
                    <a:pt x="473646" y="412076"/>
                  </a:lnTo>
                  <a:lnTo>
                    <a:pt x="47364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10738" y="1604647"/>
              <a:ext cx="84124" cy="124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1059" y="1765931"/>
              <a:ext cx="739298" cy="811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9554" y="1967013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301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301" y="192290"/>
                  </a:lnTo>
                  <a:lnTo>
                    <a:pt x="253301" y="146164"/>
                  </a:lnTo>
                  <a:close/>
                </a:path>
                <a:path w="474345" h="412114">
                  <a:moveTo>
                    <a:pt x="474116" y="365493"/>
                  </a:moveTo>
                  <a:lnTo>
                    <a:pt x="444" y="92354"/>
                  </a:lnTo>
                  <a:lnTo>
                    <a:pt x="444" y="138938"/>
                  </a:lnTo>
                  <a:lnTo>
                    <a:pt x="474116" y="412076"/>
                  </a:lnTo>
                  <a:lnTo>
                    <a:pt x="47411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7083" y="1894436"/>
              <a:ext cx="84124" cy="1247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42598" y="2147498"/>
            <a:ext cx="4926012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640" dirty="0">
                <a:latin typeface="Times New Roman"/>
              </a:rPr>
              <a:t>D E P </a:t>
            </a:r>
            <a:r>
              <a:rPr lang="en-US" sz="4800" spc="-580" dirty="0">
                <a:latin typeface="Times New Roman"/>
              </a:rPr>
              <a:t>L O</a:t>
            </a:r>
            <a:r>
              <a:rPr lang="en-US" sz="4800" spc="-705" dirty="0">
                <a:latin typeface="Times New Roman"/>
              </a:rPr>
              <a:t>Y M E N T</a:t>
            </a:r>
            <a:endParaRPr lang="en-US" sz="4800" dirty="0"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449" y="220522"/>
            <a:ext cx="4929505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latin typeface="Times New Roman"/>
                <a:cs typeface="Times New Roman"/>
              </a:rPr>
              <a:t>A U T H O R I Z A T  I O N         M  I  C R O S E R V I C E</a:t>
            </a:r>
            <a:endParaRPr lang="en-US" sz="2400" b="0" spc="-415" dirty="0">
              <a:ea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415" dirty="0">
              <a:latin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247" y="648517"/>
            <a:ext cx="932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762" y="2569392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A0D638E7-9E8E-4D29-B3FE-664245BB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941269"/>
            <a:ext cx="8172450" cy="152264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449" y="336371"/>
            <a:ext cx="5069204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latin typeface="Times New Roman"/>
                <a:ea typeface="Verdana"/>
                <a:cs typeface="Times New Roman"/>
              </a:rPr>
              <a:t>S U P PL I E R        M  I  C R O  S  E  R V I  C  E</a:t>
            </a:r>
            <a:endParaRPr lang="en-US" sz="2400" b="0" spc="-415" dirty="0">
              <a:ea typeface="Verdana"/>
            </a:endParaRPr>
          </a:p>
          <a:p>
            <a:pPr marL="12700">
              <a:spcBef>
                <a:spcPts val="100"/>
              </a:spcBef>
            </a:pPr>
            <a:endParaRPr lang="en-US" sz="2400" spc="-415" dirty="0">
              <a:ea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560" y="776483"/>
            <a:ext cx="9321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075" y="2641796"/>
            <a:ext cx="1099820" cy="2051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45"/>
              </a:lnSpc>
            </a:pPr>
            <a:r>
              <a:rPr lang="en-US" sz="1400" spc="-80" dirty="0">
                <a:solidFill>
                  <a:srgbClr val="FFFFFF"/>
                </a:solidFill>
                <a:latin typeface="Arial"/>
                <a:cs typeface="Arial"/>
              </a:rPr>
              <a:t>Deploy 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16339B-F291-45EE-9F7D-A83D3335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106447"/>
            <a:ext cx="8458200" cy="140660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449" y="313196"/>
            <a:ext cx="3539490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solidFill>
                  <a:schemeClr val="accent6"/>
                </a:solidFill>
                <a:latin typeface="Times New Roman"/>
                <a:cs typeface="Times New Roman"/>
              </a:rPr>
              <a:t>P L A N T     M I C R O S E R V I C E</a:t>
            </a:r>
            <a:endParaRPr lang="en-US" sz="2400" b="0" spc="-415" dirty="0">
              <a:solidFill>
                <a:schemeClr val="accent6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spc="-415" dirty="0">
              <a:ea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435" y="808233"/>
            <a:ext cx="9321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887" y="2943421"/>
            <a:ext cx="1099820" cy="2051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645"/>
              </a:lnSpc>
            </a:pPr>
            <a:r>
              <a:rPr lang="en-US" sz="1400" spc="-80" dirty="0">
                <a:solidFill>
                  <a:srgbClr val="FFFFFF"/>
                </a:solidFill>
                <a:latin typeface="Arial"/>
                <a:cs typeface="Arial"/>
              </a:rPr>
              <a:t>Deploy 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C1A261-132A-48CA-8F5D-424D6F68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85215"/>
            <a:ext cx="8545511" cy="15760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449" y="336371"/>
            <a:ext cx="3266757" cy="7643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400" spc="-415" dirty="0">
                <a:solidFill>
                  <a:schemeClr val="accent6"/>
                </a:solidFill>
                <a:latin typeface="Times New Roman"/>
                <a:cs typeface="Times New Roman"/>
              </a:rPr>
              <a:t>R F Q    M  I C R O S E R V I C E</a:t>
            </a:r>
            <a:endParaRPr lang="en-US" sz="2400" b="0" spc="-415" dirty="0">
              <a:solidFill>
                <a:schemeClr val="accent6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spc="-415" dirty="0">
              <a:ea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435" y="887608"/>
            <a:ext cx="9321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950" y="2784671"/>
            <a:ext cx="109156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DC8C7C-3D95-460C-B38B-48821194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15430"/>
            <a:ext cx="8577262" cy="1442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99" y="971677"/>
            <a:ext cx="1629092" cy="779701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480"/>
              </a:spcBef>
            </a:pPr>
            <a:r>
              <a:rPr lang="en-US" sz="2400" spc="-285" dirty="0">
                <a:solidFill>
                  <a:schemeClr val="accent6"/>
                </a:solidFill>
                <a:latin typeface="Times New Roman"/>
              </a:rPr>
              <a:t>C L AS S </a:t>
            </a:r>
            <a:br>
              <a:rPr lang="en-US" sz="2400" spc="-285" dirty="0">
                <a:solidFill>
                  <a:schemeClr val="accent6"/>
                </a:solidFill>
                <a:latin typeface="Times New Roman"/>
              </a:rPr>
            </a:br>
            <a:r>
              <a:rPr lang="en-US" sz="2400" spc="-285" dirty="0">
                <a:solidFill>
                  <a:schemeClr val="accent6"/>
                </a:solidFill>
                <a:latin typeface="Times New Roman"/>
              </a:rPr>
              <a:t>D I AG R A M 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2EDDC06-CF42-4E4F-85FF-CBC07DA2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3" y="5113"/>
            <a:ext cx="7251699" cy="509358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2123667"/>
            <a:ext cx="3781107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35" dirty="0">
                <a:latin typeface="Times New Roman"/>
              </a:rPr>
              <a:t>T H A N K </a:t>
            </a:r>
            <a:r>
              <a:rPr sz="3600" spc="-585" dirty="0">
                <a:latin typeface="Times New Roman"/>
              </a:rPr>
              <a:t> </a:t>
            </a:r>
            <a:r>
              <a:rPr lang="en-US" sz="3600" spc="-680" dirty="0">
                <a:latin typeface="Times New Roman"/>
              </a:rPr>
              <a:t>Y O  U</a:t>
            </a:r>
            <a:endParaRPr lang="en-US" sz="3600" dirty="0">
              <a:latin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4014" y="586838"/>
            <a:ext cx="3387725" cy="3970020"/>
            <a:chOff x="5044014" y="586838"/>
            <a:chExt cx="3387725" cy="3970020"/>
          </a:xfrm>
        </p:grpSpPr>
        <p:sp>
          <p:nvSpPr>
            <p:cNvPr id="7" name="object 7"/>
            <p:cNvSpPr/>
            <p:nvPr/>
          </p:nvSpPr>
          <p:spPr>
            <a:xfrm>
              <a:off x="6777558" y="860259"/>
              <a:ext cx="871855" cy="2381885"/>
            </a:xfrm>
            <a:custGeom>
              <a:avLst/>
              <a:gdLst/>
              <a:ahLst/>
              <a:cxnLst/>
              <a:rect l="l" t="t" r="r" b="b"/>
              <a:pathLst>
                <a:path w="871854" h="2381885">
                  <a:moveTo>
                    <a:pt x="871397" y="503491"/>
                  </a:moveTo>
                  <a:lnTo>
                    <a:pt x="0" y="0"/>
                  </a:lnTo>
                  <a:lnTo>
                    <a:pt x="0" y="1878418"/>
                  </a:lnTo>
                  <a:lnTo>
                    <a:pt x="871397" y="2381440"/>
                  </a:lnTo>
                  <a:lnTo>
                    <a:pt x="871397" y="50349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6361" y="1029505"/>
              <a:ext cx="871398" cy="23814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0451" y="2074328"/>
              <a:ext cx="700405" cy="565785"/>
            </a:xfrm>
            <a:custGeom>
              <a:avLst/>
              <a:gdLst/>
              <a:ahLst/>
              <a:cxnLst/>
              <a:rect l="l" t="t" r="r" b="b"/>
              <a:pathLst>
                <a:path w="700404" h="565785">
                  <a:moveTo>
                    <a:pt x="650671" y="501853"/>
                  </a:moveTo>
                  <a:lnTo>
                    <a:pt x="48806" y="153911"/>
                  </a:lnTo>
                  <a:lnTo>
                    <a:pt x="48806" y="217258"/>
                  </a:lnTo>
                  <a:lnTo>
                    <a:pt x="650671" y="565175"/>
                  </a:lnTo>
                  <a:lnTo>
                    <a:pt x="650671" y="501853"/>
                  </a:lnTo>
                  <a:close/>
                </a:path>
                <a:path w="700404" h="565785">
                  <a:moveTo>
                    <a:pt x="700100" y="404279"/>
                  </a:moveTo>
                  <a:lnTo>
                    <a:pt x="0" y="0"/>
                  </a:lnTo>
                  <a:lnTo>
                    <a:pt x="0" y="63347"/>
                  </a:lnTo>
                  <a:lnTo>
                    <a:pt x="700100" y="467626"/>
                  </a:lnTo>
                  <a:lnTo>
                    <a:pt x="700100" y="40427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9162" y="2265432"/>
              <a:ext cx="514373" cy="506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2014" y="1718146"/>
              <a:ext cx="777373" cy="8542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1239" y="1853891"/>
              <a:ext cx="88449" cy="131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0413" y="1918093"/>
              <a:ext cx="499109" cy="487045"/>
            </a:xfrm>
            <a:custGeom>
              <a:avLst/>
              <a:gdLst/>
              <a:ahLst/>
              <a:cxnLst/>
              <a:rect l="l" t="t" r="r" b="b"/>
              <a:pathLst>
                <a:path w="499110" h="487044">
                  <a:moveTo>
                    <a:pt x="283464" y="163487"/>
                  </a:moveTo>
                  <a:lnTo>
                    <a:pt x="0" y="0"/>
                  </a:lnTo>
                  <a:lnTo>
                    <a:pt x="0" y="63817"/>
                  </a:lnTo>
                  <a:lnTo>
                    <a:pt x="283464" y="226834"/>
                  </a:lnTo>
                  <a:lnTo>
                    <a:pt x="283464" y="163487"/>
                  </a:lnTo>
                  <a:close/>
                </a:path>
                <a:path w="499110" h="487044">
                  <a:moveTo>
                    <a:pt x="498538" y="423151"/>
                  </a:moveTo>
                  <a:lnTo>
                    <a:pt x="469" y="135775"/>
                  </a:lnTo>
                  <a:lnTo>
                    <a:pt x="469" y="199123"/>
                  </a:lnTo>
                  <a:lnTo>
                    <a:pt x="498538" y="486498"/>
                  </a:lnTo>
                  <a:lnTo>
                    <a:pt x="498538" y="423151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4014" y="586838"/>
              <a:ext cx="1385747" cy="16329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6207" y="1049045"/>
              <a:ext cx="906780" cy="624840"/>
            </a:xfrm>
            <a:custGeom>
              <a:avLst/>
              <a:gdLst/>
              <a:ahLst/>
              <a:cxnLst/>
              <a:rect l="l" t="t" r="r" b="b"/>
              <a:pathLst>
                <a:path w="906779" h="624839">
                  <a:moveTo>
                    <a:pt x="905649" y="306717"/>
                  </a:moveTo>
                  <a:lnTo>
                    <a:pt x="602145" y="131584"/>
                  </a:lnTo>
                  <a:lnTo>
                    <a:pt x="602145" y="194932"/>
                  </a:lnTo>
                  <a:lnTo>
                    <a:pt x="905649" y="370052"/>
                  </a:lnTo>
                  <a:lnTo>
                    <a:pt x="905649" y="306717"/>
                  </a:lnTo>
                  <a:close/>
                </a:path>
                <a:path w="906779" h="624839">
                  <a:moveTo>
                    <a:pt x="906475" y="434086"/>
                  </a:moveTo>
                  <a:lnTo>
                    <a:pt x="154724" y="0"/>
                  </a:lnTo>
                  <a:lnTo>
                    <a:pt x="154724" y="63334"/>
                  </a:lnTo>
                  <a:lnTo>
                    <a:pt x="906475" y="497433"/>
                  </a:lnTo>
                  <a:lnTo>
                    <a:pt x="906475" y="434086"/>
                  </a:lnTo>
                  <a:close/>
                </a:path>
                <a:path w="906779" h="624839">
                  <a:moveTo>
                    <a:pt x="906780" y="561174"/>
                  </a:moveTo>
                  <a:lnTo>
                    <a:pt x="0" y="37198"/>
                  </a:lnTo>
                  <a:lnTo>
                    <a:pt x="0" y="100533"/>
                  </a:lnTo>
                  <a:lnTo>
                    <a:pt x="906780" y="624522"/>
                  </a:lnTo>
                  <a:lnTo>
                    <a:pt x="906780" y="56117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5662" y="1393194"/>
              <a:ext cx="157324" cy="2341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9809" y="2356567"/>
              <a:ext cx="461749" cy="10901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2809" y="2514670"/>
              <a:ext cx="181610" cy="699135"/>
            </a:xfrm>
            <a:custGeom>
              <a:avLst/>
              <a:gdLst/>
              <a:ahLst/>
              <a:cxnLst/>
              <a:rect l="l" t="t" r="r" b="b"/>
              <a:pathLst>
                <a:path w="181609" h="699135">
                  <a:moveTo>
                    <a:pt x="181549" y="699098"/>
                  </a:moveTo>
                  <a:lnTo>
                    <a:pt x="0" y="594298"/>
                  </a:lnTo>
                  <a:lnTo>
                    <a:pt x="0" y="0"/>
                  </a:lnTo>
                  <a:lnTo>
                    <a:pt x="181549" y="104799"/>
                  </a:lnTo>
                  <a:lnTo>
                    <a:pt x="181549" y="699098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2886" y="3034043"/>
              <a:ext cx="1385747" cy="15225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8306" y="3415347"/>
              <a:ext cx="709295" cy="726440"/>
            </a:xfrm>
            <a:custGeom>
              <a:avLst/>
              <a:gdLst/>
              <a:ahLst/>
              <a:cxnLst/>
              <a:rect l="l" t="t" r="r" b="b"/>
              <a:pathLst>
                <a:path w="709295" h="726439">
                  <a:moveTo>
                    <a:pt x="303491" y="175133"/>
                  </a:moveTo>
                  <a:lnTo>
                    <a:pt x="0" y="0"/>
                  </a:lnTo>
                  <a:lnTo>
                    <a:pt x="0" y="63347"/>
                  </a:lnTo>
                  <a:lnTo>
                    <a:pt x="303491" y="238480"/>
                  </a:lnTo>
                  <a:lnTo>
                    <a:pt x="303491" y="175133"/>
                  </a:lnTo>
                  <a:close/>
                </a:path>
                <a:path w="709295" h="726439">
                  <a:moveTo>
                    <a:pt x="547890" y="442722"/>
                  </a:moveTo>
                  <a:lnTo>
                    <a:pt x="0" y="126479"/>
                  </a:lnTo>
                  <a:lnTo>
                    <a:pt x="0" y="189826"/>
                  </a:lnTo>
                  <a:lnTo>
                    <a:pt x="547890" y="506082"/>
                  </a:lnTo>
                  <a:lnTo>
                    <a:pt x="547890" y="442722"/>
                  </a:lnTo>
                  <a:close/>
                </a:path>
                <a:path w="709295" h="726439">
                  <a:moveTo>
                    <a:pt x="708952" y="662825"/>
                  </a:moveTo>
                  <a:lnTo>
                    <a:pt x="0" y="253403"/>
                  </a:lnTo>
                  <a:lnTo>
                    <a:pt x="0" y="316750"/>
                  </a:lnTo>
                  <a:lnTo>
                    <a:pt x="708952" y="726173"/>
                  </a:lnTo>
                  <a:lnTo>
                    <a:pt x="708952" y="66282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6935" y="3275923"/>
              <a:ext cx="157324" cy="2341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0087" y="2903560"/>
              <a:ext cx="389149" cy="5304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12210" y="1549695"/>
              <a:ext cx="409575" cy="549275"/>
            </a:xfrm>
            <a:custGeom>
              <a:avLst/>
              <a:gdLst/>
              <a:ahLst/>
              <a:cxnLst/>
              <a:rect l="l" t="t" r="r" b="b"/>
              <a:pathLst>
                <a:path w="409575" h="549275">
                  <a:moveTo>
                    <a:pt x="204650" y="549265"/>
                  </a:moveTo>
                  <a:lnTo>
                    <a:pt x="161572" y="490770"/>
                  </a:lnTo>
                  <a:lnTo>
                    <a:pt x="124308" y="435273"/>
                  </a:lnTo>
                  <a:lnTo>
                    <a:pt x="92563" y="382829"/>
                  </a:lnTo>
                  <a:lnTo>
                    <a:pt x="66040" y="333494"/>
                  </a:lnTo>
                  <a:lnTo>
                    <a:pt x="44444" y="287323"/>
                  </a:lnTo>
                  <a:lnTo>
                    <a:pt x="27478" y="244370"/>
                  </a:lnTo>
                  <a:lnTo>
                    <a:pt x="14847" y="204690"/>
                  </a:lnTo>
                  <a:lnTo>
                    <a:pt x="1404" y="135372"/>
                  </a:lnTo>
                  <a:lnTo>
                    <a:pt x="0" y="105843"/>
                  </a:lnTo>
                  <a:lnTo>
                    <a:pt x="1745" y="79807"/>
                  </a:lnTo>
                  <a:lnTo>
                    <a:pt x="13504" y="38437"/>
                  </a:lnTo>
                  <a:lnTo>
                    <a:pt x="47367" y="3959"/>
                  </a:lnTo>
                  <a:lnTo>
                    <a:pt x="77306" y="0"/>
                  </a:lnTo>
                  <a:lnTo>
                    <a:pt x="93596" y="3893"/>
                  </a:lnTo>
                  <a:lnTo>
                    <a:pt x="127337" y="23701"/>
                  </a:lnTo>
                  <a:lnTo>
                    <a:pt x="160654" y="59904"/>
                  </a:lnTo>
                  <a:lnTo>
                    <a:pt x="191177" y="112942"/>
                  </a:lnTo>
                  <a:lnTo>
                    <a:pt x="204650" y="145911"/>
                  </a:lnTo>
                  <a:lnTo>
                    <a:pt x="219361" y="127581"/>
                  </a:lnTo>
                  <a:lnTo>
                    <a:pt x="235548" y="116036"/>
                  </a:lnTo>
                  <a:lnTo>
                    <a:pt x="252835" y="110765"/>
                  </a:lnTo>
                  <a:lnTo>
                    <a:pt x="270848" y="111261"/>
                  </a:lnTo>
                  <a:lnTo>
                    <a:pt x="307546" y="127521"/>
                  </a:lnTo>
                  <a:lnTo>
                    <a:pt x="342633" y="160747"/>
                  </a:lnTo>
                  <a:lnTo>
                    <a:pt x="373106" y="206872"/>
                  </a:lnTo>
                  <a:lnTo>
                    <a:pt x="395956" y="261829"/>
                  </a:lnTo>
                  <a:lnTo>
                    <a:pt x="408179" y="321550"/>
                  </a:lnTo>
                  <a:lnTo>
                    <a:pt x="409365" y="351926"/>
                  </a:lnTo>
                  <a:lnTo>
                    <a:pt x="406767" y="381968"/>
                  </a:lnTo>
                  <a:lnTo>
                    <a:pt x="388714" y="439016"/>
                  </a:lnTo>
                  <a:lnTo>
                    <a:pt x="351015" y="488627"/>
                  </a:lnTo>
                  <a:lnTo>
                    <a:pt x="290662" y="526732"/>
                  </a:lnTo>
                  <a:lnTo>
                    <a:pt x="251052" y="540199"/>
                  </a:lnTo>
                  <a:lnTo>
                    <a:pt x="204650" y="54926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80764" y="497141"/>
            <a:ext cx="3768725" cy="4646930"/>
            <a:chOff x="5180764" y="497141"/>
            <a:chExt cx="3768725" cy="4646930"/>
          </a:xfrm>
        </p:grpSpPr>
        <p:sp>
          <p:nvSpPr>
            <p:cNvPr id="6" name="object 6"/>
            <p:cNvSpPr/>
            <p:nvPr/>
          </p:nvSpPr>
          <p:spPr>
            <a:xfrm>
              <a:off x="6840005" y="497141"/>
              <a:ext cx="693420" cy="2512695"/>
            </a:xfrm>
            <a:custGeom>
              <a:avLst/>
              <a:gdLst/>
              <a:ahLst/>
              <a:cxnLst/>
              <a:rect l="l" t="t" r="r" b="b"/>
              <a:pathLst>
                <a:path w="693420" h="2512695">
                  <a:moveTo>
                    <a:pt x="421404" y="2512127"/>
                  </a:moveTo>
                  <a:lnTo>
                    <a:pt x="271454" y="2425802"/>
                  </a:lnTo>
                  <a:lnTo>
                    <a:pt x="243136" y="2315460"/>
                  </a:lnTo>
                  <a:lnTo>
                    <a:pt x="216614" y="2208597"/>
                  </a:lnTo>
                  <a:lnTo>
                    <a:pt x="191848" y="2105155"/>
                  </a:lnTo>
                  <a:lnTo>
                    <a:pt x="168796" y="2005076"/>
                  </a:lnTo>
                  <a:lnTo>
                    <a:pt x="147418" y="1908304"/>
                  </a:lnTo>
                  <a:lnTo>
                    <a:pt x="127674" y="1814781"/>
                  </a:lnTo>
                  <a:lnTo>
                    <a:pt x="109523" y="1724448"/>
                  </a:lnTo>
                  <a:lnTo>
                    <a:pt x="92925" y="1637249"/>
                  </a:lnTo>
                  <a:lnTo>
                    <a:pt x="77839" y="1553125"/>
                  </a:lnTo>
                  <a:lnTo>
                    <a:pt x="64225" y="1472020"/>
                  </a:lnTo>
                  <a:lnTo>
                    <a:pt x="52042" y="1393876"/>
                  </a:lnTo>
                  <a:lnTo>
                    <a:pt x="41249" y="1318635"/>
                  </a:lnTo>
                  <a:lnTo>
                    <a:pt x="31806" y="1246239"/>
                  </a:lnTo>
                  <a:lnTo>
                    <a:pt x="23673" y="1176631"/>
                  </a:lnTo>
                  <a:lnTo>
                    <a:pt x="16808" y="1109753"/>
                  </a:lnTo>
                  <a:lnTo>
                    <a:pt x="11172" y="1045549"/>
                  </a:lnTo>
                  <a:lnTo>
                    <a:pt x="6724" y="983959"/>
                  </a:lnTo>
                  <a:lnTo>
                    <a:pt x="3423" y="924928"/>
                  </a:lnTo>
                  <a:lnTo>
                    <a:pt x="1229" y="868396"/>
                  </a:lnTo>
                  <a:lnTo>
                    <a:pt x="102" y="814307"/>
                  </a:lnTo>
                  <a:lnTo>
                    <a:pt x="0" y="762603"/>
                  </a:lnTo>
                  <a:lnTo>
                    <a:pt x="883" y="713226"/>
                  </a:lnTo>
                  <a:lnTo>
                    <a:pt x="2710" y="666119"/>
                  </a:lnTo>
                  <a:lnTo>
                    <a:pt x="5442" y="621224"/>
                  </a:lnTo>
                  <a:lnTo>
                    <a:pt x="9038" y="578484"/>
                  </a:lnTo>
                  <a:lnTo>
                    <a:pt x="13456" y="537841"/>
                  </a:lnTo>
                  <a:lnTo>
                    <a:pt x="18657" y="499237"/>
                  </a:lnTo>
                  <a:lnTo>
                    <a:pt x="31245" y="427919"/>
                  </a:lnTo>
                  <a:lnTo>
                    <a:pt x="46476" y="364067"/>
                  </a:lnTo>
                  <a:lnTo>
                    <a:pt x="64027" y="307222"/>
                  </a:lnTo>
                  <a:lnTo>
                    <a:pt x="83573" y="256922"/>
                  </a:lnTo>
                  <a:lnTo>
                    <a:pt x="104790" y="212709"/>
                  </a:lnTo>
                  <a:lnTo>
                    <a:pt x="127354" y="174120"/>
                  </a:lnTo>
                  <a:lnTo>
                    <a:pt x="150940" y="140695"/>
                  </a:lnTo>
                  <a:lnTo>
                    <a:pt x="187527" y="99233"/>
                  </a:lnTo>
                  <a:lnTo>
                    <a:pt x="224590" y="66799"/>
                  </a:lnTo>
                  <a:lnTo>
                    <a:pt x="261035" y="41840"/>
                  </a:lnTo>
                  <a:lnTo>
                    <a:pt x="295768" y="22800"/>
                  </a:lnTo>
                  <a:lnTo>
                    <a:pt x="337524" y="3935"/>
                  </a:lnTo>
                  <a:lnTo>
                    <a:pt x="346879" y="0"/>
                  </a:lnTo>
                  <a:lnTo>
                    <a:pt x="356734" y="15539"/>
                  </a:lnTo>
                  <a:lnTo>
                    <a:pt x="377974" y="49304"/>
                  </a:lnTo>
                  <a:lnTo>
                    <a:pt x="400935" y="86738"/>
                  </a:lnTo>
                  <a:lnTo>
                    <a:pt x="425238" y="127941"/>
                  </a:lnTo>
                  <a:lnTo>
                    <a:pt x="450500" y="173014"/>
                  </a:lnTo>
                  <a:lnTo>
                    <a:pt x="476343" y="222061"/>
                  </a:lnTo>
                  <a:lnTo>
                    <a:pt x="502385" y="275183"/>
                  </a:lnTo>
                  <a:lnTo>
                    <a:pt x="528246" y="332480"/>
                  </a:lnTo>
                  <a:lnTo>
                    <a:pt x="553545" y="394056"/>
                  </a:lnTo>
                  <a:lnTo>
                    <a:pt x="577902" y="460011"/>
                  </a:lnTo>
                  <a:lnTo>
                    <a:pt x="600936" y="530448"/>
                  </a:lnTo>
                  <a:lnTo>
                    <a:pt x="611838" y="567379"/>
                  </a:lnTo>
                  <a:lnTo>
                    <a:pt x="622267" y="605469"/>
                  </a:lnTo>
                  <a:lnTo>
                    <a:pt x="632174" y="644729"/>
                  </a:lnTo>
                  <a:lnTo>
                    <a:pt x="641514" y="685174"/>
                  </a:lnTo>
                  <a:lnTo>
                    <a:pt x="650237" y="726815"/>
                  </a:lnTo>
                  <a:lnTo>
                    <a:pt x="658297" y="769666"/>
                  </a:lnTo>
                  <a:lnTo>
                    <a:pt x="665645" y="813739"/>
                  </a:lnTo>
                  <a:lnTo>
                    <a:pt x="672234" y="859046"/>
                  </a:lnTo>
                  <a:lnTo>
                    <a:pt x="678018" y="905602"/>
                  </a:lnTo>
                  <a:lnTo>
                    <a:pt x="682947" y="953417"/>
                  </a:lnTo>
                  <a:lnTo>
                    <a:pt x="686975" y="1002505"/>
                  </a:lnTo>
                  <a:lnTo>
                    <a:pt x="690054" y="1052879"/>
                  </a:lnTo>
                  <a:lnTo>
                    <a:pt x="692136" y="1104552"/>
                  </a:lnTo>
                  <a:lnTo>
                    <a:pt x="693174" y="1157536"/>
                  </a:lnTo>
                  <a:lnTo>
                    <a:pt x="693120" y="1211843"/>
                  </a:lnTo>
                  <a:lnTo>
                    <a:pt x="691927" y="1267487"/>
                  </a:lnTo>
                  <a:lnTo>
                    <a:pt x="689547" y="1324480"/>
                  </a:lnTo>
                  <a:lnTo>
                    <a:pt x="685933" y="1382836"/>
                  </a:lnTo>
                  <a:lnTo>
                    <a:pt x="681036" y="1442566"/>
                  </a:lnTo>
                  <a:lnTo>
                    <a:pt x="674810" y="1503683"/>
                  </a:lnTo>
                  <a:lnTo>
                    <a:pt x="667207" y="1566201"/>
                  </a:lnTo>
                  <a:lnTo>
                    <a:pt x="658179" y="1630131"/>
                  </a:lnTo>
                  <a:lnTo>
                    <a:pt x="647679" y="1695487"/>
                  </a:lnTo>
                  <a:lnTo>
                    <a:pt x="635659" y="1762281"/>
                  </a:lnTo>
                  <a:lnTo>
                    <a:pt x="622072" y="1830526"/>
                  </a:lnTo>
                  <a:lnTo>
                    <a:pt x="606869" y="1900235"/>
                  </a:lnTo>
                  <a:lnTo>
                    <a:pt x="590005" y="1971421"/>
                  </a:lnTo>
                  <a:lnTo>
                    <a:pt x="571430" y="2044095"/>
                  </a:lnTo>
                  <a:lnTo>
                    <a:pt x="551097" y="2118272"/>
                  </a:lnTo>
                  <a:lnTo>
                    <a:pt x="528959" y="2193963"/>
                  </a:lnTo>
                  <a:lnTo>
                    <a:pt x="504968" y="2271181"/>
                  </a:lnTo>
                  <a:lnTo>
                    <a:pt x="479077" y="2349939"/>
                  </a:lnTo>
                  <a:lnTo>
                    <a:pt x="451238" y="2430250"/>
                  </a:lnTo>
                  <a:lnTo>
                    <a:pt x="421404" y="2512127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5035" y="2367347"/>
              <a:ext cx="250825" cy="704850"/>
            </a:xfrm>
            <a:custGeom>
              <a:avLst/>
              <a:gdLst/>
              <a:ahLst/>
              <a:cxnLst/>
              <a:rect l="l" t="t" r="r" b="b"/>
              <a:pathLst>
                <a:path w="250825" h="704850">
                  <a:moveTo>
                    <a:pt x="227224" y="704321"/>
                  </a:moveTo>
                  <a:lnTo>
                    <a:pt x="199470" y="670154"/>
                  </a:lnTo>
                  <a:lnTo>
                    <a:pt x="169134" y="632753"/>
                  </a:lnTo>
                  <a:lnTo>
                    <a:pt x="136823" y="592851"/>
                  </a:lnTo>
                  <a:lnTo>
                    <a:pt x="103147" y="551185"/>
                  </a:lnTo>
                  <a:lnTo>
                    <a:pt x="68712" y="508488"/>
                  </a:lnTo>
                  <a:lnTo>
                    <a:pt x="34127" y="465497"/>
                  </a:lnTo>
                  <a:lnTo>
                    <a:pt x="0" y="422946"/>
                  </a:lnTo>
                  <a:lnTo>
                    <a:pt x="14528" y="373483"/>
                  </a:lnTo>
                  <a:lnTo>
                    <a:pt x="28256" y="324655"/>
                  </a:lnTo>
                  <a:lnTo>
                    <a:pt x="41193" y="276454"/>
                  </a:lnTo>
                  <a:lnTo>
                    <a:pt x="53352" y="228873"/>
                  </a:lnTo>
                  <a:lnTo>
                    <a:pt x="64744" y="181904"/>
                  </a:lnTo>
                  <a:lnTo>
                    <a:pt x="75381" y="135540"/>
                  </a:lnTo>
                  <a:lnTo>
                    <a:pt x="85274" y="89773"/>
                  </a:lnTo>
                  <a:lnTo>
                    <a:pt x="94434" y="44595"/>
                  </a:lnTo>
                  <a:lnTo>
                    <a:pt x="102874" y="0"/>
                  </a:lnTo>
                  <a:lnTo>
                    <a:pt x="122986" y="43666"/>
                  </a:lnTo>
                  <a:lnTo>
                    <a:pt x="142553" y="88985"/>
                  </a:lnTo>
                  <a:lnTo>
                    <a:pt x="161313" y="135684"/>
                  </a:lnTo>
                  <a:lnTo>
                    <a:pt x="179001" y="183489"/>
                  </a:lnTo>
                  <a:lnTo>
                    <a:pt x="195352" y="232128"/>
                  </a:lnTo>
                  <a:lnTo>
                    <a:pt x="210102" y="281327"/>
                  </a:lnTo>
                  <a:lnTo>
                    <a:pt x="222988" y="330815"/>
                  </a:lnTo>
                  <a:lnTo>
                    <a:pt x="233745" y="380317"/>
                  </a:lnTo>
                  <a:lnTo>
                    <a:pt x="242108" y="429561"/>
                  </a:lnTo>
                  <a:lnTo>
                    <a:pt x="247813" y="478274"/>
                  </a:lnTo>
                  <a:lnTo>
                    <a:pt x="250596" y="526183"/>
                  </a:lnTo>
                  <a:lnTo>
                    <a:pt x="250193" y="573015"/>
                  </a:lnTo>
                  <a:lnTo>
                    <a:pt x="246340" y="618497"/>
                  </a:lnTo>
                  <a:lnTo>
                    <a:pt x="238771" y="662357"/>
                  </a:lnTo>
                  <a:lnTo>
                    <a:pt x="227224" y="704321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1375" y="2034340"/>
              <a:ext cx="250825" cy="560705"/>
            </a:xfrm>
            <a:custGeom>
              <a:avLst/>
              <a:gdLst/>
              <a:ahLst/>
              <a:cxnLst/>
              <a:rect l="l" t="t" r="r" b="b"/>
              <a:pathLst>
                <a:path w="250825" h="560705">
                  <a:moveTo>
                    <a:pt x="23661" y="560428"/>
                  </a:moveTo>
                  <a:lnTo>
                    <a:pt x="9849" y="491859"/>
                  </a:lnTo>
                  <a:lnTo>
                    <a:pt x="2133" y="427471"/>
                  </a:lnTo>
                  <a:lnTo>
                    <a:pt x="0" y="367204"/>
                  </a:lnTo>
                  <a:lnTo>
                    <a:pt x="2933" y="310994"/>
                  </a:lnTo>
                  <a:lnTo>
                    <a:pt x="10420" y="258782"/>
                  </a:lnTo>
                  <a:lnTo>
                    <a:pt x="21945" y="210503"/>
                  </a:lnTo>
                  <a:lnTo>
                    <a:pt x="36995" y="166098"/>
                  </a:lnTo>
                  <a:lnTo>
                    <a:pt x="55055" y="125504"/>
                  </a:lnTo>
                  <a:lnTo>
                    <a:pt x="75611" y="88658"/>
                  </a:lnTo>
                  <a:lnTo>
                    <a:pt x="98148" y="55501"/>
                  </a:lnTo>
                  <a:lnTo>
                    <a:pt x="147111" y="0"/>
                  </a:lnTo>
                  <a:lnTo>
                    <a:pt x="154075" y="44314"/>
                  </a:lnTo>
                  <a:lnTo>
                    <a:pt x="161499" y="89570"/>
                  </a:lnTo>
                  <a:lnTo>
                    <a:pt x="169393" y="135778"/>
                  </a:lnTo>
                  <a:lnTo>
                    <a:pt x="177765" y="182953"/>
                  </a:lnTo>
                  <a:lnTo>
                    <a:pt x="186622" y="231106"/>
                  </a:lnTo>
                  <a:lnTo>
                    <a:pt x="195973" y="280248"/>
                  </a:lnTo>
                  <a:lnTo>
                    <a:pt x="205827" y="330394"/>
                  </a:lnTo>
                  <a:lnTo>
                    <a:pt x="216192" y="381555"/>
                  </a:lnTo>
                  <a:lnTo>
                    <a:pt x="227076" y="433744"/>
                  </a:lnTo>
                  <a:lnTo>
                    <a:pt x="238488" y="486972"/>
                  </a:lnTo>
                  <a:lnTo>
                    <a:pt x="250435" y="541253"/>
                  </a:lnTo>
                  <a:lnTo>
                    <a:pt x="190449" y="546623"/>
                  </a:lnTo>
                  <a:lnTo>
                    <a:pt x="130542" y="551694"/>
                  </a:lnTo>
                  <a:lnTo>
                    <a:pt x="73888" y="556339"/>
                  </a:lnTo>
                  <a:lnTo>
                    <a:pt x="23661" y="560428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4394" y="621336"/>
              <a:ext cx="693061" cy="2512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7463" y="2122595"/>
              <a:ext cx="2918593" cy="30208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2132" y="2772244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59" h="444500">
                  <a:moveTo>
                    <a:pt x="467274" y="444399"/>
                  </a:moveTo>
                  <a:lnTo>
                    <a:pt x="0" y="174924"/>
                  </a:lnTo>
                  <a:lnTo>
                    <a:pt x="0" y="0"/>
                  </a:lnTo>
                  <a:lnTo>
                    <a:pt x="467274" y="269474"/>
                  </a:lnTo>
                  <a:lnTo>
                    <a:pt x="467274" y="444399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50" y="2461526"/>
              <a:ext cx="633730" cy="647700"/>
            </a:xfrm>
            <a:custGeom>
              <a:avLst/>
              <a:gdLst/>
              <a:ahLst/>
              <a:cxnLst/>
              <a:rect l="l" t="t" r="r" b="b"/>
              <a:pathLst>
                <a:path w="633729" h="647700">
                  <a:moveTo>
                    <a:pt x="271132" y="156197"/>
                  </a:moveTo>
                  <a:lnTo>
                    <a:pt x="0" y="0"/>
                  </a:lnTo>
                  <a:lnTo>
                    <a:pt x="0" y="56629"/>
                  </a:lnTo>
                  <a:lnTo>
                    <a:pt x="271132" y="212852"/>
                  </a:lnTo>
                  <a:lnTo>
                    <a:pt x="271132" y="156197"/>
                  </a:lnTo>
                  <a:close/>
                </a:path>
                <a:path w="633729" h="647700">
                  <a:moveTo>
                    <a:pt x="489648" y="395097"/>
                  </a:moveTo>
                  <a:lnTo>
                    <a:pt x="457" y="112826"/>
                  </a:lnTo>
                  <a:lnTo>
                    <a:pt x="457" y="169443"/>
                  </a:lnTo>
                  <a:lnTo>
                    <a:pt x="489648" y="451726"/>
                  </a:lnTo>
                  <a:lnTo>
                    <a:pt x="489648" y="395097"/>
                  </a:lnTo>
                  <a:close/>
                </a:path>
                <a:path w="633729" h="647700">
                  <a:moveTo>
                    <a:pt x="633679" y="591045"/>
                  </a:moveTo>
                  <a:lnTo>
                    <a:pt x="457" y="225653"/>
                  </a:lnTo>
                  <a:lnTo>
                    <a:pt x="457" y="282270"/>
                  </a:lnTo>
                  <a:lnTo>
                    <a:pt x="633679" y="647674"/>
                  </a:lnTo>
                  <a:lnTo>
                    <a:pt x="633679" y="591045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8159" y="2337812"/>
              <a:ext cx="140799" cy="208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339" y="505328"/>
              <a:ext cx="1238097" cy="14565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0764" y="581301"/>
              <a:ext cx="467359" cy="444500"/>
            </a:xfrm>
            <a:custGeom>
              <a:avLst/>
              <a:gdLst/>
              <a:ahLst/>
              <a:cxnLst/>
              <a:rect l="l" t="t" r="r" b="b"/>
              <a:pathLst>
                <a:path w="467360" h="444500">
                  <a:moveTo>
                    <a:pt x="467249" y="444419"/>
                  </a:moveTo>
                  <a:lnTo>
                    <a:pt x="0" y="174937"/>
                  </a:lnTo>
                  <a:lnTo>
                    <a:pt x="0" y="0"/>
                  </a:lnTo>
                  <a:lnTo>
                    <a:pt x="467249" y="269484"/>
                  </a:lnTo>
                  <a:lnTo>
                    <a:pt x="467249" y="44441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7359" y="1002118"/>
              <a:ext cx="633730" cy="471170"/>
            </a:xfrm>
            <a:custGeom>
              <a:avLst/>
              <a:gdLst/>
              <a:ahLst/>
              <a:cxnLst/>
              <a:rect l="l" t="t" r="r" b="b"/>
              <a:pathLst>
                <a:path w="633729" h="471169">
                  <a:moveTo>
                    <a:pt x="631723" y="188048"/>
                  </a:moveTo>
                  <a:lnTo>
                    <a:pt x="360591" y="31838"/>
                  </a:lnTo>
                  <a:lnTo>
                    <a:pt x="360591" y="88480"/>
                  </a:lnTo>
                  <a:lnTo>
                    <a:pt x="631723" y="244690"/>
                  </a:lnTo>
                  <a:lnTo>
                    <a:pt x="631723" y="188048"/>
                  </a:lnTo>
                  <a:close/>
                </a:path>
                <a:path w="633729" h="471169">
                  <a:moveTo>
                    <a:pt x="632777" y="301447"/>
                  </a:moveTo>
                  <a:lnTo>
                    <a:pt x="110172" y="0"/>
                  </a:lnTo>
                  <a:lnTo>
                    <a:pt x="110172" y="56629"/>
                  </a:lnTo>
                  <a:lnTo>
                    <a:pt x="632777" y="358089"/>
                  </a:lnTo>
                  <a:lnTo>
                    <a:pt x="632777" y="301447"/>
                  </a:lnTo>
                  <a:close/>
                </a:path>
                <a:path w="633729" h="471169">
                  <a:moveTo>
                    <a:pt x="633222" y="414528"/>
                  </a:moveTo>
                  <a:lnTo>
                    <a:pt x="0" y="49136"/>
                  </a:lnTo>
                  <a:lnTo>
                    <a:pt x="0" y="105765"/>
                  </a:lnTo>
                  <a:lnTo>
                    <a:pt x="633222" y="471170"/>
                  </a:lnTo>
                  <a:lnTo>
                    <a:pt x="633222" y="41452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4713" y="1476599"/>
              <a:ext cx="739298" cy="8107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4437" y="1222977"/>
              <a:ext cx="140799" cy="2084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211" y="1677225"/>
              <a:ext cx="473709" cy="412115"/>
            </a:xfrm>
            <a:custGeom>
              <a:avLst/>
              <a:gdLst/>
              <a:ahLst/>
              <a:cxnLst/>
              <a:rect l="l" t="t" r="r" b="b"/>
              <a:pathLst>
                <a:path w="473710" h="412114">
                  <a:moveTo>
                    <a:pt x="253276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276" y="192290"/>
                  </a:lnTo>
                  <a:lnTo>
                    <a:pt x="253276" y="146164"/>
                  </a:lnTo>
                  <a:close/>
                </a:path>
                <a:path w="473710" h="412114">
                  <a:moveTo>
                    <a:pt x="473646" y="365493"/>
                  </a:moveTo>
                  <a:lnTo>
                    <a:pt x="0" y="92354"/>
                  </a:lnTo>
                  <a:lnTo>
                    <a:pt x="0" y="138938"/>
                  </a:lnTo>
                  <a:lnTo>
                    <a:pt x="473646" y="412076"/>
                  </a:lnTo>
                  <a:lnTo>
                    <a:pt x="47364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0738" y="1604647"/>
              <a:ext cx="84124" cy="124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1059" y="1765931"/>
              <a:ext cx="739298" cy="8111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9554" y="1967013"/>
              <a:ext cx="474345" cy="412115"/>
            </a:xfrm>
            <a:custGeom>
              <a:avLst/>
              <a:gdLst/>
              <a:ahLst/>
              <a:cxnLst/>
              <a:rect l="l" t="t" r="r" b="b"/>
              <a:pathLst>
                <a:path w="474345" h="412114">
                  <a:moveTo>
                    <a:pt x="253301" y="146164"/>
                  </a:moveTo>
                  <a:lnTo>
                    <a:pt x="0" y="0"/>
                  </a:lnTo>
                  <a:lnTo>
                    <a:pt x="0" y="46139"/>
                  </a:lnTo>
                  <a:lnTo>
                    <a:pt x="253301" y="192290"/>
                  </a:lnTo>
                  <a:lnTo>
                    <a:pt x="253301" y="146164"/>
                  </a:lnTo>
                  <a:close/>
                </a:path>
                <a:path w="474345" h="412114">
                  <a:moveTo>
                    <a:pt x="474116" y="365493"/>
                  </a:moveTo>
                  <a:lnTo>
                    <a:pt x="444" y="92354"/>
                  </a:lnTo>
                  <a:lnTo>
                    <a:pt x="444" y="138938"/>
                  </a:lnTo>
                  <a:lnTo>
                    <a:pt x="474116" y="412076"/>
                  </a:lnTo>
                  <a:lnTo>
                    <a:pt x="474116" y="36549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97083" y="1894436"/>
              <a:ext cx="84124" cy="1247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42598" y="1818888"/>
            <a:ext cx="5408611" cy="1431161"/>
          </a:xfrm>
          <a:prstGeom prst="rect">
            <a:avLst/>
          </a:prstGeom>
        </p:spPr>
        <p:txBody>
          <a:bodyPr vert="horz" wrap="square" lIns="0" tIns="96520" rIns="0" bIns="0" rtlCol="0" anchor="t">
            <a:spAutoFit/>
          </a:bodyPr>
          <a:lstStyle/>
          <a:p>
            <a:pPr marL="12700" marR="5080">
              <a:lnSpc>
                <a:spcPts val="5170"/>
              </a:lnSpc>
              <a:spcBef>
                <a:spcPts val="760"/>
              </a:spcBef>
            </a:pPr>
            <a:r>
              <a:rPr lang="en-US" sz="4800" spc="-700" dirty="0">
                <a:latin typeface="Times New Roman"/>
              </a:rPr>
              <a:t>D E V E L O P M ENT  </a:t>
            </a:r>
            <a:r>
              <a:rPr sz="4800" spc="-755" dirty="0">
                <a:latin typeface="Times New Roman"/>
              </a:rPr>
              <a:t>&amp;</a:t>
            </a:r>
            <a:r>
              <a:rPr lang="en-US" sz="4800" spc="-755" dirty="0">
                <a:latin typeface="Times New Roman"/>
              </a:rPr>
              <a:t>  </a:t>
            </a:r>
            <a:r>
              <a:rPr sz="4800" spc="-755" dirty="0">
                <a:latin typeface="Times New Roman"/>
              </a:rPr>
              <a:t> </a:t>
            </a:r>
            <a:br>
              <a:rPr lang="en-US" sz="4800" spc="-755" dirty="0">
                <a:latin typeface="Times New Roman"/>
              </a:rPr>
            </a:br>
            <a:r>
              <a:rPr lang="en-US" sz="4800" spc="-940" dirty="0">
                <a:latin typeface="Times New Roman"/>
              </a:rPr>
              <a:t>D  E  S  I  G N  I   N  G</a:t>
            </a:r>
            <a:endParaRPr lang="en-US" sz="4800" dirty="0">
              <a:latin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7752" y="4804075"/>
            <a:ext cx="161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155" dirty="0">
                <a:solidFill>
                  <a:srgbClr val="FF3F93"/>
                </a:solidFill>
                <a:latin typeface="Verdana"/>
                <a:cs typeface="Verdana"/>
              </a:rPr>
              <a:t>6</a:t>
            </a:fld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8473" y="606645"/>
            <a:ext cx="3359467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425" dirty="0">
                <a:latin typeface="Times New Roman"/>
              </a:rPr>
              <a:t>M  I C R O S E </a:t>
            </a:r>
            <a:r>
              <a:rPr lang="en-US" sz="2800" spc="-495" dirty="0">
                <a:latin typeface="Times New Roman"/>
              </a:rPr>
              <a:t>R </a:t>
            </a:r>
            <a:r>
              <a:rPr lang="en-US" sz="2800" spc="-365" dirty="0">
                <a:latin typeface="Times New Roman"/>
              </a:rPr>
              <a:t>V I C E S</a:t>
            </a:r>
            <a:endParaRPr lang="en-US" sz="2800" dirty="0">
              <a:latin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042" y="1245934"/>
            <a:ext cx="5581650" cy="2861026"/>
          </a:xfrm>
          <a:prstGeom prst="rect">
            <a:avLst/>
          </a:prstGeom>
        </p:spPr>
        <p:txBody>
          <a:bodyPr vert="horz" wrap="square" lIns="0" tIns="31115" rIns="0" bIns="0" rtlCol="0" anchor="t">
            <a:spAutoFit/>
          </a:bodyPr>
          <a:lstStyle/>
          <a:p>
            <a:pPr marL="443230" marR="5080" indent="-431165">
              <a:lnSpc>
                <a:spcPct val="115399"/>
              </a:lnSpc>
              <a:spcBef>
                <a:spcPts val="245"/>
              </a:spcBef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JWTAuth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icroservice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handle authentication of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 Supplier</a:t>
            </a:r>
            <a:endParaRPr lang="en-US" sz="18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43230" marR="146050" indent="-431165">
              <a:lnSpc>
                <a:spcPts val="2720"/>
              </a:lnSpc>
              <a:spcBef>
                <a:spcPts val="515"/>
              </a:spcBef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Supplier 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handle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 supplier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 marL="443230" marR="369570" indent="-431165">
              <a:lnSpc>
                <a:spcPts val="2720"/>
              </a:lnSpc>
              <a:spcBef>
                <a:spcPts val="335"/>
              </a:spcBef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Plant 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handle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stock replenishment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 of plant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43230" marR="132715" indent="-431165">
              <a:lnSpc>
                <a:spcPts val="2720"/>
              </a:lnSpc>
              <a:spcBef>
                <a:spcPts val="335"/>
              </a:spcBef>
              <a:buSzPct val="133333"/>
              <a:buFont typeface="Arial"/>
              <a:buChar char="•"/>
              <a:tabLst>
                <a:tab pos="443865" algn="l"/>
              </a:tabLst>
            </a:pP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RFQ 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 get the RFQ details from plant and supplier</a:t>
            </a:r>
            <a:endParaRPr lang="en-US"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62" y="729157"/>
            <a:ext cx="2715260" cy="3830320"/>
            <a:chOff x="6123862" y="729157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09" y="1879841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3" y="1240171"/>
                  </a:moveTo>
                  <a:lnTo>
                    <a:pt x="1109347" y="1225052"/>
                  </a:lnTo>
                  <a:lnTo>
                    <a:pt x="104949" y="639128"/>
                  </a:lnTo>
                  <a:lnTo>
                    <a:pt x="69564" y="611785"/>
                  </a:lnTo>
                  <a:lnTo>
                    <a:pt x="39074" y="575396"/>
                  </a:lnTo>
                  <a:lnTo>
                    <a:pt x="15781" y="533494"/>
                  </a:lnTo>
                  <a:lnTo>
                    <a:pt x="1989" y="489612"/>
                  </a:lnTo>
                  <a:lnTo>
                    <a:pt x="0" y="447283"/>
                  </a:lnTo>
                  <a:lnTo>
                    <a:pt x="7840" y="393498"/>
                  </a:lnTo>
                  <a:lnTo>
                    <a:pt x="18430" y="342775"/>
                  </a:lnTo>
                  <a:lnTo>
                    <a:pt x="31668" y="295199"/>
                  </a:lnTo>
                  <a:lnTo>
                    <a:pt x="47453" y="250851"/>
                  </a:lnTo>
                  <a:lnTo>
                    <a:pt x="65684" y="209817"/>
                  </a:lnTo>
                  <a:lnTo>
                    <a:pt x="86259" y="172178"/>
                  </a:lnTo>
                  <a:lnTo>
                    <a:pt x="109077" y="138018"/>
                  </a:lnTo>
                  <a:lnTo>
                    <a:pt x="134037" y="107422"/>
                  </a:lnTo>
                  <a:lnTo>
                    <a:pt x="161038" y="80471"/>
                  </a:lnTo>
                  <a:lnTo>
                    <a:pt x="220755" y="37841"/>
                  </a:lnTo>
                  <a:lnTo>
                    <a:pt x="287420" y="10795"/>
                  </a:lnTo>
                  <a:lnTo>
                    <a:pt x="360222" y="0"/>
                  </a:lnTo>
                  <a:lnTo>
                    <a:pt x="398671" y="904"/>
                  </a:lnTo>
                  <a:lnTo>
                    <a:pt x="438351" y="6122"/>
                  </a:lnTo>
                  <a:lnTo>
                    <a:pt x="479159" y="15736"/>
                  </a:lnTo>
                  <a:lnTo>
                    <a:pt x="520996" y="29829"/>
                  </a:lnTo>
                  <a:lnTo>
                    <a:pt x="563759" y="48485"/>
                  </a:lnTo>
                  <a:lnTo>
                    <a:pt x="607348" y="71787"/>
                  </a:lnTo>
                  <a:lnTo>
                    <a:pt x="642613" y="93714"/>
                  </a:lnTo>
                  <a:lnTo>
                    <a:pt x="677352" y="118073"/>
                  </a:lnTo>
                  <a:lnTo>
                    <a:pt x="711512" y="144757"/>
                  </a:lnTo>
                  <a:lnTo>
                    <a:pt x="745040" y="173660"/>
                  </a:lnTo>
                  <a:lnTo>
                    <a:pt x="777882" y="204676"/>
                  </a:lnTo>
                  <a:lnTo>
                    <a:pt x="809985" y="237698"/>
                  </a:lnTo>
                  <a:lnTo>
                    <a:pt x="841296" y="272620"/>
                  </a:lnTo>
                  <a:lnTo>
                    <a:pt x="871761" y="309336"/>
                  </a:lnTo>
                  <a:lnTo>
                    <a:pt x="901327" y="347740"/>
                  </a:lnTo>
                  <a:lnTo>
                    <a:pt x="929940" y="387726"/>
                  </a:lnTo>
                  <a:lnTo>
                    <a:pt x="957548" y="429187"/>
                  </a:lnTo>
                  <a:lnTo>
                    <a:pt x="984096" y="472016"/>
                  </a:lnTo>
                  <a:lnTo>
                    <a:pt x="1009532" y="516109"/>
                  </a:lnTo>
                  <a:lnTo>
                    <a:pt x="1033802" y="561358"/>
                  </a:lnTo>
                  <a:lnTo>
                    <a:pt x="1056852" y="607658"/>
                  </a:lnTo>
                  <a:lnTo>
                    <a:pt x="1078630" y="654902"/>
                  </a:lnTo>
                  <a:lnTo>
                    <a:pt x="1099082" y="702984"/>
                  </a:lnTo>
                  <a:lnTo>
                    <a:pt x="1118154" y="751798"/>
                  </a:lnTo>
                  <a:lnTo>
                    <a:pt x="1135794" y="801237"/>
                  </a:lnTo>
                  <a:lnTo>
                    <a:pt x="1151948" y="851195"/>
                  </a:lnTo>
                  <a:lnTo>
                    <a:pt x="1166562" y="901567"/>
                  </a:lnTo>
                  <a:lnTo>
                    <a:pt x="1179583" y="952245"/>
                  </a:lnTo>
                  <a:lnTo>
                    <a:pt x="1190958" y="1003124"/>
                  </a:lnTo>
                  <a:lnTo>
                    <a:pt x="1200633" y="1054097"/>
                  </a:lnTo>
                  <a:lnTo>
                    <a:pt x="1208556" y="1105059"/>
                  </a:lnTo>
                  <a:lnTo>
                    <a:pt x="1214672" y="1155902"/>
                  </a:lnTo>
                  <a:lnTo>
                    <a:pt x="1210045" y="1203923"/>
                  </a:lnTo>
                  <a:lnTo>
                    <a:pt x="1187969" y="1232570"/>
                  </a:lnTo>
                  <a:lnTo>
                    <a:pt x="1152913" y="124017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6109" y="1990833"/>
              <a:ext cx="1214647" cy="1240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2284" y="729157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42" y="1047122"/>
                  </a:moveTo>
                  <a:lnTo>
                    <a:pt x="385665" y="1027537"/>
                  </a:lnTo>
                  <a:lnTo>
                    <a:pt x="345349" y="1007243"/>
                  </a:lnTo>
                  <a:lnTo>
                    <a:pt x="310073" y="984167"/>
                  </a:lnTo>
                  <a:lnTo>
                    <a:pt x="275808" y="956851"/>
                  </a:lnTo>
                  <a:lnTo>
                    <a:pt x="242729" y="925640"/>
                  </a:lnTo>
                  <a:lnTo>
                    <a:pt x="211010" y="890878"/>
                  </a:lnTo>
                  <a:lnTo>
                    <a:pt x="180826" y="852910"/>
                  </a:lnTo>
                  <a:lnTo>
                    <a:pt x="152351" y="812079"/>
                  </a:lnTo>
                  <a:lnTo>
                    <a:pt x="125760" y="768730"/>
                  </a:lnTo>
                  <a:lnTo>
                    <a:pt x="101227" y="723206"/>
                  </a:lnTo>
                  <a:lnTo>
                    <a:pt x="78927" y="675853"/>
                  </a:lnTo>
                  <a:lnTo>
                    <a:pt x="59034" y="627015"/>
                  </a:lnTo>
                  <a:lnTo>
                    <a:pt x="41723" y="577034"/>
                  </a:lnTo>
                  <a:lnTo>
                    <a:pt x="27168" y="526257"/>
                  </a:lnTo>
                  <a:lnTo>
                    <a:pt x="15543" y="475026"/>
                  </a:lnTo>
                  <a:lnTo>
                    <a:pt x="7024" y="423687"/>
                  </a:lnTo>
                  <a:lnTo>
                    <a:pt x="1785" y="372582"/>
                  </a:lnTo>
                  <a:lnTo>
                    <a:pt x="0" y="322057"/>
                  </a:lnTo>
                  <a:lnTo>
                    <a:pt x="2326" y="266969"/>
                  </a:lnTo>
                  <a:lnTo>
                    <a:pt x="9132" y="216406"/>
                  </a:lnTo>
                  <a:lnTo>
                    <a:pt x="20159" y="170581"/>
                  </a:lnTo>
                  <a:lnTo>
                    <a:pt x="35146" y="129705"/>
                  </a:lnTo>
                  <a:lnTo>
                    <a:pt x="53834" y="93992"/>
                  </a:lnTo>
                  <a:lnTo>
                    <a:pt x="101274" y="38901"/>
                  </a:lnTo>
                  <a:lnTo>
                    <a:pt x="160402" y="7004"/>
                  </a:lnTo>
                  <a:lnTo>
                    <a:pt x="229141" y="0"/>
                  </a:lnTo>
                  <a:lnTo>
                    <a:pt x="266465" y="6362"/>
                  </a:lnTo>
                  <a:lnTo>
                    <a:pt x="305412" y="19584"/>
                  </a:lnTo>
                  <a:lnTo>
                    <a:pt x="345724" y="39878"/>
                  </a:lnTo>
                  <a:lnTo>
                    <a:pt x="381062" y="62959"/>
                  </a:lnTo>
                  <a:lnTo>
                    <a:pt x="415372" y="90286"/>
                  </a:lnTo>
                  <a:lnTo>
                    <a:pt x="448483" y="121513"/>
                  </a:lnTo>
                  <a:lnTo>
                    <a:pt x="480220" y="156296"/>
                  </a:lnTo>
                  <a:lnTo>
                    <a:pt x="510412" y="194287"/>
                  </a:lnTo>
                  <a:lnTo>
                    <a:pt x="538886" y="235141"/>
                  </a:lnTo>
                  <a:lnTo>
                    <a:pt x="565468" y="278512"/>
                  </a:lnTo>
                  <a:lnTo>
                    <a:pt x="589986" y="324054"/>
                  </a:lnTo>
                  <a:lnTo>
                    <a:pt x="612267" y="371422"/>
                  </a:lnTo>
                  <a:lnTo>
                    <a:pt x="632137" y="420270"/>
                  </a:lnTo>
                  <a:lnTo>
                    <a:pt x="649425" y="470252"/>
                  </a:lnTo>
                  <a:lnTo>
                    <a:pt x="663958" y="521021"/>
                  </a:lnTo>
                  <a:lnTo>
                    <a:pt x="675561" y="572233"/>
                  </a:lnTo>
                  <a:lnTo>
                    <a:pt x="684064" y="623542"/>
                  </a:lnTo>
                  <a:lnTo>
                    <a:pt x="689292" y="674600"/>
                  </a:lnTo>
                  <a:lnTo>
                    <a:pt x="691073" y="725064"/>
                  </a:lnTo>
                  <a:lnTo>
                    <a:pt x="688747" y="780152"/>
                  </a:lnTo>
                  <a:lnTo>
                    <a:pt x="681942" y="830715"/>
                  </a:lnTo>
                  <a:lnTo>
                    <a:pt x="670916" y="876541"/>
                  </a:lnTo>
                  <a:lnTo>
                    <a:pt x="655931" y="917416"/>
                  </a:lnTo>
                  <a:lnTo>
                    <a:pt x="637245" y="953129"/>
                  </a:lnTo>
                  <a:lnTo>
                    <a:pt x="589808" y="1008220"/>
                  </a:lnTo>
                  <a:lnTo>
                    <a:pt x="530681" y="1040117"/>
                  </a:lnTo>
                  <a:lnTo>
                    <a:pt x="461942" y="1047122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4184" y="840148"/>
              <a:ext cx="691073" cy="104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1909" y="2559894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1"/>
                  </a:moveTo>
                  <a:lnTo>
                    <a:pt x="0" y="1498271"/>
                  </a:lnTo>
                  <a:lnTo>
                    <a:pt x="0" y="0"/>
                  </a:lnTo>
                  <a:lnTo>
                    <a:pt x="696273" y="401524"/>
                  </a:lnTo>
                  <a:lnTo>
                    <a:pt x="696273" y="189942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6034" y="2659769"/>
              <a:ext cx="696623" cy="1899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3032" y="3604323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79"/>
                  </a:moveTo>
                  <a:lnTo>
                    <a:pt x="39243" y="120624"/>
                  </a:lnTo>
                  <a:lnTo>
                    <a:pt x="39243" y="171170"/>
                  </a:lnTo>
                  <a:lnTo>
                    <a:pt x="520420" y="448525"/>
                  </a:lnTo>
                  <a:lnTo>
                    <a:pt x="520420" y="397979"/>
                  </a:lnTo>
                  <a:close/>
                </a:path>
                <a:path w="559434" h="448945">
                  <a:moveTo>
                    <a:pt x="559320" y="322351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559320" y="372897"/>
                  </a:lnTo>
                  <a:lnTo>
                    <a:pt x="559320" y="322351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58" y="3159867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407" y="462025"/>
                  </a:moveTo>
                  <a:lnTo>
                    <a:pt x="155199" y="445900"/>
                  </a:lnTo>
                  <a:lnTo>
                    <a:pt x="119649" y="419687"/>
                  </a:lnTo>
                  <a:lnTo>
                    <a:pt x="86996" y="384654"/>
                  </a:lnTo>
                  <a:lnTo>
                    <a:pt x="58178" y="342637"/>
                  </a:lnTo>
                  <a:lnTo>
                    <a:pt x="34131" y="295468"/>
                  </a:lnTo>
                  <a:lnTo>
                    <a:pt x="15794" y="244984"/>
                  </a:lnTo>
                  <a:lnTo>
                    <a:pt x="4104" y="193016"/>
                  </a:lnTo>
                  <a:lnTo>
                    <a:pt x="0" y="141401"/>
                  </a:lnTo>
                  <a:lnTo>
                    <a:pt x="5551" y="87507"/>
                  </a:lnTo>
                  <a:lnTo>
                    <a:pt x="21214" y="45222"/>
                  </a:lnTo>
                  <a:lnTo>
                    <a:pt x="45499" y="15745"/>
                  </a:lnTo>
                  <a:lnTo>
                    <a:pt x="76918" y="271"/>
                  </a:lnTo>
                  <a:lnTo>
                    <a:pt x="113981" y="0"/>
                  </a:lnTo>
                  <a:lnTo>
                    <a:pt x="155199" y="16126"/>
                  </a:lnTo>
                  <a:lnTo>
                    <a:pt x="190740" y="42330"/>
                  </a:lnTo>
                  <a:lnTo>
                    <a:pt x="223386" y="77356"/>
                  </a:lnTo>
                  <a:lnTo>
                    <a:pt x="252200" y="119369"/>
                  </a:lnTo>
                  <a:lnTo>
                    <a:pt x="276244" y="166535"/>
                  </a:lnTo>
                  <a:lnTo>
                    <a:pt x="294580" y="217018"/>
                  </a:lnTo>
                  <a:lnTo>
                    <a:pt x="306269" y="268985"/>
                  </a:lnTo>
                  <a:lnTo>
                    <a:pt x="310374" y="320600"/>
                  </a:lnTo>
                  <a:lnTo>
                    <a:pt x="304822" y="374496"/>
                  </a:lnTo>
                  <a:lnTo>
                    <a:pt x="289160" y="416785"/>
                  </a:lnTo>
                  <a:lnTo>
                    <a:pt x="264877" y="446269"/>
                  </a:lnTo>
                  <a:lnTo>
                    <a:pt x="233463" y="461748"/>
                  </a:lnTo>
                  <a:lnTo>
                    <a:pt x="19640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85" y="1360057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11"/>
                  </a:moveTo>
                  <a:lnTo>
                    <a:pt x="0" y="1497886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1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3286" y="1461062"/>
              <a:ext cx="696648" cy="18994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0308" y="2404135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71" y="398310"/>
                  </a:moveTo>
                  <a:lnTo>
                    <a:pt x="38874" y="120992"/>
                  </a:lnTo>
                  <a:lnTo>
                    <a:pt x="38493" y="171538"/>
                  </a:lnTo>
                  <a:lnTo>
                    <a:pt x="519671" y="448894"/>
                  </a:lnTo>
                  <a:lnTo>
                    <a:pt x="519671" y="398310"/>
                  </a:lnTo>
                  <a:close/>
                </a:path>
                <a:path w="559434" h="448944">
                  <a:moveTo>
                    <a:pt x="559320" y="322338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20" y="372884"/>
                  </a:lnTo>
                  <a:lnTo>
                    <a:pt x="559320" y="3223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35" y="1960029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1" y="462024"/>
                  </a:moveTo>
                  <a:lnTo>
                    <a:pt x="155174" y="445900"/>
                  </a:lnTo>
                  <a:lnTo>
                    <a:pt x="119626" y="419687"/>
                  </a:lnTo>
                  <a:lnTo>
                    <a:pt x="86976" y="384657"/>
                  </a:lnTo>
                  <a:lnTo>
                    <a:pt x="58163" y="342641"/>
                  </a:lnTo>
                  <a:lnTo>
                    <a:pt x="34121" y="295475"/>
                  </a:lnTo>
                  <a:lnTo>
                    <a:pt x="15789" y="244993"/>
                  </a:lnTo>
                  <a:lnTo>
                    <a:pt x="4103" y="193027"/>
                  </a:lnTo>
                  <a:lnTo>
                    <a:pt x="0" y="141413"/>
                  </a:lnTo>
                  <a:lnTo>
                    <a:pt x="5549" y="87519"/>
                  </a:lnTo>
                  <a:lnTo>
                    <a:pt x="21208" y="45233"/>
                  </a:lnTo>
                  <a:lnTo>
                    <a:pt x="45487" y="15752"/>
                  </a:lnTo>
                  <a:lnTo>
                    <a:pt x="76899" y="275"/>
                  </a:lnTo>
                  <a:lnTo>
                    <a:pt x="113958" y="0"/>
                  </a:lnTo>
                  <a:lnTo>
                    <a:pt x="155174" y="16123"/>
                  </a:lnTo>
                  <a:lnTo>
                    <a:pt x="190723" y="42335"/>
                  </a:lnTo>
                  <a:lnTo>
                    <a:pt x="223372" y="77366"/>
                  </a:lnTo>
                  <a:lnTo>
                    <a:pt x="252186" y="119382"/>
                  </a:lnTo>
                  <a:lnTo>
                    <a:pt x="276227" y="166548"/>
                  </a:lnTo>
                  <a:lnTo>
                    <a:pt x="294559" y="217030"/>
                  </a:lnTo>
                  <a:lnTo>
                    <a:pt x="306245" y="268996"/>
                  </a:lnTo>
                  <a:lnTo>
                    <a:pt x="310349" y="320610"/>
                  </a:lnTo>
                  <a:lnTo>
                    <a:pt x="304799" y="374504"/>
                  </a:lnTo>
                  <a:lnTo>
                    <a:pt x="289141" y="416791"/>
                  </a:lnTo>
                  <a:lnTo>
                    <a:pt x="264861" y="446272"/>
                  </a:lnTo>
                  <a:lnTo>
                    <a:pt x="233449" y="461749"/>
                  </a:lnTo>
                  <a:lnTo>
                    <a:pt x="196391" y="462024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3862" y="1800328"/>
              <a:ext cx="693298" cy="7602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5337" y="1920922"/>
              <a:ext cx="78874" cy="1167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9352" y="1990496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56" y="130505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226656" y="181063"/>
                  </a:lnTo>
                  <a:lnTo>
                    <a:pt x="226656" y="130505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30" y="101384"/>
                  </a:lnTo>
                  <a:lnTo>
                    <a:pt x="1130" y="151942"/>
                  </a:lnTo>
                  <a:lnTo>
                    <a:pt x="445071" y="408101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5312" y="2474792"/>
              <a:ext cx="1225247" cy="13034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7800" y="2919501"/>
              <a:ext cx="567055" cy="421640"/>
            </a:xfrm>
            <a:custGeom>
              <a:avLst/>
              <a:gdLst/>
              <a:ahLst/>
              <a:cxnLst/>
              <a:rect l="l" t="t" r="r" b="b"/>
              <a:pathLst>
                <a:path w="567054" h="421639">
                  <a:moveTo>
                    <a:pt x="564781" y="167919"/>
                  </a:moveTo>
                  <a:lnTo>
                    <a:pt x="322160" y="28117"/>
                  </a:lnTo>
                  <a:lnTo>
                    <a:pt x="322160" y="78701"/>
                  </a:lnTo>
                  <a:lnTo>
                    <a:pt x="564781" y="218478"/>
                  </a:lnTo>
                  <a:lnTo>
                    <a:pt x="564781" y="167919"/>
                  </a:lnTo>
                  <a:close/>
                </a:path>
                <a:path w="567054" h="421639">
                  <a:moveTo>
                    <a:pt x="565899" y="269544"/>
                  </a:moveTo>
                  <a:lnTo>
                    <a:pt x="98132" y="0"/>
                  </a:lnTo>
                  <a:lnTo>
                    <a:pt x="98132" y="50571"/>
                  </a:lnTo>
                  <a:lnTo>
                    <a:pt x="565899" y="320103"/>
                  </a:lnTo>
                  <a:lnTo>
                    <a:pt x="565899" y="269544"/>
                  </a:lnTo>
                  <a:close/>
                </a:path>
                <a:path w="567054" h="421639">
                  <a:moveTo>
                    <a:pt x="566775" y="421017"/>
                  </a:moveTo>
                  <a:lnTo>
                    <a:pt x="566407" y="370446"/>
                  </a:lnTo>
                  <a:lnTo>
                    <a:pt x="0" y="43675"/>
                  </a:lnTo>
                  <a:lnTo>
                    <a:pt x="0" y="94221"/>
                  </a:lnTo>
                  <a:lnTo>
                    <a:pt x="566775" y="42101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0985" y="3116765"/>
              <a:ext cx="125774" cy="1868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6012" y="1383292"/>
              <a:ext cx="311099" cy="423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37752" y="4804075"/>
            <a:ext cx="161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300" spc="-155" dirty="0">
                <a:solidFill>
                  <a:srgbClr val="FF3F93"/>
                </a:solidFill>
                <a:latin typeface="Verdana"/>
                <a:cs typeface="Verdana"/>
              </a:rPr>
              <a:t>7</a:t>
            </a:fld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50894"/>
            <a:ext cx="719455" cy="41910"/>
            <a:chOff x="0" y="2550894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2550894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2550894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1668193"/>
            <a:ext cx="3823652" cy="1051570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600"/>
              </a:spcBef>
            </a:pPr>
            <a:r>
              <a:rPr lang="en-US" sz="3500" spc="-535" dirty="0">
                <a:latin typeface="Times New Roman"/>
              </a:rPr>
              <a:t>A U T H OR I Z A T I O N</a:t>
            </a:r>
            <a:r>
              <a:rPr sz="3500" spc="-535" dirty="0">
                <a:latin typeface="Times New Roman"/>
              </a:rPr>
              <a:t> </a:t>
            </a:r>
            <a:br>
              <a:rPr lang="en-US" sz="3500" spc="-535" dirty="0">
                <a:latin typeface="Times New Roman"/>
              </a:rPr>
            </a:br>
            <a:r>
              <a:rPr lang="en-US" sz="3500" spc="-615" dirty="0">
                <a:latin typeface="Times New Roman"/>
              </a:rPr>
              <a:t>M  I  C R O S E </a:t>
            </a:r>
            <a:r>
              <a:rPr lang="en-US" sz="3500" spc="-725" dirty="0">
                <a:latin typeface="Times New Roman"/>
              </a:rPr>
              <a:t>R </a:t>
            </a:r>
            <a:r>
              <a:rPr lang="en-US" sz="3500" spc="-560" dirty="0">
                <a:latin typeface="Times New Roman"/>
              </a:rPr>
              <a:t>V I C E</a:t>
            </a:r>
            <a:endParaRPr lang="en-US" sz="3500" dirty="0">
              <a:latin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6038" y="1129220"/>
            <a:ext cx="3063875" cy="2885440"/>
            <a:chOff x="5666038" y="1129220"/>
            <a:chExt cx="3063875" cy="2885440"/>
          </a:xfrm>
        </p:grpSpPr>
        <p:sp>
          <p:nvSpPr>
            <p:cNvPr id="7" name="object 7"/>
            <p:cNvSpPr/>
            <p:nvPr/>
          </p:nvSpPr>
          <p:spPr>
            <a:xfrm>
              <a:off x="6277412" y="1466154"/>
              <a:ext cx="753998" cy="813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0104" y="1667560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12"/>
                  </a:moveTo>
                  <a:lnTo>
                    <a:pt x="1054" y="0"/>
                  </a:lnTo>
                  <a:lnTo>
                    <a:pt x="698" y="46659"/>
                  </a:lnTo>
                  <a:lnTo>
                    <a:pt x="226377" y="174472"/>
                  </a:lnTo>
                  <a:lnTo>
                    <a:pt x="226720" y="127812"/>
                  </a:lnTo>
                  <a:close/>
                </a:path>
                <a:path w="481329" h="412750">
                  <a:moveTo>
                    <a:pt x="480949" y="365239"/>
                  </a:moveTo>
                  <a:lnTo>
                    <a:pt x="355" y="93243"/>
                  </a:lnTo>
                  <a:lnTo>
                    <a:pt x="0" y="140601"/>
                  </a:lnTo>
                  <a:lnTo>
                    <a:pt x="480606" y="412597"/>
                  </a:lnTo>
                  <a:lnTo>
                    <a:pt x="480949" y="365239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6387" y="1595024"/>
              <a:ext cx="85324" cy="125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6034" y="3200743"/>
              <a:ext cx="753623" cy="813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729" y="3402152"/>
              <a:ext cx="481330" cy="412750"/>
            </a:xfrm>
            <a:custGeom>
              <a:avLst/>
              <a:gdLst/>
              <a:ahLst/>
              <a:cxnLst/>
              <a:rect l="l" t="t" r="r" b="b"/>
              <a:pathLst>
                <a:path w="481329" h="412750">
                  <a:moveTo>
                    <a:pt x="226720" y="127825"/>
                  </a:moveTo>
                  <a:lnTo>
                    <a:pt x="1054" y="0"/>
                  </a:lnTo>
                  <a:lnTo>
                    <a:pt x="698" y="46672"/>
                  </a:lnTo>
                  <a:lnTo>
                    <a:pt x="226377" y="174472"/>
                  </a:lnTo>
                  <a:lnTo>
                    <a:pt x="226720" y="127825"/>
                  </a:lnTo>
                  <a:close/>
                </a:path>
                <a:path w="481329" h="412750">
                  <a:moveTo>
                    <a:pt x="480949" y="365252"/>
                  </a:moveTo>
                  <a:lnTo>
                    <a:pt x="342" y="93243"/>
                  </a:lnTo>
                  <a:lnTo>
                    <a:pt x="0" y="140601"/>
                  </a:lnTo>
                  <a:lnTo>
                    <a:pt x="480593" y="412597"/>
                  </a:lnTo>
                  <a:lnTo>
                    <a:pt x="480949" y="36525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5008" y="3329615"/>
              <a:ext cx="85324" cy="125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985" y="1129220"/>
              <a:ext cx="1190625" cy="1990089"/>
            </a:xfrm>
            <a:custGeom>
              <a:avLst/>
              <a:gdLst/>
              <a:ahLst/>
              <a:cxnLst/>
              <a:rect l="l" t="t" r="r" b="b"/>
              <a:pathLst>
                <a:path w="1190625" h="1990089">
                  <a:moveTo>
                    <a:pt x="580898" y="1989948"/>
                  </a:moveTo>
                  <a:lnTo>
                    <a:pt x="549704" y="1943375"/>
                  </a:lnTo>
                  <a:lnTo>
                    <a:pt x="519544" y="1896363"/>
                  </a:lnTo>
                  <a:lnTo>
                    <a:pt x="490404" y="1848941"/>
                  </a:lnTo>
                  <a:lnTo>
                    <a:pt x="462271" y="1801141"/>
                  </a:lnTo>
                  <a:lnTo>
                    <a:pt x="435129" y="1752991"/>
                  </a:lnTo>
                  <a:lnTo>
                    <a:pt x="408966" y="1704522"/>
                  </a:lnTo>
                  <a:lnTo>
                    <a:pt x="383767" y="1655764"/>
                  </a:lnTo>
                  <a:lnTo>
                    <a:pt x="359517" y="1606747"/>
                  </a:lnTo>
                  <a:lnTo>
                    <a:pt x="336204" y="1557501"/>
                  </a:lnTo>
                  <a:lnTo>
                    <a:pt x="313812" y="1508055"/>
                  </a:lnTo>
                  <a:lnTo>
                    <a:pt x="292329" y="1458440"/>
                  </a:lnTo>
                  <a:lnTo>
                    <a:pt x="271739" y="1408686"/>
                  </a:lnTo>
                  <a:lnTo>
                    <a:pt x="252029" y="1358823"/>
                  </a:lnTo>
                  <a:lnTo>
                    <a:pt x="233184" y="1308880"/>
                  </a:lnTo>
                  <a:lnTo>
                    <a:pt x="215191" y="1258888"/>
                  </a:lnTo>
                  <a:lnTo>
                    <a:pt x="198036" y="1208877"/>
                  </a:lnTo>
                  <a:lnTo>
                    <a:pt x="181705" y="1158876"/>
                  </a:lnTo>
                  <a:lnTo>
                    <a:pt x="166183" y="1108916"/>
                  </a:lnTo>
                  <a:lnTo>
                    <a:pt x="151456" y="1059026"/>
                  </a:lnTo>
                  <a:lnTo>
                    <a:pt x="137511" y="1009237"/>
                  </a:lnTo>
                  <a:lnTo>
                    <a:pt x="124334" y="959579"/>
                  </a:lnTo>
                  <a:lnTo>
                    <a:pt x="111909" y="910081"/>
                  </a:lnTo>
                  <a:lnTo>
                    <a:pt x="100224" y="860773"/>
                  </a:lnTo>
                  <a:lnTo>
                    <a:pt x="89265" y="811686"/>
                  </a:lnTo>
                  <a:lnTo>
                    <a:pt x="79016" y="762849"/>
                  </a:lnTo>
                  <a:lnTo>
                    <a:pt x="69465" y="714293"/>
                  </a:lnTo>
                  <a:lnTo>
                    <a:pt x="60597" y="666048"/>
                  </a:lnTo>
                  <a:lnTo>
                    <a:pt x="52398" y="618142"/>
                  </a:lnTo>
                  <a:lnTo>
                    <a:pt x="44853" y="570608"/>
                  </a:lnTo>
                  <a:lnTo>
                    <a:pt x="37950" y="523473"/>
                  </a:lnTo>
                  <a:lnTo>
                    <a:pt x="31674" y="476769"/>
                  </a:lnTo>
                  <a:lnTo>
                    <a:pt x="26011" y="430525"/>
                  </a:lnTo>
                  <a:lnTo>
                    <a:pt x="20947" y="384771"/>
                  </a:lnTo>
                  <a:lnTo>
                    <a:pt x="16467" y="339538"/>
                  </a:lnTo>
                  <a:lnTo>
                    <a:pt x="12559" y="294855"/>
                  </a:lnTo>
                  <a:lnTo>
                    <a:pt x="9207" y="250752"/>
                  </a:lnTo>
                  <a:lnTo>
                    <a:pt x="6397" y="207260"/>
                  </a:lnTo>
                  <a:lnTo>
                    <a:pt x="4117" y="164407"/>
                  </a:lnTo>
                  <a:lnTo>
                    <a:pt x="2351" y="122225"/>
                  </a:lnTo>
                  <a:lnTo>
                    <a:pt x="1085" y="80743"/>
                  </a:lnTo>
                  <a:lnTo>
                    <a:pt x="306" y="39991"/>
                  </a:lnTo>
                  <a:lnTo>
                    <a:pt x="0" y="0"/>
                  </a:lnTo>
                  <a:lnTo>
                    <a:pt x="38186" y="17287"/>
                  </a:lnTo>
                  <a:lnTo>
                    <a:pt x="82608" y="30252"/>
                  </a:lnTo>
                  <a:lnTo>
                    <a:pt x="132031" y="39320"/>
                  </a:lnTo>
                  <a:lnTo>
                    <a:pt x="185219" y="44911"/>
                  </a:lnTo>
                  <a:lnTo>
                    <a:pt x="240935" y="47451"/>
                  </a:lnTo>
                  <a:lnTo>
                    <a:pt x="297946" y="47362"/>
                  </a:lnTo>
                  <a:lnTo>
                    <a:pt x="355014" y="45067"/>
                  </a:lnTo>
                  <a:lnTo>
                    <a:pt x="410904" y="40990"/>
                  </a:lnTo>
                  <a:lnTo>
                    <a:pt x="464381" y="35554"/>
                  </a:lnTo>
                  <a:lnTo>
                    <a:pt x="514209" y="29181"/>
                  </a:lnTo>
                  <a:lnTo>
                    <a:pt x="559151" y="22296"/>
                  </a:lnTo>
                  <a:lnTo>
                    <a:pt x="597973" y="15322"/>
                  </a:lnTo>
                  <a:lnTo>
                    <a:pt x="622804" y="48256"/>
                  </a:lnTo>
                  <a:lnTo>
                    <a:pt x="650505" y="84478"/>
                  </a:lnTo>
                  <a:lnTo>
                    <a:pt x="680717" y="123452"/>
                  </a:lnTo>
                  <a:lnTo>
                    <a:pt x="713080" y="164643"/>
                  </a:lnTo>
                  <a:lnTo>
                    <a:pt x="747234" y="207514"/>
                  </a:lnTo>
                  <a:lnTo>
                    <a:pt x="782818" y="251530"/>
                  </a:lnTo>
                  <a:lnTo>
                    <a:pt x="819473" y="296154"/>
                  </a:lnTo>
                  <a:lnTo>
                    <a:pt x="856838" y="340851"/>
                  </a:lnTo>
                  <a:lnTo>
                    <a:pt x="894554" y="385084"/>
                  </a:lnTo>
                  <a:lnTo>
                    <a:pt x="932260" y="428317"/>
                  </a:lnTo>
                  <a:lnTo>
                    <a:pt x="969596" y="470015"/>
                  </a:lnTo>
                  <a:lnTo>
                    <a:pt x="1006202" y="509641"/>
                  </a:lnTo>
                  <a:lnTo>
                    <a:pt x="1041718" y="546659"/>
                  </a:lnTo>
                  <a:lnTo>
                    <a:pt x="1075785" y="580534"/>
                  </a:lnTo>
                  <a:lnTo>
                    <a:pt x="1108041" y="610729"/>
                  </a:lnTo>
                  <a:lnTo>
                    <a:pt x="1138126" y="636708"/>
                  </a:lnTo>
                  <a:lnTo>
                    <a:pt x="1190347" y="673876"/>
                  </a:lnTo>
                  <a:lnTo>
                    <a:pt x="1189014" y="723876"/>
                  </a:lnTo>
                  <a:lnTo>
                    <a:pt x="1186895" y="774212"/>
                  </a:lnTo>
                  <a:lnTo>
                    <a:pt x="1183962" y="824790"/>
                  </a:lnTo>
                  <a:lnTo>
                    <a:pt x="1180190" y="875517"/>
                  </a:lnTo>
                  <a:lnTo>
                    <a:pt x="1175549" y="926299"/>
                  </a:lnTo>
                  <a:lnTo>
                    <a:pt x="1170011" y="977042"/>
                  </a:lnTo>
                  <a:lnTo>
                    <a:pt x="1163551" y="1027653"/>
                  </a:lnTo>
                  <a:lnTo>
                    <a:pt x="1156139" y="1078037"/>
                  </a:lnTo>
                  <a:lnTo>
                    <a:pt x="1147748" y="1128101"/>
                  </a:lnTo>
                  <a:lnTo>
                    <a:pt x="1138351" y="1177752"/>
                  </a:lnTo>
                  <a:lnTo>
                    <a:pt x="1127919" y="1226895"/>
                  </a:lnTo>
                  <a:lnTo>
                    <a:pt x="1116426" y="1275436"/>
                  </a:lnTo>
                  <a:lnTo>
                    <a:pt x="1103844" y="1323283"/>
                  </a:lnTo>
                  <a:lnTo>
                    <a:pt x="1090145" y="1370341"/>
                  </a:lnTo>
                  <a:lnTo>
                    <a:pt x="1075301" y="1416517"/>
                  </a:lnTo>
                  <a:lnTo>
                    <a:pt x="1059285" y="1461717"/>
                  </a:lnTo>
                  <a:lnTo>
                    <a:pt x="1042069" y="1505847"/>
                  </a:lnTo>
                  <a:lnTo>
                    <a:pt x="1023626" y="1548813"/>
                  </a:lnTo>
                  <a:lnTo>
                    <a:pt x="1003927" y="1590522"/>
                  </a:lnTo>
                  <a:lnTo>
                    <a:pt x="982946" y="1630880"/>
                  </a:lnTo>
                  <a:lnTo>
                    <a:pt x="960655" y="1669794"/>
                  </a:lnTo>
                  <a:lnTo>
                    <a:pt x="937025" y="1707168"/>
                  </a:lnTo>
                  <a:lnTo>
                    <a:pt x="912030" y="1742911"/>
                  </a:lnTo>
                  <a:lnTo>
                    <a:pt x="885642" y="1776928"/>
                  </a:lnTo>
                  <a:lnTo>
                    <a:pt x="857833" y="1809125"/>
                  </a:lnTo>
                  <a:lnTo>
                    <a:pt x="828576" y="1839409"/>
                  </a:lnTo>
                  <a:lnTo>
                    <a:pt x="797843" y="1867685"/>
                  </a:lnTo>
                  <a:lnTo>
                    <a:pt x="765606" y="1893861"/>
                  </a:lnTo>
                  <a:lnTo>
                    <a:pt x="731837" y="1917843"/>
                  </a:lnTo>
                  <a:lnTo>
                    <a:pt x="696510" y="1939536"/>
                  </a:lnTo>
                  <a:lnTo>
                    <a:pt x="659596" y="1958847"/>
                  </a:lnTo>
                  <a:lnTo>
                    <a:pt x="621068" y="1975682"/>
                  </a:lnTo>
                  <a:lnTo>
                    <a:pt x="580898" y="1989948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8085" y="1243609"/>
              <a:ext cx="1190347" cy="19899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6534" y="1258862"/>
              <a:ext cx="609600" cy="1974850"/>
            </a:xfrm>
            <a:custGeom>
              <a:avLst/>
              <a:gdLst/>
              <a:ahLst/>
              <a:cxnLst/>
              <a:rect l="l" t="t" r="r" b="b"/>
              <a:pathLst>
                <a:path w="609600" h="1974850">
                  <a:moveTo>
                    <a:pt x="0" y="1974281"/>
                  </a:moveTo>
                  <a:lnTo>
                    <a:pt x="17074" y="0"/>
                  </a:lnTo>
                  <a:lnTo>
                    <a:pt x="41902" y="32930"/>
                  </a:lnTo>
                  <a:lnTo>
                    <a:pt x="69595" y="69144"/>
                  </a:lnTo>
                  <a:lnTo>
                    <a:pt x="99794" y="108105"/>
                  </a:lnTo>
                  <a:lnTo>
                    <a:pt x="132141" y="149278"/>
                  </a:lnTo>
                  <a:lnTo>
                    <a:pt x="166277" y="192128"/>
                  </a:lnTo>
                  <a:lnTo>
                    <a:pt x="201842" y="236119"/>
                  </a:lnTo>
                  <a:lnTo>
                    <a:pt x="238477" y="280716"/>
                  </a:lnTo>
                  <a:lnTo>
                    <a:pt x="275824" y="325384"/>
                  </a:lnTo>
                  <a:lnTo>
                    <a:pt x="313524" y="369588"/>
                  </a:lnTo>
                  <a:lnTo>
                    <a:pt x="351217" y="412793"/>
                  </a:lnTo>
                  <a:lnTo>
                    <a:pt x="388545" y="454462"/>
                  </a:lnTo>
                  <a:lnTo>
                    <a:pt x="425148" y="494061"/>
                  </a:lnTo>
                  <a:lnTo>
                    <a:pt x="460667" y="531055"/>
                  </a:lnTo>
                  <a:lnTo>
                    <a:pt x="494745" y="564908"/>
                  </a:lnTo>
                  <a:lnTo>
                    <a:pt x="527020" y="595085"/>
                  </a:lnTo>
                  <a:lnTo>
                    <a:pt x="557135" y="621050"/>
                  </a:lnTo>
                  <a:lnTo>
                    <a:pt x="609448" y="658206"/>
                  </a:lnTo>
                  <a:lnTo>
                    <a:pt x="608084" y="708207"/>
                  </a:lnTo>
                  <a:lnTo>
                    <a:pt x="605936" y="758546"/>
                  </a:lnTo>
                  <a:lnTo>
                    <a:pt x="602977" y="809128"/>
                  </a:lnTo>
                  <a:lnTo>
                    <a:pt x="599179" y="859861"/>
                  </a:lnTo>
                  <a:lnTo>
                    <a:pt x="594515" y="910650"/>
                  </a:lnTo>
                  <a:lnTo>
                    <a:pt x="588956" y="961401"/>
                  </a:lnTo>
                  <a:lnTo>
                    <a:pt x="582476" y="1012020"/>
                  </a:lnTo>
                  <a:lnTo>
                    <a:pt x="575047" y="1062414"/>
                  </a:lnTo>
                  <a:lnTo>
                    <a:pt x="566641" y="1112489"/>
                  </a:lnTo>
                  <a:lnTo>
                    <a:pt x="557230" y="1162150"/>
                  </a:lnTo>
                  <a:lnTo>
                    <a:pt x="546787" y="1211303"/>
                  </a:lnTo>
                  <a:lnTo>
                    <a:pt x="535285" y="1259856"/>
                  </a:lnTo>
                  <a:lnTo>
                    <a:pt x="522695" y="1307713"/>
                  </a:lnTo>
                  <a:lnTo>
                    <a:pt x="508990" y="1354781"/>
                  </a:lnTo>
                  <a:lnTo>
                    <a:pt x="494142" y="1400967"/>
                  </a:lnTo>
                  <a:lnTo>
                    <a:pt x="478124" y="1446175"/>
                  </a:lnTo>
                  <a:lnTo>
                    <a:pt x="460908" y="1490313"/>
                  </a:lnTo>
                  <a:lnTo>
                    <a:pt x="442466" y="1533287"/>
                  </a:lnTo>
                  <a:lnTo>
                    <a:pt x="422772" y="1575001"/>
                  </a:lnTo>
                  <a:lnTo>
                    <a:pt x="401797" y="1615364"/>
                  </a:lnTo>
                  <a:lnTo>
                    <a:pt x="379513" y="1654280"/>
                  </a:lnTo>
                  <a:lnTo>
                    <a:pt x="355893" y="1691656"/>
                  </a:lnTo>
                  <a:lnTo>
                    <a:pt x="330910" y="1727398"/>
                  </a:lnTo>
                  <a:lnTo>
                    <a:pt x="304535" y="1761411"/>
                  </a:lnTo>
                  <a:lnTo>
                    <a:pt x="276742" y="1793603"/>
                  </a:lnTo>
                  <a:lnTo>
                    <a:pt x="247502" y="1823879"/>
                  </a:lnTo>
                  <a:lnTo>
                    <a:pt x="216788" y="1852145"/>
                  </a:lnTo>
                  <a:lnTo>
                    <a:pt x="184572" y="1878308"/>
                  </a:lnTo>
                  <a:lnTo>
                    <a:pt x="150827" y="1902273"/>
                  </a:lnTo>
                  <a:lnTo>
                    <a:pt x="115524" y="1923947"/>
                  </a:lnTo>
                  <a:lnTo>
                    <a:pt x="78638" y="1943235"/>
                  </a:lnTo>
                  <a:lnTo>
                    <a:pt x="40138" y="1960045"/>
                  </a:lnTo>
                  <a:lnTo>
                    <a:pt x="0" y="1974281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2811" y="2301560"/>
              <a:ext cx="699298" cy="1668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2935" y="3048568"/>
              <a:ext cx="528320" cy="750570"/>
            </a:xfrm>
            <a:custGeom>
              <a:avLst/>
              <a:gdLst/>
              <a:ahLst/>
              <a:cxnLst/>
              <a:rect l="l" t="t" r="r" b="b"/>
              <a:pathLst>
                <a:path w="528320" h="750570">
                  <a:moveTo>
                    <a:pt x="528298" y="750498"/>
                  </a:moveTo>
                  <a:lnTo>
                    <a:pt x="1374" y="460399"/>
                  </a:lnTo>
                  <a:lnTo>
                    <a:pt x="0" y="0"/>
                  </a:lnTo>
                  <a:lnTo>
                    <a:pt x="526898" y="290099"/>
                  </a:lnTo>
                  <a:lnTo>
                    <a:pt x="528298" y="75049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2285" y="2743519"/>
              <a:ext cx="244824" cy="2750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2803" y="2301570"/>
              <a:ext cx="699770" cy="927735"/>
            </a:xfrm>
            <a:custGeom>
              <a:avLst/>
              <a:gdLst/>
              <a:ahLst/>
              <a:cxnLst/>
              <a:rect l="l" t="t" r="r" b="b"/>
              <a:pathLst>
                <a:path w="699770" h="927735">
                  <a:moveTo>
                    <a:pt x="562648" y="880249"/>
                  </a:moveTo>
                  <a:lnTo>
                    <a:pt x="100177" y="625678"/>
                  </a:lnTo>
                  <a:lnTo>
                    <a:pt x="100177" y="673049"/>
                  </a:lnTo>
                  <a:lnTo>
                    <a:pt x="562648" y="927633"/>
                  </a:lnTo>
                  <a:lnTo>
                    <a:pt x="562648" y="880249"/>
                  </a:lnTo>
                  <a:close/>
                </a:path>
                <a:path w="699770" h="927735">
                  <a:moveTo>
                    <a:pt x="699655" y="606653"/>
                  </a:moveTo>
                  <a:lnTo>
                    <a:pt x="698944" y="384835"/>
                  </a:lnTo>
                  <a:lnTo>
                    <a:pt x="0" y="0"/>
                  </a:lnTo>
                  <a:lnTo>
                    <a:pt x="355" y="222186"/>
                  </a:lnTo>
                  <a:lnTo>
                    <a:pt x="699655" y="606653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8410" y="2419520"/>
              <a:ext cx="88824" cy="131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260" y="2854444"/>
              <a:ext cx="474674" cy="4516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5913" y="1647101"/>
              <a:ext cx="1036772" cy="1220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6038" y="1710536"/>
              <a:ext cx="391160" cy="372745"/>
            </a:xfrm>
            <a:custGeom>
              <a:avLst/>
              <a:gdLst/>
              <a:ahLst/>
              <a:cxnLst/>
              <a:rect l="l" t="t" r="r" b="b"/>
              <a:pathLst>
                <a:path w="391160" h="372744">
                  <a:moveTo>
                    <a:pt x="391099" y="372286"/>
                  </a:moveTo>
                  <a:lnTo>
                    <a:pt x="0" y="146617"/>
                  </a:lnTo>
                  <a:lnTo>
                    <a:pt x="0" y="0"/>
                  </a:lnTo>
                  <a:lnTo>
                    <a:pt x="391099" y="225669"/>
                  </a:lnTo>
                  <a:lnTo>
                    <a:pt x="391099" y="372286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352" y="2063419"/>
              <a:ext cx="530860" cy="394970"/>
            </a:xfrm>
            <a:custGeom>
              <a:avLst/>
              <a:gdLst/>
              <a:ahLst/>
              <a:cxnLst/>
              <a:rect l="l" t="t" r="r" b="b"/>
              <a:pathLst>
                <a:path w="530859" h="394969">
                  <a:moveTo>
                    <a:pt x="528955" y="157289"/>
                  </a:moveTo>
                  <a:lnTo>
                    <a:pt x="301879" y="26352"/>
                  </a:lnTo>
                  <a:lnTo>
                    <a:pt x="301879" y="73710"/>
                  </a:lnTo>
                  <a:lnTo>
                    <a:pt x="528955" y="204660"/>
                  </a:lnTo>
                  <a:lnTo>
                    <a:pt x="528955" y="157289"/>
                  </a:lnTo>
                  <a:close/>
                </a:path>
                <a:path w="530859" h="394969">
                  <a:moveTo>
                    <a:pt x="529958" y="252488"/>
                  </a:moveTo>
                  <a:lnTo>
                    <a:pt x="92202" y="0"/>
                  </a:lnTo>
                  <a:lnTo>
                    <a:pt x="92202" y="47371"/>
                  </a:lnTo>
                  <a:lnTo>
                    <a:pt x="529958" y="299847"/>
                  </a:lnTo>
                  <a:lnTo>
                    <a:pt x="529958" y="252488"/>
                  </a:lnTo>
                  <a:close/>
                </a:path>
                <a:path w="530859" h="394969">
                  <a:moveTo>
                    <a:pt x="530402" y="347027"/>
                  </a:moveTo>
                  <a:lnTo>
                    <a:pt x="0" y="40906"/>
                  </a:lnTo>
                  <a:lnTo>
                    <a:pt x="0" y="88265"/>
                  </a:lnTo>
                  <a:lnTo>
                    <a:pt x="530402" y="394385"/>
                  </a:lnTo>
                  <a:lnTo>
                    <a:pt x="530402" y="347027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7661" y="2248231"/>
              <a:ext cx="117724" cy="1750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30437" y="2791287"/>
              <a:ext cx="291149" cy="3964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0422"/>
            <a:ext cx="719455" cy="41910"/>
            <a:chOff x="0" y="1120422"/>
            <a:chExt cx="719455" cy="41910"/>
          </a:xfrm>
        </p:grpSpPr>
        <p:sp>
          <p:nvSpPr>
            <p:cNvPr id="3" name="object 3"/>
            <p:cNvSpPr/>
            <p:nvPr/>
          </p:nvSpPr>
          <p:spPr>
            <a:xfrm>
              <a:off x="0" y="1120422"/>
              <a:ext cx="509098" cy="41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6423" y="1120432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09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598" y="844770"/>
            <a:ext cx="3769360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295" dirty="0">
                <a:latin typeface="Times New Roman"/>
              </a:rPr>
              <a:t>REST </a:t>
            </a:r>
            <a:r>
              <a:rPr lang="en-US" sz="2800" spc="-405" dirty="0">
                <a:latin typeface="Times New Roman"/>
              </a:rPr>
              <a:t>  </a:t>
            </a:r>
            <a:r>
              <a:rPr lang="en-US" sz="2800" spc="-415" dirty="0">
                <a:latin typeface="Times New Roman"/>
              </a:rPr>
              <a:t>E N D P O I N T S</a:t>
            </a:r>
            <a:endParaRPr sz="2800" dirty="0">
              <a:latin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792" y="1253871"/>
            <a:ext cx="5254625" cy="12001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43230" marR="5080" indent="-431165">
              <a:lnSpc>
                <a:spcPct val="115399"/>
              </a:lnSpc>
              <a:spcBef>
                <a:spcPts val="245"/>
              </a:spcBef>
              <a:buClr>
                <a:srgbClr val="FFFFFF"/>
              </a:buClr>
              <a:buSzPct val="133333"/>
              <a:buFont typeface="AoyagiKouzanFontT"/>
              <a:buChar char="╸"/>
              <a:tabLst>
                <a:tab pos="443865" algn="l"/>
              </a:tabLst>
            </a:pPr>
            <a:r>
              <a:rPr sz="1800" b="1" spc="-5" dirty="0">
                <a:solidFill>
                  <a:srgbClr val="FFF2CC"/>
                </a:solidFill>
                <a:latin typeface="Arial"/>
                <a:cs typeface="Arial"/>
              </a:rPr>
              <a:t>/login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log in the employee and generate jwt  token</a:t>
            </a:r>
            <a:endParaRPr sz="1800">
              <a:latin typeface="Arial"/>
              <a:cs typeface="Arial"/>
            </a:endParaRPr>
          </a:p>
          <a:p>
            <a:pPr marL="443230" indent="-431165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133333"/>
              <a:buFont typeface="AoyagiKouzanFontT"/>
              <a:buChar char="╸"/>
              <a:tabLst>
                <a:tab pos="443865" algn="l"/>
              </a:tabLst>
            </a:pPr>
            <a:r>
              <a:rPr sz="1800" b="1" spc="-5" dirty="0">
                <a:solidFill>
                  <a:srgbClr val="FFF2CC"/>
                </a:solidFill>
                <a:latin typeface="Arial"/>
                <a:cs typeface="Arial"/>
              </a:rPr>
              <a:t>/validate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validate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jwt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23862" y="657070"/>
            <a:ext cx="2715260" cy="3830320"/>
            <a:chOff x="6123862" y="657070"/>
            <a:chExt cx="2715260" cy="3830320"/>
          </a:xfrm>
        </p:grpSpPr>
        <p:sp>
          <p:nvSpPr>
            <p:cNvPr id="8" name="object 8"/>
            <p:cNvSpPr/>
            <p:nvPr/>
          </p:nvSpPr>
          <p:spPr>
            <a:xfrm>
              <a:off x="7624209" y="1807754"/>
              <a:ext cx="1214755" cy="1240790"/>
            </a:xfrm>
            <a:custGeom>
              <a:avLst/>
              <a:gdLst/>
              <a:ahLst/>
              <a:cxnLst/>
              <a:rect l="l" t="t" r="r" b="b"/>
              <a:pathLst>
                <a:path w="1214754" h="1240789">
                  <a:moveTo>
                    <a:pt x="1152913" y="1240173"/>
                  </a:moveTo>
                  <a:lnTo>
                    <a:pt x="1109347" y="1225039"/>
                  </a:lnTo>
                  <a:lnTo>
                    <a:pt x="104949" y="639120"/>
                  </a:lnTo>
                  <a:lnTo>
                    <a:pt x="69564" y="611781"/>
                  </a:lnTo>
                  <a:lnTo>
                    <a:pt x="39074" y="575394"/>
                  </a:lnTo>
                  <a:lnTo>
                    <a:pt x="15781" y="533493"/>
                  </a:lnTo>
                  <a:lnTo>
                    <a:pt x="1989" y="489612"/>
                  </a:lnTo>
                  <a:lnTo>
                    <a:pt x="0" y="447283"/>
                  </a:lnTo>
                  <a:lnTo>
                    <a:pt x="7840" y="393498"/>
                  </a:lnTo>
                  <a:lnTo>
                    <a:pt x="18430" y="342775"/>
                  </a:lnTo>
                  <a:lnTo>
                    <a:pt x="31668" y="295199"/>
                  </a:lnTo>
                  <a:lnTo>
                    <a:pt x="47453" y="250851"/>
                  </a:lnTo>
                  <a:lnTo>
                    <a:pt x="65684" y="209817"/>
                  </a:lnTo>
                  <a:lnTo>
                    <a:pt x="86259" y="172178"/>
                  </a:lnTo>
                  <a:lnTo>
                    <a:pt x="109077" y="138018"/>
                  </a:lnTo>
                  <a:lnTo>
                    <a:pt x="134037" y="107422"/>
                  </a:lnTo>
                  <a:lnTo>
                    <a:pt x="161038" y="80471"/>
                  </a:lnTo>
                  <a:lnTo>
                    <a:pt x="220755" y="37841"/>
                  </a:lnTo>
                  <a:lnTo>
                    <a:pt x="287420" y="10795"/>
                  </a:lnTo>
                  <a:lnTo>
                    <a:pt x="360222" y="0"/>
                  </a:lnTo>
                  <a:lnTo>
                    <a:pt x="398671" y="904"/>
                  </a:lnTo>
                  <a:lnTo>
                    <a:pt x="438351" y="6122"/>
                  </a:lnTo>
                  <a:lnTo>
                    <a:pt x="479159" y="15736"/>
                  </a:lnTo>
                  <a:lnTo>
                    <a:pt x="520996" y="29829"/>
                  </a:lnTo>
                  <a:lnTo>
                    <a:pt x="563759" y="48485"/>
                  </a:lnTo>
                  <a:lnTo>
                    <a:pt x="607348" y="71787"/>
                  </a:lnTo>
                  <a:lnTo>
                    <a:pt x="642613" y="93714"/>
                  </a:lnTo>
                  <a:lnTo>
                    <a:pt x="677352" y="118073"/>
                  </a:lnTo>
                  <a:lnTo>
                    <a:pt x="711512" y="144758"/>
                  </a:lnTo>
                  <a:lnTo>
                    <a:pt x="745040" y="173661"/>
                  </a:lnTo>
                  <a:lnTo>
                    <a:pt x="777882" y="204677"/>
                  </a:lnTo>
                  <a:lnTo>
                    <a:pt x="809985" y="237699"/>
                  </a:lnTo>
                  <a:lnTo>
                    <a:pt x="841296" y="272622"/>
                  </a:lnTo>
                  <a:lnTo>
                    <a:pt x="871761" y="309338"/>
                  </a:lnTo>
                  <a:lnTo>
                    <a:pt x="901327" y="347743"/>
                  </a:lnTo>
                  <a:lnTo>
                    <a:pt x="929940" y="387728"/>
                  </a:lnTo>
                  <a:lnTo>
                    <a:pt x="957548" y="429189"/>
                  </a:lnTo>
                  <a:lnTo>
                    <a:pt x="984096" y="472019"/>
                  </a:lnTo>
                  <a:lnTo>
                    <a:pt x="1009532" y="516112"/>
                  </a:lnTo>
                  <a:lnTo>
                    <a:pt x="1033802" y="561362"/>
                  </a:lnTo>
                  <a:lnTo>
                    <a:pt x="1056852" y="607661"/>
                  </a:lnTo>
                  <a:lnTo>
                    <a:pt x="1078630" y="654905"/>
                  </a:lnTo>
                  <a:lnTo>
                    <a:pt x="1099082" y="702986"/>
                  </a:lnTo>
                  <a:lnTo>
                    <a:pt x="1118154" y="751799"/>
                  </a:lnTo>
                  <a:lnTo>
                    <a:pt x="1135794" y="801237"/>
                  </a:lnTo>
                  <a:lnTo>
                    <a:pt x="1151948" y="851195"/>
                  </a:lnTo>
                  <a:lnTo>
                    <a:pt x="1166562" y="901565"/>
                  </a:lnTo>
                  <a:lnTo>
                    <a:pt x="1179583" y="952241"/>
                  </a:lnTo>
                  <a:lnTo>
                    <a:pt x="1190958" y="1003119"/>
                  </a:lnTo>
                  <a:lnTo>
                    <a:pt x="1200633" y="1054090"/>
                  </a:lnTo>
                  <a:lnTo>
                    <a:pt x="1208556" y="1105049"/>
                  </a:lnTo>
                  <a:lnTo>
                    <a:pt x="1214672" y="1155889"/>
                  </a:lnTo>
                  <a:lnTo>
                    <a:pt x="1210045" y="1203924"/>
                  </a:lnTo>
                  <a:lnTo>
                    <a:pt x="1187969" y="1232577"/>
                  </a:lnTo>
                  <a:lnTo>
                    <a:pt x="1152913" y="124017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6109" y="1918746"/>
              <a:ext cx="1214647" cy="1240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2284" y="657070"/>
              <a:ext cx="691515" cy="1047750"/>
            </a:xfrm>
            <a:custGeom>
              <a:avLst/>
              <a:gdLst/>
              <a:ahLst/>
              <a:cxnLst/>
              <a:rect l="l" t="t" r="r" b="b"/>
              <a:pathLst>
                <a:path w="691515" h="1047750">
                  <a:moveTo>
                    <a:pt x="461942" y="1047123"/>
                  </a:moveTo>
                  <a:lnTo>
                    <a:pt x="385665" y="1027539"/>
                  </a:lnTo>
                  <a:lnTo>
                    <a:pt x="345349" y="1007246"/>
                  </a:lnTo>
                  <a:lnTo>
                    <a:pt x="310073" y="984169"/>
                  </a:lnTo>
                  <a:lnTo>
                    <a:pt x="275808" y="956852"/>
                  </a:lnTo>
                  <a:lnTo>
                    <a:pt x="242729" y="925641"/>
                  </a:lnTo>
                  <a:lnTo>
                    <a:pt x="211010" y="890879"/>
                  </a:lnTo>
                  <a:lnTo>
                    <a:pt x="180826" y="852910"/>
                  </a:lnTo>
                  <a:lnTo>
                    <a:pt x="152351" y="812079"/>
                  </a:lnTo>
                  <a:lnTo>
                    <a:pt x="125760" y="768730"/>
                  </a:lnTo>
                  <a:lnTo>
                    <a:pt x="101227" y="723207"/>
                  </a:lnTo>
                  <a:lnTo>
                    <a:pt x="78927" y="675854"/>
                  </a:lnTo>
                  <a:lnTo>
                    <a:pt x="59034" y="627015"/>
                  </a:lnTo>
                  <a:lnTo>
                    <a:pt x="41723" y="577035"/>
                  </a:lnTo>
                  <a:lnTo>
                    <a:pt x="27168" y="526257"/>
                  </a:lnTo>
                  <a:lnTo>
                    <a:pt x="15543" y="475026"/>
                  </a:lnTo>
                  <a:lnTo>
                    <a:pt x="7024" y="423687"/>
                  </a:lnTo>
                  <a:lnTo>
                    <a:pt x="1785" y="372582"/>
                  </a:lnTo>
                  <a:lnTo>
                    <a:pt x="0" y="322057"/>
                  </a:lnTo>
                  <a:lnTo>
                    <a:pt x="2326" y="266969"/>
                  </a:lnTo>
                  <a:lnTo>
                    <a:pt x="9132" y="216406"/>
                  </a:lnTo>
                  <a:lnTo>
                    <a:pt x="20159" y="170581"/>
                  </a:lnTo>
                  <a:lnTo>
                    <a:pt x="35146" y="129705"/>
                  </a:lnTo>
                  <a:lnTo>
                    <a:pt x="53834" y="93992"/>
                  </a:lnTo>
                  <a:lnTo>
                    <a:pt x="101274" y="38901"/>
                  </a:lnTo>
                  <a:lnTo>
                    <a:pt x="160402" y="7004"/>
                  </a:lnTo>
                  <a:lnTo>
                    <a:pt x="229141" y="0"/>
                  </a:lnTo>
                  <a:lnTo>
                    <a:pt x="266465" y="6362"/>
                  </a:lnTo>
                  <a:lnTo>
                    <a:pt x="305412" y="19584"/>
                  </a:lnTo>
                  <a:lnTo>
                    <a:pt x="345724" y="39878"/>
                  </a:lnTo>
                  <a:lnTo>
                    <a:pt x="381062" y="62959"/>
                  </a:lnTo>
                  <a:lnTo>
                    <a:pt x="415372" y="90286"/>
                  </a:lnTo>
                  <a:lnTo>
                    <a:pt x="448483" y="121513"/>
                  </a:lnTo>
                  <a:lnTo>
                    <a:pt x="480220" y="156296"/>
                  </a:lnTo>
                  <a:lnTo>
                    <a:pt x="510412" y="194287"/>
                  </a:lnTo>
                  <a:lnTo>
                    <a:pt x="538886" y="235141"/>
                  </a:lnTo>
                  <a:lnTo>
                    <a:pt x="565468" y="278512"/>
                  </a:lnTo>
                  <a:lnTo>
                    <a:pt x="589986" y="324054"/>
                  </a:lnTo>
                  <a:lnTo>
                    <a:pt x="612267" y="371422"/>
                  </a:lnTo>
                  <a:lnTo>
                    <a:pt x="632137" y="420270"/>
                  </a:lnTo>
                  <a:lnTo>
                    <a:pt x="649425" y="470252"/>
                  </a:lnTo>
                  <a:lnTo>
                    <a:pt x="663958" y="521021"/>
                  </a:lnTo>
                  <a:lnTo>
                    <a:pt x="675561" y="572233"/>
                  </a:lnTo>
                  <a:lnTo>
                    <a:pt x="684064" y="623542"/>
                  </a:lnTo>
                  <a:lnTo>
                    <a:pt x="689292" y="674600"/>
                  </a:lnTo>
                  <a:lnTo>
                    <a:pt x="691073" y="725064"/>
                  </a:lnTo>
                  <a:lnTo>
                    <a:pt x="688747" y="780152"/>
                  </a:lnTo>
                  <a:lnTo>
                    <a:pt x="681942" y="830715"/>
                  </a:lnTo>
                  <a:lnTo>
                    <a:pt x="670916" y="876541"/>
                  </a:lnTo>
                  <a:lnTo>
                    <a:pt x="655931" y="917416"/>
                  </a:lnTo>
                  <a:lnTo>
                    <a:pt x="637245" y="953129"/>
                  </a:lnTo>
                  <a:lnTo>
                    <a:pt x="589808" y="1008221"/>
                  </a:lnTo>
                  <a:lnTo>
                    <a:pt x="530681" y="1040118"/>
                  </a:lnTo>
                  <a:lnTo>
                    <a:pt x="461942" y="10471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4184" y="768061"/>
              <a:ext cx="691073" cy="104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1909" y="248779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16"/>
                  </a:moveTo>
                  <a:lnTo>
                    <a:pt x="0" y="1498266"/>
                  </a:lnTo>
                  <a:lnTo>
                    <a:pt x="0" y="0"/>
                  </a:lnTo>
                  <a:lnTo>
                    <a:pt x="696273" y="401519"/>
                  </a:lnTo>
                  <a:lnTo>
                    <a:pt x="696273" y="1899416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6034" y="2587694"/>
              <a:ext cx="696623" cy="1899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3032" y="3532250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5">
                  <a:moveTo>
                    <a:pt x="520420" y="397941"/>
                  </a:moveTo>
                  <a:lnTo>
                    <a:pt x="39243" y="120599"/>
                  </a:lnTo>
                  <a:lnTo>
                    <a:pt x="39243" y="171170"/>
                  </a:lnTo>
                  <a:lnTo>
                    <a:pt x="520420" y="448525"/>
                  </a:lnTo>
                  <a:lnTo>
                    <a:pt x="520420" y="397941"/>
                  </a:lnTo>
                  <a:close/>
                </a:path>
                <a:path w="559434" h="448945">
                  <a:moveTo>
                    <a:pt x="559320" y="322326"/>
                  </a:moveTo>
                  <a:lnTo>
                    <a:pt x="0" y="0"/>
                  </a:lnTo>
                  <a:lnTo>
                    <a:pt x="0" y="50546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8558" y="3087768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79">
                  <a:moveTo>
                    <a:pt x="196407" y="462025"/>
                  </a:moveTo>
                  <a:lnTo>
                    <a:pt x="155199" y="445898"/>
                  </a:lnTo>
                  <a:lnTo>
                    <a:pt x="119649" y="419686"/>
                  </a:lnTo>
                  <a:lnTo>
                    <a:pt x="86996" y="384657"/>
                  </a:lnTo>
                  <a:lnTo>
                    <a:pt x="58178" y="342645"/>
                  </a:lnTo>
                  <a:lnTo>
                    <a:pt x="34131" y="295482"/>
                  </a:lnTo>
                  <a:lnTo>
                    <a:pt x="15794" y="245002"/>
                  </a:lnTo>
                  <a:lnTo>
                    <a:pt x="4104" y="193038"/>
                  </a:lnTo>
                  <a:lnTo>
                    <a:pt x="0" y="141424"/>
                  </a:lnTo>
                  <a:lnTo>
                    <a:pt x="5551" y="87528"/>
                  </a:lnTo>
                  <a:lnTo>
                    <a:pt x="21214" y="45239"/>
                  </a:lnTo>
                  <a:lnTo>
                    <a:pt x="45499" y="15755"/>
                  </a:lnTo>
                  <a:lnTo>
                    <a:pt x="76918" y="276"/>
                  </a:lnTo>
                  <a:lnTo>
                    <a:pt x="113981" y="0"/>
                  </a:lnTo>
                  <a:lnTo>
                    <a:pt x="155199" y="16124"/>
                  </a:lnTo>
                  <a:lnTo>
                    <a:pt x="190740" y="42338"/>
                  </a:lnTo>
                  <a:lnTo>
                    <a:pt x="223386" y="77370"/>
                  </a:lnTo>
                  <a:lnTo>
                    <a:pt x="252200" y="119388"/>
                  </a:lnTo>
                  <a:lnTo>
                    <a:pt x="276244" y="166556"/>
                  </a:lnTo>
                  <a:lnTo>
                    <a:pt x="294580" y="217041"/>
                  </a:lnTo>
                  <a:lnTo>
                    <a:pt x="306269" y="269008"/>
                  </a:lnTo>
                  <a:lnTo>
                    <a:pt x="310374" y="320624"/>
                  </a:lnTo>
                  <a:lnTo>
                    <a:pt x="304822" y="374518"/>
                  </a:lnTo>
                  <a:lnTo>
                    <a:pt x="289160" y="416802"/>
                  </a:lnTo>
                  <a:lnTo>
                    <a:pt x="264877" y="446280"/>
                  </a:lnTo>
                  <a:lnTo>
                    <a:pt x="233463" y="461753"/>
                  </a:lnTo>
                  <a:lnTo>
                    <a:pt x="196407" y="462025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9185" y="1287969"/>
              <a:ext cx="696595" cy="1899920"/>
            </a:xfrm>
            <a:custGeom>
              <a:avLst/>
              <a:gdLst/>
              <a:ahLst/>
              <a:cxnLst/>
              <a:rect l="l" t="t" r="r" b="b"/>
              <a:pathLst>
                <a:path w="696595" h="1899920">
                  <a:moveTo>
                    <a:pt x="696273" y="1899423"/>
                  </a:moveTo>
                  <a:lnTo>
                    <a:pt x="0" y="1497899"/>
                  </a:lnTo>
                  <a:lnTo>
                    <a:pt x="0" y="0"/>
                  </a:lnTo>
                  <a:lnTo>
                    <a:pt x="696273" y="401521"/>
                  </a:lnTo>
                  <a:lnTo>
                    <a:pt x="696273" y="1899423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3286" y="1388974"/>
              <a:ext cx="696648" cy="1899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0308" y="2332049"/>
              <a:ext cx="559435" cy="448945"/>
            </a:xfrm>
            <a:custGeom>
              <a:avLst/>
              <a:gdLst/>
              <a:ahLst/>
              <a:cxnLst/>
              <a:rect l="l" t="t" r="r" b="b"/>
              <a:pathLst>
                <a:path w="559434" h="448944">
                  <a:moveTo>
                    <a:pt x="519671" y="398322"/>
                  </a:moveTo>
                  <a:lnTo>
                    <a:pt x="38874" y="120980"/>
                  </a:lnTo>
                  <a:lnTo>
                    <a:pt x="38493" y="171551"/>
                  </a:lnTo>
                  <a:lnTo>
                    <a:pt x="519671" y="448881"/>
                  </a:lnTo>
                  <a:lnTo>
                    <a:pt x="519671" y="398322"/>
                  </a:lnTo>
                  <a:close/>
                </a:path>
                <a:path w="559434" h="448944">
                  <a:moveTo>
                    <a:pt x="559320" y="322326"/>
                  </a:moveTo>
                  <a:lnTo>
                    <a:pt x="0" y="0"/>
                  </a:lnTo>
                  <a:lnTo>
                    <a:pt x="0" y="50558"/>
                  </a:lnTo>
                  <a:lnTo>
                    <a:pt x="559320" y="372897"/>
                  </a:lnTo>
                  <a:lnTo>
                    <a:pt x="559320" y="322326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5835" y="1887942"/>
              <a:ext cx="310515" cy="462280"/>
            </a:xfrm>
            <a:custGeom>
              <a:avLst/>
              <a:gdLst/>
              <a:ahLst/>
              <a:cxnLst/>
              <a:rect l="l" t="t" r="r" b="b"/>
              <a:pathLst>
                <a:path w="310515" h="462280">
                  <a:moveTo>
                    <a:pt x="196391" y="462024"/>
                  </a:moveTo>
                  <a:lnTo>
                    <a:pt x="155174" y="445900"/>
                  </a:lnTo>
                  <a:lnTo>
                    <a:pt x="119626" y="419687"/>
                  </a:lnTo>
                  <a:lnTo>
                    <a:pt x="86976" y="384657"/>
                  </a:lnTo>
                  <a:lnTo>
                    <a:pt x="58163" y="342641"/>
                  </a:lnTo>
                  <a:lnTo>
                    <a:pt x="34121" y="295475"/>
                  </a:lnTo>
                  <a:lnTo>
                    <a:pt x="15789" y="244993"/>
                  </a:lnTo>
                  <a:lnTo>
                    <a:pt x="4103" y="193027"/>
                  </a:lnTo>
                  <a:lnTo>
                    <a:pt x="0" y="141413"/>
                  </a:lnTo>
                  <a:lnTo>
                    <a:pt x="5549" y="87519"/>
                  </a:lnTo>
                  <a:lnTo>
                    <a:pt x="21208" y="45233"/>
                  </a:lnTo>
                  <a:lnTo>
                    <a:pt x="45487" y="15752"/>
                  </a:lnTo>
                  <a:lnTo>
                    <a:pt x="76899" y="275"/>
                  </a:lnTo>
                  <a:lnTo>
                    <a:pt x="113958" y="0"/>
                  </a:lnTo>
                  <a:lnTo>
                    <a:pt x="155174" y="16123"/>
                  </a:lnTo>
                  <a:lnTo>
                    <a:pt x="190723" y="42335"/>
                  </a:lnTo>
                  <a:lnTo>
                    <a:pt x="223372" y="77366"/>
                  </a:lnTo>
                  <a:lnTo>
                    <a:pt x="252186" y="119382"/>
                  </a:lnTo>
                  <a:lnTo>
                    <a:pt x="276227" y="166548"/>
                  </a:lnTo>
                  <a:lnTo>
                    <a:pt x="294559" y="217030"/>
                  </a:lnTo>
                  <a:lnTo>
                    <a:pt x="306245" y="268996"/>
                  </a:lnTo>
                  <a:lnTo>
                    <a:pt x="310349" y="320610"/>
                  </a:lnTo>
                  <a:lnTo>
                    <a:pt x="304799" y="374504"/>
                  </a:lnTo>
                  <a:lnTo>
                    <a:pt x="289141" y="416791"/>
                  </a:lnTo>
                  <a:lnTo>
                    <a:pt x="264861" y="446272"/>
                  </a:lnTo>
                  <a:lnTo>
                    <a:pt x="233449" y="461749"/>
                  </a:lnTo>
                  <a:lnTo>
                    <a:pt x="196391" y="462024"/>
                  </a:lnTo>
                  <a:close/>
                </a:path>
              </a:pathLst>
            </a:custGeom>
            <a:solidFill>
              <a:srgbClr val="FF3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3862" y="1728241"/>
              <a:ext cx="693298" cy="760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5337" y="1848835"/>
              <a:ext cx="78874" cy="1167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9352" y="1918411"/>
              <a:ext cx="445134" cy="408305"/>
            </a:xfrm>
            <a:custGeom>
              <a:avLst/>
              <a:gdLst/>
              <a:ahLst/>
              <a:cxnLst/>
              <a:rect l="l" t="t" r="r" b="b"/>
              <a:pathLst>
                <a:path w="445134" h="408305">
                  <a:moveTo>
                    <a:pt x="226656" y="130492"/>
                  </a:moveTo>
                  <a:lnTo>
                    <a:pt x="0" y="0"/>
                  </a:lnTo>
                  <a:lnTo>
                    <a:pt x="0" y="50571"/>
                  </a:lnTo>
                  <a:lnTo>
                    <a:pt x="226656" y="181063"/>
                  </a:lnTo>
                  <a:lnTo>
                    <a:pt x="226656" y="130492"/>
                  </a:lnTo>
                  <a:close/>
                </a:path>
                <a:path w="445134" h="408305">
                  <a:moveTo>
                    <a:pt x="445071" y="357530"/>
                  </a:moveTo>
                  <a:lnTo>
                    <a:pt x="1130" y="101371"/>
                  </a:lnTo>
                  <a:lnTo>
                    <a:pt x="1130" y="151942"/>
                  </a:lnTo>
                  <a:lnTo>
                    <a:pt x="445071" y="408101"/>
                  </a:lnTo>
                  <a:lnTo>
                    <a:pt x="445071" y="35753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5312" y="2402705"/>
              <a:ext cx="1225247" cy="13034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7800" y="2847428"/>
              <a:ext cx="567055" cy="421005"/>
            </a:xfrm>
            <a:custGeom>
              <a:avLst/>
              <a:gdLst/>
              <a:ahLst/>
              <a:cxnLst/>
              <a:rect l="l" t="t" r="r" b="b"/>
              <a:pathLst>
                <a:path w="567054" h="421004">
                  <a:moveTo>
                    <a:pt x="564781" y="167894"/>
                  </a:moveTo>
                  <a:lnTo>
                    <a:pt x="322160" y="28117"/>
                  </a:lnTo>
                  <a:lnTo>
                    <a:pt x="322160" y="78676"/>
                  </a:lnTo>
                  <a:lnTo>
                    <a:pt x="564781" y="218465"/>
                  </a:lnTo>
                  <a:lnTo>
                    <a:pt x="564781" y="167894"/>
                  </a:lnTo>
                  <a:close/>
                </a:path>
                <a:path w="567054" h="421004">
                  <a:moveTo>
                    <a:pt x="565899" y="269519"/>
                  </a:moveTo>
                  <a:lnTo>
                    <a:pt x="98132" y="0"/>
                  </a:lnTo>
                  <a:lnTo>
                    <a:pt x="98132" y="50546"/>
                  </a:lnTo>
                  <a:lnTo>
                    <a:pt x="565899" y="320090"/>
                  </a:lnTo>
                  <a:lnTo>
                    <a:pt x="565899" y="269519"/>
                  </a:lnTo>
                  <a:close/>
                </a:path>
                <a:path w="567054" h="421004">
                  <a:moveTo>
                    <a:pt x="566775" y="420992"/>
                  </a:moveTo>
                  <a:lnTo>
                    <a:pt x="566407" y="370446"/>
                  </a:lnTo>
                  <a:lnTo>
                    <a:pt x="0" y="43649"/>
                  </a:lnTo>
                  <a:lnTo>
                    <a:pt x="0" y="94221"/>
                  </a:lnTo>
                  <a:lnTo>
                    <a:pt x="566775" y="420992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0985" y="3044666"/>
              <a:ext cx="125774" cy="186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6012" y="1311204"/>
              <a:ext cx="311099" cy="423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48215" y="4804075"/>
            <a:ext cx="1409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75" dirty="0">
                <a:solidFill>
                  <a:srgbClr val="FF3F93"/>
                </a:solidFill>
                <a:latin typeface="Verdana"/>
                <a:cs typeface="Verdana"/>
              </a:rPr>
              <a:t>11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50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M a n u f a c t u r I n g    R F Q    M a n a g e m e n t   </vt:lpstr>
      <vt:lpstr>O  U  R     T E A M</vt:lpstr>
      <vt:lpstr>RFQ   MANAGEMENT  I  N    A  SHELL</vt:lpstr>
      <vt:lpstr>R E Q U I R E M E N T       A N A L Y S I S</vt:lpstr>
      <vt:lpstr>C L AS S  D I AG R A M </vt:lpstr>
      <vt:lpstr>D E V E L O P M ENT  &amp;    D  E  S  I  G N  I   N  G</vt:lpstr>
      <vt:lpstr>M  I C R O S E R V I C E S</vt:lpstr>
      <vt:lpstr>A U T H OR I Z A T I O N  M  I  C R O S E R V I C E</vt:lpstr>
      <vt:lpstr>REST   E N D P O I N T S</vt:lpstr>
      <vt:lpstr>R e s t   C o n t r o l l e r  </vt:lpstr>
      <vt:lpstr>A U T  H S E RVI C E</vt:lpstr>
      <vt:lpstr>S U P PL I E R  M  I  C R O  S  E  R   V I  C  E</vt:lpstr>
      <vt:lpstr>R E S T      E N D P O  I  N T S </vt:lpstr>
      <vt:lpstr>R E S T   C o n t r o l l e r </vt:lpstr>
      <vt:lpstr>SUPPLIER S E RVI C E</vt:lpstr>
      <vt:lpstr>F E  I  G  N      C L  I  E  N  T</vt:lpstr>
      <vt:lpstr>P L A N T     M I C R O S E R V I C E</vt:lpstr>
      <vt:lpstr>R E S T      E N D P O  I  N T S  </vt:lpstr>
      <vt:lpstr>R E S T   C o n t r o l l e r  </vt:lpstr>
      <vt:lpstr>P  L A NT S E  R VI C E </vt:lpstr>
      <vt:lpstr>PowerPoint Presentation</vt:lpstr>
      <vt:lpstr>R F Q    M  I C R O S E R V I C E </vt:lpstr>
      <vt:lpstr>R E S T     E  N  D  P  O  I  N  T  S </vt:lpstr>
      <vt:lpstr>R E S T   C o n t r o l l e r  </vt:lpstr>
      <vt:lpstr>R  F  Q S E  R VI C E </vt:lpstr>
      <vt:lpstr>F E  I  G  N      C L  I  E  N  T</vt:lpstr>
      <vt:lpstr>PowerPoint Presentation</vt:lpstr>
      <vt:lpstr>PowerPoint Presentation</vt:lpstr>
      <vt:lpstr>TEST  I  N  G</vt:lpstr>
      <vt:lpstr>PowerPoint Presentation</vt:lpstr>
      <vt:lpstr>PowerPoint Presentation</vt:lpstr>
      <vt:lpstr>PowerPoint Presentation</vt:lpstr>
      <vt:lpstr>U S E R   I  N T E R F 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 E P L OY M E N T</vt:lpstr>
      <vt:lpstr>A U T H O R I Z A T  I O N         M  I  C R O S E R V I C E </vt:lpstr>
      <vt:lpstr>S U P PL I E R        M  I  C R O  S  E  R V I  C  E </vt:lpstr>
      <vt:lpstr>P L A N T     M I C R O S E R V I C E </vt:lpstr>
      <vt:lpstr>R F Q    M  I C R O S E R V I C E </vt:lpstr>
      <vt:lpstr>T H A N K  Y O 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CLASSIFIED</dc:title>
  <cp:revision>1307</cp:revision>
  <dcterms:created xsi:type="dcterms:W3CDTF">2022-03-07T13:19:02Z</dcterms:created>
  <dcterms:modified xsi:type="dcterms:W3CDTF">2022-03-17T05:43:17Z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2022-03-07T00:00:00Z</vt:filetime>
  </property>
</Properties>
</file>