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1" r:id="rId1"/>
  </p:sldMasterIdLst>
  <p:notesMasterIdLst>
    <p:notesMasterId r:id="rId17"/>
  </p:notesMasterIdLst>
  <p:sldIdLst>
    <p:sldId id="287" r:id="rId2"/>
    <p:sldId id="286" r:id="rId3"/>
    <p:sldId id="266" r:id="rId4"/>
    <p:sldId id="269" r:id="rId5"/>
    <p:sldId id="270" r:id="rId6"/>
    <p:sldId id="271" r:id="rId7"/>
    <p:sldId id="272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1" autoAdjust="0"/>
    <p:restoredTop sz="94660"/>
  </p:normalViewPr>
  <p:slideViewPr>
    <p:cSldViewPr>
      <p:cViewPr varScale="1">
        <p:scale>
          <a:sx n="111" d="100"/>
          <a:sy n="111" d="100"/>
        </p:scale>
        <p:origin x="-648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bb7be621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6bb7be621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e4842a526e_0_1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e4842a526e_0_1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6e24bbbaa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6e24bbbaa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e4842a526e_0_1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e4842a526e_0_1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e79884c0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e79884c0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6e24bbbaa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6e24bbbaa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4842a52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4842a52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bb7be621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6bb7be621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6bb7be621e_0_30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6bb7be621e_0_30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e4842a526e_0_1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e4842a526e_0_1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e4842a526e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e4842a526e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e4842a526e_0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e4842a526e_0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e4842a526e_0_1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e4842a526e_0_1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6bb7be621e_0_30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6bb7be621e_0_30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e4842a526e_0_1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e4842a526e_0_1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0924-6FFB-4FEF-9354-2F8592B2E4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D9B6A4E-C5C0-41B9-BE45-22AF8EFF6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0924-6FFB-4FEF-9354-2F8592B2E4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6A4E-C5C0-41B9-BE45-22AF8EFF6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0924-6FFB-4FEF-9354-2F8592B2E4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6A4E-C5C0-41B9-BE45-22AF8EFF6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rgbClr val="FFFFF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1207500" y="2279175"/>
            <a:ext cx="3357600" cy="23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bg>
      <p:bgPr>
        <a:solidFill>
          <a:schemeClr val="accent5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91525" y="3155725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691525" y="3576194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2"/>
          </p:nvPr>
        </p:nvSpPr>
        <p:spPr>
          <a:xfrm>
            <a:off x="3530550" y="3155725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3"/>
          </p:nvPr>
        </p:nvSpPr>
        <p:spPr>
          <a:xfrm>
            <a:off x="3530550" y="3576194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4"/>
          </p:nvPr>
        </p:nvSpPr>
        <p:spPr>
          <a:xfrm>
            <a:off x="6369575" y="3155725"/>
            <a:ext cx="2082900" cy="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5"/>
          </p:nvPr>
        </p:nvSpPr>
        <p:spPr>
          <a:xfrm>
            <a:off x="6369575" y="3576194"/>
            <a:ext cx="2082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6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bg>
      <p:bgPr>
        <a:solidFill>
          <a:schemeClr val="accent5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0924-6FFB-4FEF-9354-2F8592B2E4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6A4E-C5C0-41B9-BE45-22AF8EFF6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0924-6FFB-4FEF-9354-2F8592B2E4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3D9B6A4E-C5C0-41B9-BE45-22AF8EFF6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0924-6FFB-4FEF-9354-2F8592B2E4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6A4E-C5C0-41B9-BE45-22AF8EFF6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0924-6FFB-4FEF-9354-2F8592B2E4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6A4E-C5C0-41B9-BE45-22AF8EFF6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0924-6FFB-4FEF-9354-2F8592B2E4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6A4E-C5C0-41B9-BE45-22AF8EFF6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0924-6FFB-4FEF-9354-2F8592B2E4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6A4E-C5C0-41B9-BE45-22AF8EFF6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0924-6FFB-4FEF-9354-2F8592B2E4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6A4E-C5C0-41B9-BE45-22AF8EFF6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0924-6FFB-4FEF-9354-2F8592B2E4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3D9B6A4E-C5C0-41B9-BE45-22AF8EFF6F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5A0924-6FFB-4FEF-9354-2F8592B2E4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D9B6A4E-C5C0-41B9-BE45-22AF8EFF6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4" r:id="rId12"/>
    <p:sldLayoutId id="2147483747" r:id="rId13"/>
    <p:sldLayoutId id="2147483748" r:id="rId14"/>
    <p:sldLayoutId id="2147483749" r:id="rId15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 txBox="1">
            <a:spLocks noGrp="1"/>
          </p:cNvSpPr>
          <p:nvPr>
            <p:ph type="body" idx="1"/>
          </p:nvPr>
        </p:nvSpPr>
        <p:spPr>
          <a:xfrm>
            <a:off x="564525" y="1300350"/>
            <a:ext cx="63471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i="1" u="sng" dirty="0" smtClean="0"/>
              <a:t>\</a:t>
            </a:r>
            <a:endParaRPr b="1" i="1" u="sng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u="sng" dirty="0" smtClean="0">
                <a:solidFill>
                  <a:srgbClr val="FF0000"/>
                </a:solidFill>
              </a:rPr>
              <a:t>CLAIMS MANAGEMENT SYSTEM</a:t>
            </a:r>
            <a:br>
              <a:rPr lang="en" b="1" u="sng" dirty="0" smtClean="0">
                <a:solidFill>
                  <a:srgbClr val="FF0000"/>
                </a:solidFill>
              </a:rPr>
            </a:br>
            <a:r>
              <a:rPr lang="en" b="1" u="sng" dirty="0" smtClean="0">
                <a:solidFill>
                  <a:srgbClr val="FF0000"/>
                </a:solidFill>
              </a:rPr>
              <a:t/>
            </a:r>
            <a:br>
              <a:rPr lang="en" b="1" u="sng" dirty="0" smtClean="0">
                <a:solidFill>
                  <a:srgbClr val="FF0000"/>
                </a:solidFill>
              </a:rPr>
            </a:br>
            <a:r>
              <a:rPr lang="en-US" sz="1800" b="1" u="sng" dirty="0" smtClean="0"/>
              <a:t>TERMS AND CONDITONS:</a:t>
            </a:r>
            <a:br>
              <a:rPr lang="en-US" sz="1800" b="1" u="sng" dirty="0" smtClean="0"/>
            </a:br>
            <a:r>
              <a:rPr lang="en-US" sz="1800" b="1" u="sng" dirty="0" smtClean="0"/>
              <a:t/>
            </a:r>
            <a:br>
              <a:rPr lang="en-US" sz="1800" b="1" u="sng" dirty="0" smtClean="0"/>
            </a:br>
            <a:r>
              <a:rPr lang="en-US" sz="1800" b="1" u="sng" dirty="0" smtClean="0"/>
              <a:t> 1. DO NOT SHARE THE PROJECT TO ANYONE.</a:t>
            </a:r>
            <a:br>
              <a:rPr lang="en-US" sz="1800" b="1" u="sng" dirty="0" smtClean="0"/>
            </a:br>
            <a:r>
              <a:rPr lang="en-US" sz="1800" b="1" u="sng" dirty="0" smtClean="0"/>
              <a:t>2. DO NOT SELL THE PROJECT IF YOU SELL WE HAVE TO TAKE ACTIONS.</a:t>
            </a:r>
            <a:br>
              <a:rPr lang="en-US" sz="1800" b="1" u="sng" dirty="0" smtClean="0"/>
            </a:br>
            <a:r>
              <a:rPr lang="en-US" sz="1800" b="1" u="sng" dirty="0" smtClean="0"/>
              <a:t>3. DO NOT UPLOAD ON ANY GIT </a:t>
            </a:r>
            <a:r>
              <a:rPr lang="en-US" sz="1800" b="1" u="sng" dirty="0" smtClean="0"/>
              <a:t>.</a:t>
            </a:r>
            <a:br>
              <a:rPr lang="en-US" sz="1800" b="1" u="sng" dirty="0" smtClean="0"/>
            </a:br>
            <a:r>
              <a:rPr lang="en-US" b="1" u="sng" smtClean="0"/>
              <a:t>KINDLY REQUEST YOU TO FOLLOW THE RULES</a:t>
            </a:r>
            <a:r>
              <a:rPr lang="en-US" smtClean="0"/>
              <a:t/>
            </a:r>
            <a:br>
              <a:rPr lang="en-US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" dirty="0" smtClean="0"/>
              <a:t/>
            </a:r>
            <a:br>
              <a:rPr lang="en" dirty="0" smtClean="0"/>
            </a:br>
            <a:endParaRPr>
              <a:solidFill>
                <a:schemeClr val="accent5"/>
              </a:solidFill>
            </a:endParaRPr>
          </a:p>
        </p:txBody>
      </p:sp>
      <p:grpSp>
        <p:nvGrpSpPr>
          <p:cNvPr id="2" name="Google Shape;456;p28"/>
          <p:cNvGrpSpPr/>
          <p:nvPr/>
        </p:nvGrpSpPr>
        <p:grpSpPr>
          <a:xfrm>
            <a:off x="7192346" y="803575"/>
            <a:ext cx="1310538" cy="1167954"/>
            <a:chOff x="5780934" y="2674207"/>
            <a:chExt cx="551481" cy="441337"/>
          </a:xfrm>
        </p:grpSpPr>
        <p:sp>
          <p:nvSpPr>
            <p:cNvPr id="457" name="Google Shape;457;p28"/>
            <p:cNvSpPr/>
            <p:nvPr/>
          </p:nvSpPr>
          <p:spPr>
            <a:xfrm>
              <a:off x="5811487" y="2674207"/>
              <a:ext cx="438668" cy="367310"/>
            </a:xfrm>
            <a:custGeom>
              <a:avLst/>
              <a:gdLst/>
              <a:ahLst/>
              <a:cxnLst/>
              <a:rect l="l" t="t" r="r" b="b"/>
              <a:pathLst>
                <a:path w="19555" h="16374" extrusionOk="0">
                  <a:moveTo>
                    <a:pt x="14302" y="0"/>
                  </a:moveTo>
                  <a:cubicBezTo>
                    <a:pt x="12974" y="0"/>
                    <a:pt x="11671" y="503"/>
                    <a:pt x="10678" y="1447"/>
                  </a:cubicBezTo>
                  <a:cubicBezTo>
                    <a:pt x="10491" y="1626"/>
                    <a:pt x="10250" y="1714"/>
                    <a:pt x="10007" y="1714"/>
                  </a:cubicBezTo>
                  <a:cubicBezTo>
                    <a:pt x="9761" y="1714"/>
                    <a:pt x="9513" y="1623"/>
                    <a:pt x="9322" y="1443"/>
                  </a:cubicBezTo>
                  <a:cubicBezTo>
                    <a:pt x="8350" y="528"/>
                    <a:pt x="7067" y="19"/>
                    <a:pt x="5735" y="19"/>
                  </a:cubicBezTo>
                  <a:cubicBezTo>
                    <a:pt x="5712" y="19"/>
                    <a:pt x="5690" y="19"/>
                    <a:pt x="5667" y="20"/>
                  </a:cubicBezTo>
                  <a:cubicBezTo>
                    <a:pt x="2389" y="56"/>
                    <a:pt x="1" y="3049"/>
                    <a:pt x="549" y="6283"/>
                  </a:cubicBezTo>
                  <a:cubicBezTo>
                    <a:pt x="741" y="7407"/>
                    <a:pt x="1319" y="8221"/>
                    <a:pt x="2585" y="9480"/>
                  </a:cubicBezTo>
                  <a:cubicBezTo>
                    <a:pt x="3909" y="10799"/>
                    <a:pt x="8070" y="14777"/>
                    <a:pt x="9528" y="16170"/>
                  </a:cubicBezTo>
                  <a:cubicBezTo>
                    <a:pt x="9669" y="16305"/>
                    <a:pt x="9852" y="16373"/>
                    <a:pt x="10035" y="16373"/>
                  </a:cubicBezTo>
                  <a:cubicBezTo>
                    <a:pt x="10219" y="16373"/>
                    <a:pt x="10403" y="16304"/>
                    <a:pt x="10545" y="16167"/>
                  </a:cubicBezTo>
                  <a:cubicBezTo>
                    <a:pt x="12048" y="14719"/>
                    <a:pt x="16431" y="10490"/>
                    <a:pt x="17494" y="9421"/>
                  </a:cubicBezTo>
                  <a:cubicBezTo>
                    <a:pt x="18784" y="8125"/>
                    <a:pt x="19548" y="6956"/>
                    <a:pt x="19551" y="5261"/>
                  </a:cubicBezTo>
                  <a:cubicBezTo>
                    <a:pt x="19554" y="2950"/>
                    <a:pt x="18066" y="986"/>
                    <a:pt x="15992" y="279"/>
                  </a:cubicBezTo>
                  <a:cubicBezTo>
                    <a:pt x="15439" y="92"/>
                    <a:pt x="14868" y="0"/>
                    <a:pt x="14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86416" y="2687667"/>
              <a:ext cx="263694" cy="353850"/>
            </a:xfrm>
            <a:custGeom>
              <a:avLst/>
              <a:gdLst/>
              <a:ahLst/>
              <a:cxnLst/>
              <a:rect l="l" t="t" r="r" b="b"/>
              <a:pathLst>
                <a:path w="11755" h="15774" extrusionOk="0">
                  <a:moveTo>
                    <a:pt x="8937" y="0"/>
                  </a:moveTo>
                  <a:cubicBezTo>
                    <a:pt x="9338" y="762"/>
                    <a:pt x="9547" y="1610"/>
                    <a:pt x="9544" y="2472"/>
                  </a:cubicBezTo>
                  <a:cubicBezTo>
                    <a:pt x="9541" y="4184"/>
                    <a:pt x="8769" y="5365"/>
                    <a:pt x="7466" y="6674"/>
                  </a:cubicBezTo>
                  <a:cubicBezTo>
                    <a:pt x="6243" y="7902"/>
                    <a:pt x="669" y="13274"/>
                    <a:pt x="1" y="13917"/>
                  </a:cubicBezTo>
                  <a:cubicBezTo>
                    <a:pt x="707" y="14593"/>
                    <a:pt x="1322" y="15182"/>
                    <a:pt x="1728" y="15570"/>
                  </a:cubicBezTo>
                  <a:cubicBezTo>
                    <a:pt x="1870" y="15705"/>
                    <a:pt x="2053" y="15773"/>
                    <a:pt x="2235" y="15773"/>
                  </a:cubicBezTo>
                  <a:cubicBezTo>
                    <a:pt x="2420" y="15773"/>
                    <a:pt x="2604" y="15704"/>
                    <a:pt x="2747" y="15567"/>
                  </a:cubicBezTo>
                  <a:cubicBezTo>
                    <a:pt x="4248" y="14119"/>
                    <a:pt x="8631" y="9890"/>
                    <a:pt x="9696" y="8821"/>
                  </a:cubicBezTo>
                  <a:cubicBezTo>
                    <a:pt x="10986" y="7525"/>
                    <a:pt x="11749" y="6356"/>
                    <a:pt x="11752" y="4660"/>
                  </a:cubicBezTo>
                  <a:cubicBezTo>
                    <a:pt x="11755" y="2638"/>
                    <a:pt x="10613" y="879"/>
                    <a:pt x="8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6074688" y="2889828"/>
              <a:ext cx="164498" cy="207949"/>
            </a:xfrm>
            <a:custGeom>
              <a:avLst/>
              <a:gdLst/>
              <a:ahLst/>
              <a:cxnLst/>
              <a:rect l="l" t="t" r="r" b="b"/>
              <a:pathLst>
                <a:path w="7333" h="9270" extrusionOk="0">
                  <a:moveTo>
                    <a:pt x="3666" y="0"/>
                  </a:moveTo>
                  <a:cubicBezTo>
                    <a:pt x="3161" y="756"/>
                    <a:pt x="1713" y="1304"/>
                    <a:pt x="0" y="1317"/>
                  </a:cubicBezTo>
                  <a:lnTo>
                    <a:pt x="0" y="4424"/>
                  </a:lnTo>
                  <a:cubicBezTo>
                    <a:pt x="0" y="5747"/>
                    <a:pt x="612" y="6996"/>
                    <a:pt x="1657" y="7807"/>
                  </a:cubicBezTo>
                  <a:lnTo>
                    <a:pt x="3443" y="9192"/>
                  </a:lnTo>
                  <a:cubicBezTo>
                    <a:pt x="3509" y="9244"/>
                    <a:pt x="3588" y="9269"/>
                    <a:pt x="3667" y="9269"/>
                  </a:cubicBezTo>
                  <a:cubicBezTo>
                    <a:pt x="3746" y="9269"/>
                    <a:pt x="3824" y="9244"/>
                    <a:pt x="3890" y="9192"/>
                  </a:cubicBezTo>
                  <a:lnTo>
                    <a:pt x="5675" y="7807"/>
                  </a:lnTo>
                  <a:cubicBezTo>
                    <a:pt x="6721" y="6996"/>
                    <a:pt x="7332" y="5747"/>
                    <a:pt x="7332" y="4424"/>
                  </a:cubicBezTo>
                  <a:lnTo>
                    <a:pt x="7332" y="1317"/>
                  </a:lnTo>
                  <a:cubicBezTo>
                    <a:pt x="5619" y="1304"/>
                    <a:pt x="4172" y="756"/>
                    <a:pt x="3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6123231" y="2912081"/>
              <a:ext cx="115954" cy="185696"/>
            </a:xfrm>
            <a:custGeom>
              <a:avLst/>
              <a:gdLst/>
              <a:ahLst/>
              <a:cxnLst/>
              <a:rect l="l" t="t" r="r" b="b"/>
              <a:pathLst>
                <a:path w="5169" h="8278" extrusionOk="0">
                  <a:moveTo>
                    <a:pt x="3043" y="0"/>
                  </a:moveTo>
                  <a:lnTo>
                    <a:pt x="3043" y="2750"/>
                  </a:lnTo>
                  <a:cubicBezTo>
                    <a:pt x="3043" y="4073"/>
                    <a:pt x="2431" y="5322"/>
                    <a:pt x="1385" y="6133"/>
                  </a:cubicBezTo>
                  <a:lnTo>
                    <a:pt x="1" y="7208"/>
                  </a:lnTo>
                  <a:lnTo>
                    <a:pt x="1279" y="8200"/>
                  </a:lnTo>
                  <a:cubicBezTo>
                    <a:pt x="1345" y="8252"/>
                    <a:pt x="1424" y="8277"/>
                    <a:pt x="1503" y="8277"/>
                  </a:cubicBezTo>
                  <a:cubicBezTo>
                    <a:pt x="1582" y="8277"/>
                    <a:pt x="1660" y="8252"/>
                    <a:pt x="1726" y="8200"/>
                  </a:cubicBezTo>
                  <a:lnTo>
                    <a:pt x="3511" y="6815"/>
                  </a:lnTo>
                  <a:cubicBezTo>
                    <a:pt x="4557" y="6004"/>
                    <a:pt x="5168" y="4755"/>
                    <a:pt x="5168" y="3430"/>
                  </a:cubicBezTo>
                  <a:lnTo>
                    <a:pt x="5168" y="325"/>
                  </a:lnTo>
                  <a:cubicBezTo>
                    <a:pt x="4382" y="320"/>
                    <a:pt x="3652" y="201"/>
                    <a:pt x="3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6056899" y="2868181"/>
              <a:ext cx="200053" cy="247363"/>
            </a:xfrm>
            <a:custGeom>
              <a:avLst/>
              <a:gdLst/>
              <a:ahLst/>
              <a:cxnLst/>
              <a:rect l="l" t="t" r="r" b="b"/>
              <a:pathLst>
                <a:path w="8918" h="11027" extrusionOk="0">
                  <a:moveTo>
                    <a:pt x="4460" y="1795"/>
                  </a:moveTo>
                  <a:cubicBezTo>
                    <a:pt x="4538" y="1795"/>
                    <a:pt x="4616" y="1817"/>
                    <a:pt x="4684" y="1860"/>
                  </a:cubicBezTo>
                  <a:cubicBezTo>
                    <a:pt x="4999" y="2055"/>
                    <a:pt x="5332" y="2216"/>
                    <a:pt x="5679" y="2340"/>
                  </a:cubicBezTo>
                  <a:cubicBezTo>
                    <a:pt x="6228" y="2539"/>
                    <a:pt x="6838" y="2678"/>
                    <a:pt x="7485" y="2751"/>
                  </a:cubicBezTo>
                  <a:cubicBezTo>
                    <a:pt x="7564" y="2761"/>
                    <a:pt x="7623" y="2828"/>
                    <a:pt x="7623" y="2906"/>
                  </a:cubicBezTo>
                  <a:lnTo>
                    <a:pt x="7623" y="5358"/>
                  </a:lnTo>
                  <a:cubicBezTo>
                    <a:pt x="7628" y="6546"/>
                    <a:pt x="7078" y="7668"/>
                    <a:pt x="6136" y="8393"/>
                  </a:cubicBezTo>
                  <a:lnTo>
                    <a:pt x="4555" y="9620"/>
                  </a:lnTo>
                  <a:cubicBezTo>
                    <a:pt x="4527" y="9643"/>
                    <a:pt x="4493" y="9654"/>
                    <a:pt x="4459" y="9654"/>
                  </a:cubicBezTo>
                  <a:cubicBezTo>
                    <a:pt x="4425" y="9654"/>
                    <a:pt x="4392" y="9643"/>
                    <a:pt x="4363" y="9620"/>
                  </a:cubicBezTo>
                  <a:lnTo>
                    <a:pt x="2782" y="8393"/>
                  </a:lnTo>
                  <a:cubicBezTo>
                    <a:pt x="1842" y="7668"/>
                    <a:pt x="1292" y="6546"/>
                    <a:pt x="1295" y="5358"/>
                  </a:cubicBezTo>
                  <a:lnTo>
                    <a:pt x="1295" y="2906"/>
                  </a:lnTo>
                  <a:cubicBezTo>
                    <a:pt x="1295" y="2828"/>
                    <a:pt x="1354" y="2761"/>
                    <a:pt x="1434" y="2751"/>
                  </a:cubicBezTo>
                  <a:cubicBezTo>
                    <a:pt x="2080" y="2678"/>
                    <a:pt x="2692" y="2539"/>
                    <a:pt x="3239" y="2340"/>
                  </a:cubicBezTo>
                  <a:cubicBezTo>
                    <a:pt x="3587" y="2216"/>
                    <a:pt x="3921" y="2055"/>
                    <a:pt x="4234" y="1860"/>
                  </a:cubicBezTo>
                  <a:cubicBezTo>
                    <a:pt x="4303" y="1817"/>
                    <a:pt x="4382" y="1795"/>
                    <a:pt x="4460" y="1795"/>
                  </a:cubicBezTo>
                  <a:close/>
                  <a:moveTo>
                    <a:pt x="4461" y="0"/>
                  </a:moveTo>
                  <a:cubicBezTo>
                    <a:pt x="4325" y="0"/>
                    <a:pt x="4189" y="61"/>
                    <a:pt x="4099" y="182"/>
                  </a:cubicBezTo>
                  <a:cubicBezTo>
                    <a:pt x="4008" y="302"/>
                    <a:pt x="3908" y="417"/>
                    <a:pt x="3800" y="524"/>
                  </a:cubicBezTo>
                  <a:cubicBezTo>
                    <a:pt x="3297" y="1029"/>
                    <a:pt x="2332" y="1479"/>
                    <a:pt x="787" y="1490"/>
                  </a:cubicBezTo>
                  <a:lnTo>
                    <a:pt x="245" y="1495"/>
                  </a:lnTo>
                  <a:cubicBezTo>
                    <a:pt x="110" y="1495"/>
                    <a:pt x="1" y="1605"/>
                    <a:pt x="1" y="1740"/>
                  </a:cubicBezTo>
                  <a:lnTo>
                    <a:pt x="1" y="5389"/>
                  </a:lnTo>
                  <a:cubicBezTo>
                    <a:pt x="1" y="6957"/>
                    <a:pt x="726" y="8437"/>
                    <a:pt x="1965" y="9398"/>
                  </a:cubicBezTo>
                  <a:lnTo>
                    <a:pt x="3750" y="10784"/>
                  </a:lnTo>
                  <a:cubicBezTo>
                    <a:pt x="3953" y="10941"/>
                    <a:pt x="4202" y="11026"/>
                    <a:pt x="4459" y="11026"/>
                  </a:cubicBezTo>
                  <a:cubicBezTo>
                    <a:pt x="4716" y="11026"/>
                    <a:pt x="4965" y="10941"/>
                    <a:pt x="5169" y="10784"/>
                  </a:cubicBezTo>
                  <a:lnTo>
                    <a:pt x="6954" y="9398"/>
                  </a:lnTo>
                  <a:cubicBezTo>
                    <a:pt x="8193" y="8437"/>
                    <a:pt x="8917" y="6955"/>
                    <a:pt x="8917" y="5387"/>
                  </a:cubicBezTo>
                  <a:lnTo>
                    <a:pt x="8917" y="1740"/>
                  </a:lnTo>
                  <a:cubicBezTo>
                    <a:pt x="8917" y="1605"/>
                    <a:pt x="8809" y="1495"/>
                    <a:pt x="8674" y="1493"/>
                  </a:cubicBezTo>
                  <a:lnTo>
                    <a:pt x="8131" y="1490"/>
                  </a:lnTo>
                  <a:cubicBezTo>
                    <a:pt x="6586" y="1479"/>
                    <a:pt x="5601" y="1007"/>
                    <a:pt x="5118" y="524"/>
                  </a:cubicBezTo>
                  <a:cubicBezTo>
                    <a:pt x="5010" y="417"/>
                    <a:pt x="4912" y="302"/>
                    <a:pt x="4822" y="182"/>
                  </a:cubicBezTo>
                  <a:cubicBezTo>
                    <a:pt x="4732" y="61"/>
                    <a:pt x="4596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6122379" y="2898667"/>
              <a:ext cx="134573" cy="216877"/>
            </a:xfrm>
            <a:custGeom>
              <a:avLst/>
              <a:gdLst/>
              <a:ahLst/>
              <a:cxnLst/>
              <a:rect l="l" t="t" r="r" b="b"/>
              <a:pathLst>
                <a:path w="5999" h="9668" extrusionOk="0">
                  <a:moveTo>
                    <a:pt x="3928" y="1"/>
                  </a:moveTo>
                  <a:lnTo>
                    <a:pt x="3928" y="1296"/>
                  </a:lnTo>
                  <a:cubicBezTo>
                    <a:pt x="4136" y="1335"/>
                    <a:pt x="4349" y="1369"/>
                    <a:pt x="4566" y="1392"/>
                  </a:cubicBezTo>
                  <a:cubicBezTo>
                    <a:pt x="4645" y="1402"/>
                    <a:pt x="4704" y="1469"/>
                    <a:pt x="4704" y="1547"/>
                  </a:cubicBezTo>
                  <a:lnTo>
                    <a:pt x="4704" y="3999"/>
                  </a:lnTo>
                  <a:cubicBezTo>
                    <a:pt x="4709" y="5187"/>
                    <a:pt x="4159" y="6309"/>
                    <a:pt x="3217" y="7034"/>
                  </a:cubicBezTo>
                  <a:lnTo>
                    <a:pt x="1636" y="8261"/>
                  </a:lnTo>
                  <a:cubicBezTo>
                    <a:pt x="1608" y="8283"/>
                    <a:pt x="1574" y="8294"/>
                    <a:pt x="1540" y="8294"/>
                  </a:cubicBezTo>
                  <a:cubicBezTo>
                    <a:pt x="1506" y="8294"/>
                    <a:pt x="1473" y="8283"/>
                    <a:pt x="1444" y="8261"/>
                  </a:cubicBezTo>
                  <a:lnTo>
                    <a:pt x="1057" y="7961"/>
                  </a:lnTo>
                  <a:lnTo>
                    <a:pt x="21" y="8765"/>
                  </a:lnTo>
                  <a:lnTo>
                    <a:pt x="1" y="8781"/>
                  </a:lnTo>
                  <a:lnTo>
                    <a:pt x="831" y="9425"/>
                  </a:lnTo>
                  <a:cubicBezTo>
                    <a:pt x="1040" y="9587"/>
                    <a:pt x="1290" y="9668"/>
                    <a:pt x="1540" y="9668"/>
                  </a:cubicBezTo>
                  <a:cubicBezTo>
                    <a:pt x="1790" y="9668"/>
                    <a:pt x="2041" y="9587"/>
                    <a:pt x="2250" y="9425"/>
                  </a:cubicBezTo>
                  <a:lnTo>
                    <a:pt x="4035" y="8039"/>
                  </a:lnTo>
                  <a:cubicBezTo>
                    <a:pt x="5274" y="7078"/>
                    <a:pt x="5998" y="5596"/>
                    <a:pt x="5998" y="4028"/>
                  </a:cubicBezTo>
                  <a:lnTo>
                    <a:pt x="5998" y="381"/>
                  </a:lnTo>
                  <a:cubicBezTo>
                    <a:pt x="5998" y="246"/>
                    <a:pt x="5890" y="136"/>
                    <a:pt x="5755" y="136"/>
                  </a:cubicBezTo>
                  <a:lnTo>
                    <a:pt x="5212" y="131"/>
                  </a:lnTo>
                  <a:cubicBezTo>
                    <a:pt x="4781" y="131"/>
                    <a:pt x="4350" y="86"/>
                    <a:pt x="3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6117040" y="2948534"/>
              <a:ext cx="90022" cy="74678"/>
            </a:xfrm>
            <a:custGeom>
              <a:avLst/>
              <a:gdLst/>
              <a:ahLst/>
              <a:cxnLst/>
              <a:rect l="l" t="t" r="r" b="b"/>
              <a:pathLst>
                <a:path w="4013" h="3329" extrusionOk="0">
                  <a:moveTo>
                    <a:pt x="3610" y="1"/>
                  </a:moveTo>
                  <a:cubicBezTo>
                    <a:pt x="3505" y="1"/>
                    <a:pt x="3401" y="47"/>
                    <a:pt x="3330" y="137"/>
                  </a:cubicBezTo>
                  <a:lnTo>
                    <a:pt x="1553" y="2391"/>
                  </a:lnTo>
                  <a:lnTo>
                    <a:pt x="690" y="1264"/>
                  </a:lnTo>
                  <a:cubicBezTo>
                    <a:pt x="620" y="1170"/>
                    <a:pt x="512" y="1120"/>
                    <a:pt x="403" y="1120"/>
                  </a:cubicBezTo>
                  <a:cubicBezTo>
                    <a:pt x="327" y="1120"/>
                    <a:pt x="251" y="1144"/>
                    <a:pt x="187" y="1193"/>
                  </a:cubicBezTo>
                  <a:cubicBezTo>
                    <a:pt x="29" y="1313"/>
                    <a:pt x="1" y="1541"/>
                    <a:pt x="124" y="1696"/>
                  </a:cubicBezTo>
                  <a:lnTo>
                    <a:pt x="1266" y="3189"/>
                  </a:lnTo>
                  <a:cubicBezTo>
                    <a:pt x="1333" y="3276"/>
                    <a:pt x="1437" y="3327"/>
                    <a:pt x="1546" y="3328"/>
                  </a:cubicBezTo>
                  <a:lnTo>
                    <a:pt x="1549" y="3328"/>
                  </a:lnTo>
                  <a:cubicBezTo>
                    <a:pt x="1658" y="3328"/>
                    <a:pt x="1761" y="3278"/>
                    <a:pt x="1829" y="3192"/>
                  </a:cubicBezTo>
                  <a:lnTo>
                    <a:pt x="3890" y="578"/>
                  </a:lnTo>
                  <a:cubicBezTo>
                    <a:pt x="4012" y="424"/>
                    <a:pt x="3985" y="199"/>
                    <a:pt x="3831" y="77"/>
                  </a:cubicBezTo>
                  <a:cubicBezTo>
                    <a:pt x="3765" y="26"/>
                    <a:pt x="3687" y="1"/>
                    <a:pt x="3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5784635" y="2750612"/>
              <a:ext cx="547779" cy="117591"/>
            </a:xfrm>
            <a:custGeom>
              <a:avLst/>
              <a:gdLst/>
              <a:ahLst/>
              <a:cxnLst/>
              <a:rect l="l" t="t" r="r" b="b"/>
              <a:pathLst>
                <a:path w="24419" h="5242" extrusionOk="0">
                  <a:moveTo>
                    <a:pt x="8948" y="1"/>
                  </a:moveTo>
                  <a:cubicBezTo>
                    <a:pt x="8812" y="1"/>
                    <a:pt x="8676" y="53"/>
                    <a:pt x="8572" y="156"/>
                  </a:cubicBezTo>
                  <a:lnTo>
                    <a:pt x="5821" y="2907"/>
                  </a:lnTo>
                  <a:lnTo>
                    <a:pt x="4884" y="1968"/>
                  </a:lnTo>
                  <a:cubicBezTo>
                    <a:pt x="4780" y="1865"/>
                    <a:pt x="4643" y="1813"/>
                    <a:pt x="4507" y="1813"/>
                  </a:cubicBezTo>
                  <a:cubicBezTo>
                    <a:pt x="4371" y="1813"/>
                    <a:pt x="4235" y="1865"/>
                    <a:pt x="4131" y="1968"/>
                  </a:cubicBezTo>
                  <a:lnTo>
                    <a:pt x="3259" y="2842"/>
                  </a:lnTo>
                  <a:lnTo>
                    <a:pt x="533" y="2842"/>
                  </a:lnTo>
                  <a:cubicBezTo>
                    <a:pt x="239" y="2842"/>
                    <a:pt x="1" y="3080"/>
                    <a:pt x="1" y="3373"/>
                  </a:cubicBezTo>
                  <a:cubicBezTo>
                    <a:pt x="1" y="3666"/>
                    <a:pt x="239" y="3904"/>
                    <a:pt x="533" y="3905"/>
                  </a:cubicBezTo>
                  <a:lnTo>
                    <a:pt x="3481" y="3905"/>
                  </a:lnTo>
                  <a:cubicBezTo>
                    <a:pt x="3622" y="3904"/>
                    <a:pt x="3757" y="3849"/>
                    <a:pt x="3857" y="3749"/>
                  </a:cubicBezTo>
                  <a:lnTo>
                    <a:pt x="4508" y="3097"/>
                  </a:lnTo>
                  <a:lnTo>
                    <a:pt x="5446" y="4034"/>
                  </a:lnTo>
                  <a:cubicBezTo>
                    <a:pt x="5549" y="4138"/>
                    <a:pt x="5685" y="4190"/>
                    <a:pt x="5821" y="4190"/>
                  </a:cubicBezTo>
                  <a:cubicBezTo>
                    <a:pt x="5958" y="4190"/>
                    <a:pt x="6094" y="4138"/>
                    <a:pt x="6198" y="4034"/>
                  </a:cubicBezTo>
                  <a:lnTo>
                    <a:pt x="8949" y="1284"/>
                  </a:lnTo>
                  <a:lnTo>
                    <a:pt x="12750" y="5086"/>
                  </a:lnTo>
                  <a:cubicBezTo>
                    <a:pt x="12854" y="5190"/>
                    <a:pt x="12990" y="5242"/>
                    <a:pt x="13126" y="5242"/>
                  </a:cubicBezTo>
                  <a:cubicBezTo>
                    <a:pt x="13262" y="5242"/>
                    <a:pt x="13398" y="5190"/>
                    <a:pt x="13502" y="5086"/>
                  </a:cubicBezTo>
                  <a:lnTo>
                    <a:pt x="15431" y="3157"/>
                  </a:lnTo>
                  <a:lnTo>
                    <a:pt x="16042" y="3767"/>
                  </a:lnTo>
                  <a:cubicBezTo>
                    <a:pt x="16141" y="3868"/>
                    <a:pt x="16276" y="3923"/>
                    <a:pt x="16418" y="3923"/>
                  </a:cubicBezTo>
                  <a:lnTo>
                    <a:pt x="23882" y="3923"/>
                  </a:lnTo>
                  <a:cubicBezTo>
                    <a:pt x="24179" y="3923"/>
                    <a:pt x="24419" y="3679"/>
                    <a:pt x="24413" y="3382"/>
                  </a:cubicBezTo>
                  <a:cubicBezTo>
                    <a:pt x="24409" y="3088"/>
                    <a:pt x="24156" y="2859"/>
                    <a:pt x="23864" y="2859"/>
                  </a:cubicBezTo>
                  <a:lnTo>
                    <a:pt x="16637" y="2859"/>
                  </a:lnTo>
                  <a:lnTo>
                    <a:pt x="15807" y="2029"/>
                  </a:lnTo>
                  <a:cubicBezTo>
                    <a:pt x="15702" y="1925"/>
                    <a:pt x="15566" y="1873"/>
                    <a:pt x="15430" y="1873"/>
                  </a:cubicBezTo>
                  <a:cubicBezTo>
                    <a:pt x="15294" y="1873"/>
                    <a:pt x="15158" y="1925"/>
                    <a:pt x="15054" y="2029"/>
                  </a:cubicBezTo>
                  <a:lnTo>
                    <a:pt x="13126" y="3957"/>
                  </a:lnTo>
                  <a:lnTo>
                    <a:pt x="9323" y="156"/>
                  </a:lnTo>
                  <a:cubicBezTo>
                    <a:pt x="9220" y="53"/>
                    <a:pt x="9084" y="1"/>
                    <a:pt x="8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780934" y="2764161"/>
              <a:ext cx="551481" cy="104042"/>
            </a:xfrm>
            <a:custGeom>
              <a:avLst/>
              <a:gdLst/>
              <a:ahLst/>
              <a:cxnLst/>
              <a:rect l="l" t="t" r="r" b="b"/>
              <a:pathLst>
                <a:path w="24584" h="4638" extrusionOk="0">
                  <a:moveTo>
                    <a:pt x="9113" y="1"/>
                  </a:moveTo>
                  <a:lnTo>
                    <a:pt x="6362" y="2751"/>
                  </a:lnTo>
                  <a:cubicBezTo>
                    <a:pt x="6258" y="2855"/>
                    <a:pt x="6122" y="2907"/>
                    <a:pt x="5986" y="2907"/>
                  </a:cubicBezTo>
                  <a:cubicBezTo>
                    <a:pt x="5850" y="2907"/>
                    <a:pt x="5714" y="2855"/>
                    <a:pt x="5611" y="2751"/>
                  </a:cubicBezTo>
                  <a:lnTo>
                    <a:pt x="4672" y="1814"/>
                  </a:lnTo>
                  <a:lnTo>
                    <a:pt x="4021" y="2466"/>
                  </a:lnTo>
                  <a:cubicBezTo>
                    <a:pt x="3920" y="2566"/>
                    <a:pt x="3785" y="2621"/>
                    <a:pt x="3645" y="2621"/>
                  </a:cubicBezTo>
                  <a:lnTo>
                    <a:pt x="698" y="2621"/>
                  </a:lnTo>
                  <a:cubicBezTo>
                    <a:pt x="540" y="2621"/>
                    <a:pt x="389" y="2551"/>
                    <a:pt x="289" y="2429"/>
                  </a:cubicBezTo>
                  <a:lnTo>
                    <a:pt x="289" y="2429"/>
                  </a:lnTo>
                  <a:cubicBezTo>
                    <a:pt x="0" y="2776"/>
                    <a:pt x="247" y="3301"/>
                    <a:pt x="698" y="3301"/>
                  </a:cubicBezTo>
                  <a:lnTo>
                    <a:pt x="3646" y="3301"/>
                  </a:lnTo>
                  <a:cubicBezTo>
                    <a:pt x="3787" y="3300"/>
                    <a:pt x="3922" y="3245"/>
                    <a:pt x="4022" y="3145"/>
                  </a:cubicBezTo>
                  <a:lnTo>
                    <a:pt x="4673" y="2493"/>
                  </a:lnTo>
                  <a:lnTo>
                    <a:pt x="5611" y="3430"/>
                  </a:lnTo>
                  <a:cubicBezTo>
                    <a:pt x="5714" y="3534"/>
                    <a:pt x="5850" y="3586"/>
                    <a:pt x="5986" y="3586"/>
                  </a:cubicBezTo>
                  <a:cubicBezTo>
                    <a:pt x="6123" y="3586"/>
                    <a:pt x="6259" y="3534"/>
                    <a:pt x="6363" y="3430"/>
                  </a:cubicBezTo>
                  <a:lnTo>
                    <a:pt x="9114" y="680"/>
                  </a:lnTo>
                  <a:lnTo>
                    <a:pt x="12915" y="4482"/>
                  </a:lnTo>
                  <a:cubicBezTo>
                    <a:pt x="13019" y="4586"/>
                    <a:pt x="13155" y="4638"/>
                    <a:pt x="13291" y="4638"/>
                  </a:cubicBezTo>
                  <a:cubicBezTo>
                    <a:pt x="13427" y="4638"/>
                    <a:pt x="13563" y="4586"/>
                    <a:pt x="13667" y="4482"/>
                  </a:cubicBezTo>
                  <a:lnTo>
                    <a:pt x="15596" y="2553"/>
                  </a:lnTo>
                  <a:lnTo>
                    <a:pt x="16207" y="3163"/>
                  </a:lnTo>
                  <a:cubicBezTo>
                    <a:pt x="16306" y="3264"/>
                    <a:pt x="16441" y="3319"/>
                    <a:pt x="16583" y="3319"/>
                  </a:cubicBezTo>
                  <a:lnTo>
                    <a:pt x="24047" y="3319"/>
                  </a:lnTo>
                  <a:cubicBezTo>
                    <a:pt x="24344" y="3319"/>
                    <a:pt x="24584" y="3075"/>
                    <a:pt x="24578" y="2778"/>
                  </a:cubicBezTo>
                  <a:cubicBezTo>
                    <a:pt x="24575" y="2657"/>
                    <a:pt x="24531" y="2542"/>
                    <a:pt x="24453" y="2451"/>
                  </a:cubicBezTo>
                  <a:cubicBezTo>
                    <a:pt x="24352" y="2572"/>
                    <a:pt x="24204" y="2640"/>
                    <a:pt x="24047" y="2640"/>
                  </a:cubicBezTo>
                  <a:lnTo>
                    <a:pt x="16581" y="2640"/>
                  </a:lnTo>
                  <a:cubicBezTo>
                    <a:pt x="16441" y="2640"/>
                    <a:pt x="16306" y="2583"/>
                    <a:pt x="16205" y="2484"/>
                  </a:cubicBezTo>
                  <a:lnTo>
                    <a:pt x="15595" y="1874"/>
                  </a:lnTo>
                  <a:lnTo>
                    <a:pt x="13667" y="3802"/>
                  </a:lnTo>
                  <a:cubicBezTo>
                    <a:pt x="13562" y="3905"/>
                    <a:pt x="13426" y="3957"/>
                    <a:pt x="13290" y="3957"/>
                  </a:cubicBezTo>
                  <a:cubicBezTo>
                    <a:pt x="13153" y="3957"/>
                    <a:pt x="13017" y="3905"/>
                    <a:pt x="12914" y="3802"/>
                  </a:cubicBezTo>
                  <a:lnTo>
                    <a:pt x="91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7"/>
          <p:cNvSpPr txBox="1">
            <a:spLocks noGrp="1"/>
          </p:cNvSpPr>
          <p:nvPr>
            <p:ph type="title"/>
          </p:nvPr>
        </p:nvSpPr>
        <p:spPr>
          <a:xfrm>
            <a:off x="1748050" y="1139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DEPLOYMENT - CLUSTER(TASKS)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8"/>
          <p:cNvSpPr txBox="1">
            <a:spLocks noGrp="1"/>
          </p:cNvSpPr>
          <p:nvPr>
            <p:ph type="title"/>
          </p:nvPr>
        </p:nvSpPr>
        <p:spPr>
          <a:xfrm>
            <a:off x="1951650" y="199682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 USING SONARQUBE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0"/>
          <p:cNvSpPr txBox="1">
            <a:spLocks noGrp="1"/>
          </p:cNvSpPr>
          <p:nvPr>
            <p:ph type="title"/>
          </p:nvPr>
        </p:nvSpPr>
        <p:spPr>
          <a:xfrm>
            <a:off x="1951650" y="156832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 USING SONARQUBE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1"/>
          <p:cNvSpPr txBox="1">
            <a:spLocks noGrp="1"/>
          </p:cNvSpPr>
          <p:nvPr>
            <p:ph type="title"/>
          </p:nvPr>
        </p:nvSpPr>
        <p:spPr>
          <a:xfrm>
            <a:off x="1951650" y="199682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 USING SONARQUBE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2"/>
          <p:cNvSpPr txBox="1">
            <a:spLocks noGrp="1"/>
          </p:cNvSpPr>
          <p:nvPr>
            <p:ph type="title"/>
          </p:nvPr>
        </p:nvSpPr>
        <p:spPr>
          <a:xfrm>
            <a:off x="1951650" y="1782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DEPLOYMENT - AUTH PIPELINE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3"/>
          <p:cNvSpPr txBox="1">
            <a:spLocks noGrp="1"/>
          </p:cNvSpPr>
          <p:nvPr>
            <p:ph type="title"/>
          </p:nvPr>
        </p:nvSpPr>
        <p:spPr>
          <a:xfrm>
            <a:off x="1951650" y="1782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DEPLOYMENT - POLICY PIPELINE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 txBox="1">
            <a:spLocks noGrp="1"/>
          </p:cNvSpPr>
          <p:nvPr>
            <p:ph type="body" idx="1"/>
          </p:nvPr>
        </p:nvSpPr>
        <p:spPr>
          <a:xfrm>
            <a:off x="564525" y="1300350"/>
            <a:ext cx="6347100" cy="32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u="sng" dirty="0"/>
              <a:t>A leading HealthCare Management Organization wants to strengthen its middleware by exposing the core logic related to Claims Management as Microservices. </a:t>
            </a:r>
            <a:endParaRPr b="1" i="1" u="sng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u="sng" dirty="0"/>
              <a:t>The middleware Microservices are to be hosted on Cloud.</a:t>
            </a:r>
            <a:endParaRPr b="1" i="1" u="sng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i="1" u="sng" dirty="0"/>
              <a:t>Member Portal to be developed that consumes these Microservices and responds back to members who are in need of Claim related information.</a:t>
            </a:r>
            <a:endParaRPr b="1" i="1" u="sng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2" name="Google Shape;456;p28"/>
          <p:cNvGrpSpPr/>
          <p:nvPr/>
        </p:nvGrpSpPr>
        <p:grpSpPr>
          <a:xfrm>
            <a:off x="7192346" y="803575"/>
            <a:ext cx="1310538" cy="1167954"/>
            <a:chOff x="5780934" y="2674207"/>
            <a:chExt cx="551481" cy="441337"/>
          </a:xfrm>
        </p:grpSpPr>
        <p:sp>
          <p:nvSpPr>
            <p:cNvPr id="457" name="Google Shape;457;p28"/>
            <p:cNvSpPr/>
            <p:nvPr/>
          </p:nvSpPr>
          <p:spPr>
            <a:xfrm>
              <a:off x="5811487" y="2674207"/>
              <a:ext cx="438668" cy="367310"/>
            </a:xfrm>
            <a:custGeom>
              <a:avLst/>
              <a:gdLst/>
              <a:ahLst/>
              <a:cxnLst/>
              <a:rect l="l" t="t" r="r" b="b"/>
              <a:pathLst>
                <a:path w="19555" h="16374" extrusionOk="0">
                  <a:moveTo>
                    <a:pt x="14302" y="0"/>
                  </a:moveTo>
                  <a:cubicBezTo>
                    <a:pt x="12974" y="0"/>
                    <a:pt x="11671" y="503"/>
                    <a:pt x="10678" y="1447"/>
                  </a:cubicBezTo>
                  <a:cubicBezTo>
                    <a:pt x="10491" y="1626"/>
                    <a:pt x="10250" y="1714"/>
                    <a:pt x="10007" y="1714"/>
                  </a:cubicBezTo>
                  <a:cubicBezTo>
                    <a:pt x="9761" y="1714"/>
                    <a:pt x="9513" y="1623"/>
                    <a:pt x="9322" y="1443"/>
                  </a:cubicBezTo>
                  <a:cubicBezTo>
                    <a:pt x="8350" y="528"/>
                    <a:pt x="7067" y="19"/>
                    <a:pt x="5735" y="19"/>
                  </a:cubicBezTo>
                  <a:cubicBezTo>
                    <a:pt x="5712" y="19"/>
                    <a:pt x="5690" y="19"/>
                    <a:pt x="5667" y="20"/>
                  </a:cubicBezTo>
                  <a:cubicBezTo>
                    <a:pt x="2389" y="56"/>
                    <a:pt x="1" y="3049"/>
                    <a:pt x="549" y="6283"/>
                  </a:cubicBezTo>
                  <a:cubicBezTo>
                    <a:pt x="741" y="7407"/>
                    <a:pt x="1319" y="8221"/>
                    <a:pt x="2585" y="9480"/>
                  </a:cubicBezTo>
                  <a:cubicBezTo>
                    <a:pt x="3909" y="10799"/>
                    <a:pt x="8070" y="14777"/>
                    <a:pt x="9528" y="16170"/>
                  </a:cubicBezTo>
                  <a:cubicBezTo>
                    <a:pt x="9669" y="16305"/>
                    <a:pt x="9852" y="16373"/>
                    <a:pt x="10035" y="16373"/>
                  </a:cubicBezTo>
                  <a:cubicBezTo>
                    <a:pt x="10219" y="16373"/>
                    <a:pt x="10403" y="16304"/>
                    <a:pt x="10545" y="16167"/>
                  </a:cubicBezTo>
                  <a:cubicBezTo>
                    <a:pt x="12048" y="14719"/>
                    <a:pt x="16431" y="10490"/>
                    <a:pt x="17494" y="9421"/>
                  </a:cubicBezTo>
                  <a:cubicBezTo>
                    <a:pt x="18784" y="8125"/>
                    <a:pt x="19548" y="6956"/>
                    <a:pt x="19551" y="5261"/>
                  </a:cubicBezTo>
                  <a:cubicBezTo>
                    <a:pt x="19554" y="2950"/>
                    <a:pt x="18066" y="986"/>
                    <a:pt x="15992" y="279"/>
                  </a:cubicBezTo>
                  <a:cubicBezTo>
                    <a:pt x="15439" y="92"/>
                    <a:pt x="14868" y="0"/>
                    <a:pt x="14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86416" y="2687667"/>
              <a:ext cx="263694" cy="353850"/>
            </a:xfrm>
            <a:custGeom>
              <a:avLst/>
              <a:gdLst/>
              <a:ahLst/>
              <a:cxnLst/>
              <a:rect l="l" t="t" r="r" b="b"/>
              <a:pathLst>
                <a:path w="11755" h="15774" extrusionOk="0">
                  <a:moveTo>
                    <a:pt x="8937" y="0"/>
                  </a:moveTo>
                  <a:cubicBezTo>
                    <a:pt x="9338" y="762"/>
                    <a:pt x="9547" y="1610"/>
                    <a:pt x="9544" y="2472"/>
                  </a:cubicBezTo>
                  <a:cubicBezTo>
                    <a:pt x="9541" y="4184"/>
                    <a:pt x="8769" y="5365"/>
                    <a:pt x="7466" y="6674"/>
                  </a:cubicBezTo>
                  <a:cubicBezTo>
                    <a:pt x="6243" y="7902"/>
                    <a:pt x="669" y="13274"/>
                    <a:pt x="1" y="13917"/>
                  </a:cubicBezTo>
                  <a:cubicBezTo>
                    <a:pt x="707" y="14593"/>
                    <a:pt x="1322" y="15182"/>
                    <a:pt x="1728" y="15570"/>
                  </a:cubicBezTo>
                  <a:cubicBezTo>
                    <a:pt x="1870" y="15705"/>
                    <a:pt x="2053" y="15773"/>
                    <a:pt x="2235" y="15773"/>
                  </a:cubicBezTo>
                  <a:cubicBezTo>
                    <a:pt x="2420" y="15773"/>
                    <a:pt x="2604" y="15704"/>
                    <a:pt x="2747" y="15567"/>
                  </a:cubicBezTo>
                  <a:cubicBezTo>
                    <a:pt x="4248" y="14119"/>
                    <a:pt x="8631" y="9890"/>
                    <a:pt x="9696" y="8821"/>
                  </a:cubicBezTo>
                  <a:cubicBezTo>
                    <a:pt x="10986" y="7525"/>
                    <a:pt x="11749" y="6356"/>
                    <a:pt x="11752" y="4660"/>
                  </a:cubicBezTo>
                  <a:cubicBezTo>
                    <a:pt x="11755" y="2638"/>
                    <a:pt x="10613" y="879"/>
                    <a:pt x="8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6074688" y="2889828"/>
              <a:ext cx="164498" cy="207949"/>
            </a:xfrm>
            <a:custGeom>
              <a:avLst/>
              <a:gdLst/>
              <a:ahLst/>
              <a:cxnLst/>
              <a:rect l="l" t="t" r="r" b="b"/>
              <a:pathLst>
                <a:path w="7333" h="9270" extrusionOk="0">
                  <a:moveTo>
                    <a:pt x="3666" y="0"/>
                  </a:moveTo>
                  <a:cubicBezTo>
                    <a:pt x="3161" y="756"/>
                    <a:pt x="1713" y="1304"/>
                    <a:pt x="0" y="1317"/>
                  </a:cubicBezTo>
                  <a:lnTo>
                    <a:pt x="0" y="4424"/>
                  </a:lnTo>
                  <a:cubicBezTo>
                    <a:pt x="0" y="5747"/>
                    <a:pt x="612" y="6996"/>
                    <a:pt x="1657" y="7807"/>
                  </a:cubicBezTo>
                  <a:lnTo>
                    <a:pt x="3443" y="9192"/>
                  </a:lnTo>
                  <a:cubicBezTo>
                    <a:pt x="3509" y="9244"/>
                    <a:pt x="3588" y="9269"/>
                    <a:pt x="3667" y="9269"/>
                  </a:cubicBezTo>
                  <a:cubicBezTo>
                    <a:pt x="3746" y="9269"/>
                    <a:pt x="3824" y="9244"/>
                    <a:pt x="3890" y="9192"/>
                  </a:cubicBezTo>
                  <a:lnTo>
                    <a:pt x="5675" y="7807"/>
                  </a:lnTo>
                  <a:cubicBezTo>
                    <a:pt x="6721" y="6996"/>
                    <a:pt x="7332" y="5747"/>
                    <a:pt x="7332" y="4424"/>
                  </a:cubicBezTo>
                  <a:lnTo>
                    <a:pt x="7332" y="1317"/>
                  </a:lnTo>
                  <a:cubicBezTo>
                    <a:pt x="5619" y="1304"/>
                    <a:pt x="4172" y="756"/>
                    <a:pt x="3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6123231" y="2912081"/>
              <a:ext cx="115954" cy="185696"/>
            </a:xfrm>
            <a:custGeom>
              <a:avLst/>
              <a:gdLst/>
              <a:ahLst/>
              <a:cxnLst/>
              <a:rect l="l" t="t" r="r" b="b"/>
              <a:pathLst>
                <a:path w="5169" h="8278" extrusionOk="0">
                  <a:moveTo>
                    <a:pt x="3043" y="0"/>
                  </a:moveTo>
                  <a:lnTo>
                    <a:pt x="3043" y="2750"/>
                  </a:lnTo>
                  <a:cubicBezTo>
                    <a:pt x="3043" y="4073"/>
                    <a:pt x="2431" y="5322"/>
                    <a:pt x="1385" y="6133"/>
                  </a:cubicBezTo>
                  <a:lnTo>
                    <a:pt x="1" y="7208"/>
                  </a:lnTo>
                  <a:lnTo>
                    <a:pt x="1279" y="8200"/>
                  </a:lnTo>
                  <a:cubicBezTo>
                    <a:pt x="1345" y="8252"/>
                    <a:pt x="1424" y="8277"/>
                    <a:pt x="1503" y="8277"/>
                  </a:cubicBezTo>
                  <a:cubicBezTo>
                    <a:pt x="1582" y="8277"/>
                    <a:pt x="1660" y="8252"/>
                    <a:pt x="1726" y="8200"/>
                  </a:cubicBezTo>
                  <a:lnTo>
                    <a:pt x="3511" y="6815"/>
                  </a:lnTo>
                  <a:cubicBezTo>
                    <a:pt x="4557" y="6004"/>
                    <a:pt x="5168" y="4755"/>
                    <a:pt x="5168" y="3430"/>
                  </a:cubicBezTo>
                  <a:lnTo>
                    <a:pt x="5168" y="325"/>
                  </a:lnTo>
                  <a:cubicBezTo>
                    <a:pt x="4382" y="320"/>
                    <a:pt x="3652" y="201"/>
                    <a:pt x="3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6056899" y="2868181"/>
              <a:ext cx="200053" cy="247363"/>
            </a:xfrm>
            <a:custGeom>
              <a:avLst/>
              <a:gdLst/>
              <a:ahLst/>
              <a:cxnLst/>
              <a:rect l="l" t="t" r="r" b="b"/>
              <a:pathLst>
                <a:path w="8918" h="11027" extrusionOk="0">
                  <a:moveTo>
                    <a:pt x="4460" y="1795"/>
                  </a:moveTo>
                  <a:cubicBezTo>
                    <a:pt x="4538" y="1795"/>
                    <a:pt x="4616" y="1817"/>
                    <a:pt x="4684" y="1860"/>
                  </a:cubicBezTo>
                  <a:cubicBezTo>
                    <a:pt x="4999" y="2055"/>
                    <a:pt x="5332" y="2216"/>
                    <a:pt x="5679" y="2340"/>
                  </a:cubicBezTo>
                  <a:cubicBezTo>
                    <a:pt x="6228" y="2539"/>
                    <a:pt x="6838" y="2678"/>
                    <a:pt x="7485" y="2751"/>
                  </a:cubicBezTo>
                  <a:cubicBezTo>
                    <a:pt x="7564" y="2761"/>
                    <a:pt x="7623" y="2828"/>
                    <a:pt x="7623" y="2906"/>
                  </a:cubicBezTo>
                  <a:lnTo>
                    <a:pt x="7623" y="5358"/>
                  </a:lnTo>
                  <a:cubicBezTo>
                    <a:pt x="7628" y="6546"/>
                    <a:pt x="7078" y="7668"/>
                    <a:pt x="6136" y="8393"/>
                  </a:cubicBezTo>
                  <a:lnTo>
                    <a:pt x="4555" y="9620"/>
                  </a:lnTo>
                  <a:cubicBezTo>
                    <a:pt x="4527" y="9643"/>
                    <a:pt x="4493" y="9654"/>
                    <a:pt x="4459" y="9654"/>
                  </a:cubicBezTo>
                  <a:cubicBezTo>
                    <a:pt x="4425" y="9654"/>
                    <a:pt x="4392" y="9643"/>
                    <a:pt x="4363" y="9620"/>
                  </a:cubicBezTo>
                  <a:lnTo>
                    <a:pt x="2782" y="8393"/>
                  </a:lnTo>
                  <a:cubicBezTo>
                    <a:pt x="1842" y="7668"/>
                    <a:pt x="1292" y="6546"/>
                    <a:pt x="1295" y="5358"/>
                  </a:cubicBezTo>
                  <a:lnTo>
                    <a:pt x="1295" y="2906"/>
                  </a:lnTo>
                  <a:cubicBezTo>
                    <a:pt x="1295" y="2828"/>
                    <a:pt x="1354" y="2761"/>
                    <a:pt x="1434" y="2751"/>
                  </a:cubicBezTo>
                  <a:cubicBezTo>
                    <a:pt x="2080" y="2678"/>
                    <a:pt x="2692" y="2539"/>
                    <a:pt x="3239" y="2340"/>
                  </a:cubicBezTo>
                  <a:cubicBezTo>
                    <a:pt x="3587" y="2216"/>
                    <a:pt x="3921" y="2055"/>
                    <a:pt x="4234" y="1860"/>
                  </a:cubicBezTo>
                  <a:cubicBezTo>
                    <a:pt x="4303" y="1817"/>
                    <a:pt x="4382" y="1795"/>
                    <a:pt x="4460" y="1795"/>
                  </a:cubicBezTo>
                  <a:close/>
                  <a:moveTo>
                    <a:pt x="4461" y="0"/>
                  </a:moveTo>
                  <a:cubicBezTo>
                    <a:pt x="4325" y="0"/>
                    <a:pt x="4189" y="61"/>
                    <a:pt x="4099" y="182"/>
                  </a:cubicBezTo>
                  <a:cubicBezTo>
                    <a:pt x="4008" y="302"/>
                    <a:pt x="3908" y="417"/>
                    <a:pt x="3800" y="524"/>
                  </a:cubicBezTo>
                  <a:cubicBezTo>
                    <a:pt x="3297" y="1029"/>
                    <a:pt x="2332" y="1479"/>
                    <a:pt x="787" y="1490"/>
                  </a:cubicBezTo>
                  <a:lnTo>
                    <a:pt x="245" y="1495"/>
                  </a:lnTo>
                  <a:cubicBezTo>
                    <a:pt x="110" y="1495"/>
                    <a:pt x="1" y="1605"/>
                    <a:pt x="1" y="1740"/>
                  </a:cubicBezTo>
                  <a:lnTo>
                    <a:pt x="1" y="5389"/>
                  </a:lnTo>
                  <a:cubicBezTo>
                    <a:pt x="1" y="6957"/>
                    <a:pt x="726" y="8437"/>
                    <a:pt x="1965" y="9398"/>
                  </a:cubicBezTo>
                  <a:lnTo>
                    <a:pt x="3750" y="10784"/>
                  </a:lnTo>
                  <a:cubicBezTo>
                    <a:pt x="3953" y="10941"/>
                    <a:pt x="4202" y="11026"/>
                    <a:pt x="4459" y="11026"/>
                  </a:cubicBezTo>
                  <a:cubicBezTo>
                    <a:pt x="4716" y="11026"/>
                    <a:pt x="4965" y="10941"/>
                    <a:pt x="5169" y="10784"/>
                  </a:cubicBezTo>
                  <a:lnTo>
                    <a:pt x="6954" y="9398"/>
                  </a:lnTo>
                  <a:cubicBezTo>
                    <a:pt x="8193" y="8437"/>
                    <a:pt x="8917" y="6955"/>
                    <a:pt x="8917" y="5387"/>
                  </a:cubicBezTo>
                  <a:lnTo>
                    <a:pt x="8917" y="1740"/>
                  </a:lnTo>
                  <a:cubicBezTo>
                    <a:pt x="8917" y="1605"/>
                    <a:pt x="8809" y="1495"/>
                    <a:pt x="8674" y="1493"/>
                  </a:cubicBezTo>
                  <a:lnTo>
                    <a:pt x="8131" y="1490"/>
                  </a:lnTo>
                  <a:cubicBezTo>
                    <a:pt x="6586" y="1479"/>
                    <a:pt x="5601" y="1007"/>
                    <a:pt x="5118" y="524"/>
                  </a:cubicBezTo>
                  <a:cubicBezTo>
                    <a:pt x="5010" y="417"/>
                    <a:pt x="4912" y="302"/>
                    <a:pt x="4822" y="182"/>
                  </a:cubicBezTo>
                  <a:cubicBezTo>
                    <a:pt x="4732" y="61"/>
                    <a:pt x="4596" y="0"/>
                    <a:pt x="4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6122379" y="2898667"/>
              <a:ext cx="134573" cy="216877"/>
            </a:xfrm>
            <a:custGeom>
              <a:avLst/>
              <a:gdLst/>
              <a:ahLst/>
              <a:cxnLst/>
              <a:rect l="l" t="t" r="r" b="b"/>
              <a:pathLst>
                <a:path w="5999" h="9668" extrusionOk="0">
                  <a:moveTo>
                    <a:pt x="3928" y="1"/>
                  </a:moveTo>
                  <a:lnTo>
                    <a:pt x="3928" y="1296"/>
                  </a:lnTo>
                  <a:cubicBezTo>
                    <a:pt x="4136" y="1335"/>
                    <a:pt x="4349" y="1369"/>
                    <a:pt x="4566" y="1392"/>
                  </a:cubicBezTo>
                  <a:cubicBezTo>
                    <a:pt x="4645" y="1402"/>
                    <a:pt x="4704" y="1469"/>
                    <a:pt x="4704" y="1547"/>
                  </a:cubicBezTo>
                  <a:lnTo>
                    <a:pt x="4704" y="3999"/>
                  </a:lnTo>
                  <a:cubicBezTo>
                    <a:pt x="4709" y="5187"/>
                    <a:pt x="4159" y="6309"/>
                    <a:pt x="3217" y="7034"/>
                  </a:cubicBezTo>
                  <a:lnTo>
                    <a:pt x="1636" y="8261"/>
                  </a:lnTo>
                  <a:cubicBezTo>
                    <a:pt x="1608" y="8283"/>
                    <a:pt x="1574" y="8294"/>
                    <a:pt x="1540" y="8294"/>
                  </a:cubicBezTo>
                  <a:cubicBezTo>
                    <a:pt x="1506" y="8294"/>
                    <a:pt x="1473" y="8283"/>
                    <a:pt x="1444" y="8261"/>
                  </a:cubicBezTo>
                  <a:lnTo>
                    <a:pt x="1057" y="7961"/>
                  </a:lnTo>
                  <a:lnTo>
                    <a:pt x="21" y="8765"/>
                  </a:lnTo>
                  <a:lnTo>
                    <a:pt x="1" y="8781"/>
                  </a:lnTo>
                  <a:lnTo>
                    <a:pt x="831" y="9425"/>
                  </a:lnTo>
                  <a:cubicBezTo>
                    <a:pt x="1040" y="9587"/>
                    <a:pt x="1290" y="9668"/>
                    <a:pt x="1540" y="9668"/>
                  </a:cubicBezTo>
                  <a:cubicBezTo>
                    <a:pt x="1790" y="9668"/>
                    <a:pt x="2041" y="9587"/>
                    <a:pt x="2250" y="9425"/>
                  </a:cubicBezTo>
                  <a:lnTo>
                    <a:pt x="4035" y="8039"/>
                  </a:lnTo>
                  <a:cubicBezTo>
                    <a:pt x="5274" y="7078"/>
                    <a:pt x="5998" y="5596"/>
                    <a:pt x="5998" y="4028"/>
                  </a:cubicBezTo>
                  <a:lnTo>
                    <a:pt x="5998" y="381"/>
                  </a:lnTo>
                  <a:cubicBezTo>
                    <a:pt x="5998" y="246"/>
                    <a:pt x="5890" y="136"/>
                    <a:pt x="5755" y="136"/>
                  </a:cubicBezTo>
                  <a:lnTo>
                    <a:pt x="5212" y="131"/>
                  </a:lnTo>
                  <a:cubicBezTo>
                    <a:pt x="4781" y="131"/>
                    <a:pt x="4350" y="86"/>
                    <a:pt x="3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6117040" y="2948534"/>
              <a:ext cx="90022" cy="74678"/>
            </a:xfrm>
            <a:custGeom>
              <a:avLst/>
              <a:gdLst/>
              <a:ahLst/>
              <a:cxnLst/>
              <a:rect l="l" t="t" r="r" b="b"/>
              <a:pathLst>
                <a:path w="4013" h="3329" extrusionOk="0">
                  <a:moveTo>
                    <a:pt x="3610" y="1"/>
                  </a:moveTo>
                  <a:cubicBezTo>
                    <a:pt x="3505" y="1"/>
                    <a:pt x="3401" y="47"/>
                    <a:pt x="3330" y="137"/>
                  </a:cubicBezTo>
                  <a:lnTo>
                    <a:pt x="1553" y="2391"/>
                  </a:lnTo>
                  <a:lnTo>
                    <a:pt x="690" y="1264"/>
                  </a:lnTo>
                  <a:cubicBezTo>
                    <a:pt x="620" y="1170"/>
                    <a:pt x="512" y="1120"/>
                    <a:pt x="403" y="1120"/>
                  </a:cubicBezTo>
                  <a:cubicBezTo>
                    <a:pt x="327" y="1120"/>
                    <a:pt x="251" y="1144"/>
                    <a:pt x="187" y="1193"/>
                  </a:cubicBezTo>
                  <a:cubicBezTo>
                    <a:pt x="29" y="1313"/>
                    <a:pt x="1" y="1541"/>
                    <a:pt x="124" y="1696"/>
                  </a:cubicBezTo>
                  <a:lnTo>
                    <a:pt x="1266" y="3189"/>
                  </a:lnTo>
                  <a:cubicBezTo>
                    <a:pt x="1333" y="3276"/>
                    <a:pt x="1437" y="3327"/>
                    <a:pt x="1546" y="3328"/>
                  </a:cubicBezTo>
                  <a:lnTo>
                    <a:pt x="1549" y="3328"/>
                  </a:lnTo>
                  <a:cubicBezTo>
                    <a:pt x="1658" y="3328"/>
                    <a:pt x="1761" y="3278"/>
                    <a:pt x="1829" y="3192"/>
                  </a:cubicBezTo>
                  <a:lnTo>
                    <a:pt x="3890" y="578"/>
                  </a:lnTo>
                  <a:cubicBezTo>
                    <a:pt x="4012" y="424"/>
                    <a:pt x="3985" y="199"/>
                    <a:pt x="3831" y="77"/>
                  </a:cubicBezTo>
                  <a:cubicBezTo>
                    <a:pt x="3765" y="26"/>
                    <a:pt x="3687" y="1"/>
                    <a:pt x="36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5784635" y="2750612"/>
              <a:ext cx="547779" cy="117591"/>
            </a:xfrm>
            <a:custGeom>
              <a:avLst/>
              <a:gdLst/>
              <a:ahLst/>
              <a:cxnLst/>
              <a:rect l="l" t="t" r="r" b="b"/>
              <a:pathLst>
                <a:path w="24419" h="5242" extrusionOk="0">
                  <a:moveTo>
                    <a:pt x="8948" y="1"/>
                  </a:moveTo>
                  <a:cubicBezTo>
                    <a:pt x="8812" y="1"/>
                    <a:pt x="8676" y="53"/>
                    <a:pt x="8572" y="156"/>
                  </a:cubicBezTo>
                  <a:lnTo>
                    <a:pt x="5821" y="2907"/>
                  </a:lnTo>
                  <a:lnTo>
                    <a:pt x="4884" y="1968"/>
                  </a:lnTo>
                  <a:cubicBezTo>
                    <a:pt x="4780" y="1865"/>
                    <a:pt x="4643" y="1813"/>
                    <a:pt x="4507" y="1813"/>
                  </a:cubicBezTo>
                  <a:cubicBezTo>
                    <a:pt x="4371" y="1813"/>
                    <a:pt x="4235" y="1865"/>
                    <a:pt x="4131" y="1968"/>
                  </a:cubicBezTo>
                  <a:lnTo>
                    <a:pt x="3259" y="2842"/>
                  </a:lnTo>
                  <a:lnTo>
                    <a:pt x="533" y="2842"/>
                  </a:lnTo>
                  <a:cubicBezTo>
                    <a:pt x="239" y="2842"/>
                    <a:pt x="1" y="3080"/>
                    <a:pt x="1" y="3373"/>
                  </a:cubicBezTo>
                  <a:cubicBezTo>
                    <a:pt x="1" y="3666"/>
                    <a:pt x="239" y="3904"/>
                    <a:pt x="533" y="3905"/>
                  </a:cubicBezTo>
                  <a:lnTo>
                    <a:pt x="3481" y="3905"/>
                  </a:lnTo>
                  <a:cubicBezTo>
                    <a:pt x="3622" y="3904"/>
                    <a:pt x="3757" y="3849"/>
                    <a:pt x="3857" y="3749"/>
                  </a:cubicBezTo>
                  <a:lnTo>
                    <a:pt x="4508" y="3097"/>
                  </a:lnTo>
                  <a:lnTo>
                    <a:pt x="5446" y="4034"/>
                  </a:lnTo>
                  <a:cubicBezTo>
                    <a:pt x="5549" y="4138"/>
                    <a:pt x="5685" y="4190"/>
                    <a:pt x="5821" y="4190"/>
                  </a:cubicBezTo>
                  <a:cubicBezTo>
                    <a:pt x="5958" y="4190"/>
                    <a:pt x="6094" y="4138"/>
                    <a:pt x="6198" y="4034"/>
                  </a:cubicBezTo>
                  <a:lnTo>
                    <a:pt x="8949" y="1284"/>
                  </a:lnTo>
                  <a:lnTo>
                    <a:pt x="12750" y="5086"/>
                  </a:lnTo>
                  <a:cubicBezTo>
                    <a:pt x="12854" y="5190"/>
                    <a:pt x="12990" y="5242"/>
                    <a:pt x="13126" y="5242"/>
                  </a:cubicBezTo>
                  <a:cubicBezTo>
                    <a:pt x="13262" y="5242"/>
                    <a:pt x="13398" y="5190"/>
                    <a:pt x="13502" y="5086"/>
                  </a:cubicBezTo>
                  <a:lnTo>
                    <a:pt x="15431" y="3157"/>
                  </a:lnTo>
                  <a:lnTo>
                    <a:pt x="16042" y="3767"/>
                  </a:lnTo>
                  <a:cubicBezTo>
                    <a:pt x="16141" y="3868"/>
                    <a:pt x="16276" y="3923"/>
                    <a:pt x="16418" y="3923"/>
                  </a:cubicBezTo>
                  <a:lnTo>
                    <a:pt x="23882" y="3923"/>
                  </a:lnTo>
                  <a:cubicBezTo>
                    <a:pt x="24179" y="3923"/>
                    <a:pt x="24419" y="3679"/>
                    <a:pt x="24413" y="3382"/>
                  </a:cubicBezTo>
                  <a:cubicBezTo>
                    <a:pt x="24409" y="3088"/>
                    <a:pt x="24156" y="2859"/>
                    <a:pt x="23864" y="2859"/>
                  </a:cubicBezTo>
                  <a:lnTo>
                    <a:pt x="16637" y="2859"/>
                  </a:lnTo>
                  <a:lnTo>
                    <a:pt x="15807" y="2029"/>
                  </a:lnTo>
                  <a:cubicBezTo>
                    <a:pt x="15702" y="1925"/>
                    <a:pt x="15566" y="1873"/>
                    <a:pt x="15430" y="1873"/>
                  </a:cubicBezTo>
                  <a:cubicBezTo>
                    <a:pt x="15294" y="1873"/>
                    <a:pt x="15158" y="1925"/>
                    <a:pt x="15054" y="2029"/>
                  </a:cubicBezTo>
                  <a:lnTo>
                    <a:pt x="13126" y="3957"/>
                  </a:lnTo>
                  <a:lnTo>
                    <a:pt x="9323" y="156"/>
                  </a:lnTo>
                  <a:cubicBezTo>
                    <a:pt x="9220" y="53"/>
                    <a:pt x="9084" y="1"/>
                    <a:pt x="8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780934" y="2764161"/>
              <a:ext cx="551481" cy="104042"/>
            </a:xfrm>
            <a:custGeom>
              <a:avLst/>
              <a:gdLst/>
              <a:ahLst/>
              <a:cxnLst/>
              <a:rect l="l" t="t" r="r" b="b"/>
              <a:pathLst>
                <a:path w="24584" h="4638" extrusionOk="0">
                  <a:moveTo>
                    <a:pt x="9113" y="1"/>
                  </a:moveTo>
                  <a:lnTo>
                    <a:pt x="6362" y="2751"/>
                  </a:lnTo>
                  <a:cubicBezTo>
                    <a:pt x="6258" y="2855"/>
                    <a:pt x="6122" y="2907"/>
                    <a:pt x="5986" y="2907"/>
                  </a:cubicBezTo>
                  <a:cubicBezTo>
                    <a:pt x="5850" y="2907"/>
                    <a:pt x="5714" y="2855"/>
                    <a:pt x="5611" y="2751"/>
                  </a:cubicBezTo>
                  <a:lnTo>
                    <a:pt x="4672" y="1814"/>
                  </a:lnTo>
                  <a:lnTo>
                    <a:pt x="4021" y="2466"/>
                  </a:lnTo>
                  <a:cubicBezTo>
                    <a:pt x="3920" y="2566"/>
                    <a:pt x="3785" y="2621"/>
                    <a:pt x="3645" y="2621"/>
                  </a:cubicBezTo>
                  <a:lnTo>
                    <a:pt x="698" y="2621"/>
                  </a:lnTo>
                  <a:cubicBezTo>
                    <a:pt x="540" y="2621"/>
                    <a:pt x="389" y="2551"/>
                    <a:pt x="289" y="2429"/>
                  </a:cubicBezTo>
                  <a:lnTo>
                    <a:pt x="289" y="2429"/>
                  </a:lnTo>
                  <a:cubicBezTo>
                    <a:pt x="0" y="2776"/>
                    <a:pt x="247" y="3301"/>
                    <a:pt x="698" y="3301"/>
                  </a:cubicBezTo>
                  <a:lnTo>
                    <a:pt x="3646" y="3301"/>
                  </a:lnTo>
                  <a:cubicBezTo>
                    <a:pt x="3787" y="3300"/>
                    <a:pt x="3922" y="3245"/>
                    <a:pt x="4022" y="3145"/>
                  </a:cubicBezTo>
                  <a:lnTo>
                    <a:pt x="4673" y="2493"/>
                  </a:lnTo>
                  <a:lnTo>
                    <a:pt x="5611" y="3430"/>
                  </a:lnTo>
                  <a:cubicBezTo>
                    <a:pt x="5714" y="3534"/>
                    <a:pt x="5850" y="3586"/>
                    <a:pt x="5986" y="3586"/>
                  </a:cubicBezTo>
                  <a:cubicBezTo>
                    <a:pt x="6123" y="3586"/>
                    <a:pt x="6259" y="3534"/>
                    <a:pt x="6363" y="3430"/>
                  </a:cubicBezTo>
                  <a:lnTo>
                    <a:pt x="9114" y="680"/>
                  </a:lnTo>
                  <a:lnTo>
                    <a:pt x="12915" y="4482"/>
                  </a:lnTo>
                  <a:cubicBezTo>
                    <a:pt x="13019" y="4586"/>
                    <a:pt x="13155" y="4638"/>
                    <a:pt x="13291" y="4638"/>
                  </a:cubicBezTo>
                  <a:cubicBezTo>
                    <a:pt x="13427" y="4638"/>
                    <a:pt x="13563" y="4586"/>
                    <a:pt x="13667" y="4482"/>
                  </a:cubicBezTo>
                  <a:lnTo>
                    <a:pt x="15596" y="2553"/>
                  </a:lnTo>
                  <a:lnTo>
                    <a:pt x="16207" y="3163"/>
                  </a:lnTo>
                  <a:cubicBezTo>
                    <a:pt x="16306" y="3264"/>
                    <a:pt x="16441" y="3319"/>
                    <a:pt x="16583" y="3319"/>
                  </a:cubicBezTo>
                  <a:lnTo>
                    <a:pt x="24047" y="3319"/>
                  </a:lnTo>
                  <a:cubicBezTo>
                    <a:pt x="24344" y="3319"/>
                    <a:pt x="24584" y="3075"/>
                    <a:pt x="24578" y="2778"/>
                  </a:cubicBezTo>
                  <a:cubicBezTo>
                    <a:pt x="24575" y="2657"/>
                    <a:pt x="24531" y="2542"/>
                    <a:pt x="24453" y="2451"/>
                  </a:cubicBezTo>
                  <a:cubicBezTo>
                    <a:pt x="24352" y="2572"/>
                    <a:pt x="24204" y="2640"/>
                    <a:pt x="24047" y="2640"/>
                  </a:cubicBezTo>
                  <a:lnTo>
                    <a:pt x="16581" y="2640"/>
                  </a:lnTo>
                  <a:cubicBezTo>
                    <a:pt x="16441" y="2640"/>
                    <a:pt x="16306" y="2583"/>
                    <a:pt x="16205" y="2484"/>
                  </a:cubicBezTo>
                  <a:lnTo>
                    <a:pt x="15595" y="1874"/>
                  </a:lnTo>
                  <a:lnTo>
                    <a:pt x="13667" y="3802"/>
                  </a:lnTo>
                  <a:cubicBezTo>
                    <a:pt x="13562" y="3905"/>
                    <a:pt x="13426" y="3957"/>
                    <a:pt x="13290" y="3957"/>
                  </a:cubicBezTo>
                  <a:cubicBezTo>
                    <a:pt x="13153" y="3957"/>
                    <a:pt x="13017" y="3905"/>
                    <a:pt x="12914" y="3802"/>
                  </a:cubicBezTo>
                  <a:lnTo>
                    <a:pt x="91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ARCHITECTURE/FLOW DIAGRAM</a:t>
            </a:r>
            <a:endParaRPr/>
          </a:p>
        </p:txBody>
      </p:sp>
      <p:pic>
        <p:nvPicPr>
          <p:cNvPr id="650" name="Google Shape;6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50" y="1317075"/>
            <a:ext cx="8905325" cy="370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1" name="Google Shape;651;p34"/>
          <p:cNvCxnSpPr/>
          <p:nvPr/>
        </p:nvCxnSpPr>
        <p:spPr>
          <a:xfrm>
            <a:off x="1552750" y="2329125"/>
            <a:ext cx="3465900" cy="181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7"/>
          <p:cNvSpPr txBox="1">
            <a:spLocks noGrp="1"/>
          </p:cNvSpPr>
          <p:nvPr>
            <p:ph type="title"/>
          </p:nvPr>
        </p:nvSpPr>
        <p:spPr>
          <a:xfrm>
            <a:off x="1951650" y="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 MODULE</a:t>
            </a:r>
            <a:endParaRPr/>
          </a:p>
        </p:txBody>
      </p:sp>
      <p:pic>
        <p:nvPicPr>
          <p:cNvPr id="672" name="Google Shape;6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375" y="572700"/>
            <a:ext cx="7680600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8"/>
          <p:cNvSpPr txBox="1">
            <a:spLocks noGrp="1"/>
          </p:cNvSpPr>
          <p:nvPr>
            <p:ph type="title"/>
          </p:nvPr>
        </p:nvSpPr>
        <p:spPr>
          <a:xfrm>
            <a:off x="1397100" y="317557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MODULE</a:t>
            </a:r>
            <a:endParaRPr/>
          </a:p>
        </p:txBody>
      </p:sp>
      <p:pic>
        <p:nvPicPr>
          <p:cNvPr id="678" name="Google Shape;6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0250"/>
            <a:ext cx="8991599" cy="41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"/>
          <p:cNvSpPr txBox="1">
            <a:spLocks noGrp="1"/>
          </p:cNvSpPr>
          <p:nvPr>
            <p:ph type="title"/>
          </p:nvPr>
        </p:nvSpPr>
        <p:spPr>
          <a:xfrm>
            <a:off x="1216875" y="151182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CLAIMS MODULE</a:t>
            </a:r>
            <a:endParaRPr/>
          </a:p>
        </p:txBody>
      </p:sp>
      <p:pic>
        <p:nvPicPr>
          <p:cNvPr id="684" name="Google Shape;6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1825"/>
            <a:ext cx="8928450" cy="43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0"/>
          <p:cNvSpPr txBox="1">
            <a:spLocks noGrp="1"/>
          </p:cNvSpPr>
          <p:nvPr>
            <p:ph type="title"/>
          </p:nvPr>
        </p:nvSpPr>
        <p:spPr>
          <a:xfrm>
            <a:off x="1512325" y="87632"/>
            <a:ext cx="5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MODULE</a:t>
            </a:r>
            <a:endParaRPr/>
          </a:p>
        </p:txBody>
      </p:sp>
      <p:pic>
        <p:nvPicPr>
          <p:cNvPr id="690" name="Google Shape;6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50" y="708750"/>
            <a:ext cx="8154575" cy="42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app hosted on S3 BUCKET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6"/>
          <p:cNvSpPr txBox="1">
            <a:spLocks noGrp="1"/>
          </p:cNvSpPr>
          <p:nvPr>
            <p:ph type="title"/>
          </p:nvPr>
        </p:nvSpPr>
        <p:spPr>
          <a:xfrm>
            <a:off x="1469450" y="317550"/>
            <a:ext cx="595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DEPLOYMENT - CLUSTER(SERVICES) 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</TotalTime>
  <Words>109</Words>
  <PresentationFormat>On-screen Show (16:9)</PresentationFormat>
  <Paragraphs>19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CLAIMS MANAGEMENT SYSTEM  TERMS AND CONDITONS:   1. DO NOT SHARE THE PROJECT TO ANYONE. 2. DO NOT SELL THE PROJECT IF YOU SELL WE HAVE TO TAKE ACTIONS. 3. DO NOT UPLOAD ON ANY GIT . KINDLY REQUEST YOU TO FOLLOW THE RULES   </vt:lpstr>
      <vt:lpstr>PROBLEM STATEMENT</vt:lpstr>
      <vt:lpstr>ARCHITECTURE/FLOW DIAGRAM</vt:lpstr>
      <vt:lpstr>AUTH MODULE</vt:lpstr>
      <vt:lpstr>MEMBER MODULE</vt:lpstr>
      <vt:lpstr>CLAIMS MODULE</vt:lpstr>
      <vt:lpstr>POLICY MODULE</vt:lpstr>
      <vt:lpstr>Angular app hosted on S3 BUCKET</vt:lpstr>
      <vt:lpstr>CLOUD DEPLOYMENT - CLUSTER(SERVICES) </vt:lpstr>
      <vt:lpstr>CLOUD DEPLOYMENT - CLUSTER(TASKS) </vt:lpstr>
      <vt:lpstr>CODE QUALITY USING SONARQUBE </vt:lpstr>
      <vt:lpstr>CODE QUALITY USING SONARQUBE </vt:lpstr>
      <vt:lpstr>CODE QUALITY USING SONARQUBE </vt:lpstr>
      <vt:lpstr>CLOUD DEPLOYMENT - AUTH PIPELINE</vt:lpstr>
      <vt:lpstr>CLOUD DEPLOYMENT - POLICY PIPELINE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TEAM</dc:title>
  <dc:creator>Administrator</dc:creator>
  <cp:lastModifiedBy>admin</cp:lastModifiedBy>
  <cp:revision>5</cp:revision>
  <dcterms:modified xsi:type="dcterms:W3CDTF">2022-09-11T07:30:36Z</dcterms:modified>
</cp:coreProperties>
</file>