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8" r:id="rId3"/>
    <p:sldId id="267" r:id="rId4"/>
    <p:sldId id="271" r:id="rId5"/>
    <p:sldId id="268" r:id="rId6"/>
    <p:sldId id="269" r:id="rId7"/>
    <p:sldId id="260" r:id="rId8"/>
    <p:sldId id="259" r:id="rId9"/>
    <p:sldId id="270" r:id="rId10"/>
    <p:sldId id="272" r:id="rId11"/>
    <p:sldId id="274" r:id="rId12"/>
    <p:sldId id="273" r:id="rId13"/>
    <p:sldId id="275" r:id="rId14"/>
    <p:sldId id="261" r:id="rId15"/>
    <p:sldId id="262" r:id="rId16"/>
    <p:sldId id="263" r:id="rId17"/>
    <p:sldId id="264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59439-14DF-4870-92DE-F256D9FE1258}" type="datetimeFigureOut">
              <a:rPr lang="en-US" smtClean="0"/>
              <a:pPr/>
              <a:t>5/31/2015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A242C-6246-400D-BBCF-7C9C7026E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A242C-6246-400D-BBCF-7C9C7026E6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9AD407F-F2D1-461F-8E67-B8547F5F3F50}" type="datetimeFigureOut">
              <a:rPr lang="en-US" smtClean="0"/>
              <a:pPr/>
              <a:t>5/31/2015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DBB22EF-C5C5-40F0-9FE7-99EDA58499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AD407F-F2D1-461F-8E67-B8547F5F3F50}" type="datetimeFigureOut">
              <a:rPr lang="en-US" smtClean="0"/>
              <a:pPr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BB22EF-C5C5-40F0-9FE7-99EDA58499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9AD407F-F2D1-461F-8E67-B8547F5F3F50}" type="datetimeFigureOut">
              <a:rPr lang="en-US" smtClean="0"/>
              <a:pPr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DBB22EF-C5C5-40F0-9FE7-99EDA58499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AD407F-F2D1-461F-8E67-B8547F5F3F50}" type="datetimeFigureOut">
              <a:rPr lang="en-US" smtClean="0"/>
              <a:pPr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BB22EF-C5C5-40F0-9FE7-99EDA58499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9AD407F-F2D1-461F-8E67-B8547F5F3F50}" type="datetimeFigureOut">
              <a:rPr lang="en-US" smtClean="0"/>
              <a:pPr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DBB22EF-C5C5-40F0-9FE7-99EDA58499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AD407F-F2D1-461F-8E67-B8547F5F3F50}" type="datetimeFigureOut">
              <a:rPr lang="en-US" smtClean="0"/>
              <a:pPr/>
              <a:t>5/31/2015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BB22EF-C5C5-40F0-9FE7-99EDA58499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AD407F-F2D1-461F-8E67-B8547F5F3F50}" type="datetimeFigureOut">
              <a:rPr lang="en-US" smtClean="0"/>
              <a:pPr/>
              <a:t>5/31/2015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BB22EF-C5C5-40F0-9FE7-99EDA58499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AD407F-F2D1-461F-8E67-B8547F5F3F50}" type="datetimeFigureOut">
              <a:rPr lang="en-US" smtClean="0"/>
              <a:pPr/>
              <a:t>5/31/2015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BB22EF-C5C5-40F0-9FE7-99EDA58499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9AD407F-F2D1-461F-8E67-B8547F5F3F50}" type="datetimeFigureOut">
              <a:rPr lang="en-US" smtClean="0"/>
              <a:pPr/>
              <a:t>5/31/2015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BB22EF-C5C5-40F0-9FE7-99EDA58499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AD407F-F2D1-461F-8E67-B8547F5F3F50}" type="datetimeFigureOut">
              <a:rPr lang="en-US" smtClean="0"/>
              <a:pPr/>
              <a:t>5/31/2015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BB22EF-C5C5-40F0-9FE7-99EDA58499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AD407F-F2D1-461F-8E67-B8547F5F3F50}" type="datetimeFigureOut">
              <a:rPr lang="en-US" smtClean="0"/>
              <a:pPr/>
              <a:t>5/31/2015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BB22EF-C5C5-40F0-9FE7-99EDA58499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9AD407F-F2D1-461F-8E67-B8547F5F3F50}" type="datetimeFigureOut">
              <a:rPr lang="en-US" smtClean="0"/>
              <a:pPr/>
              <a:t>5/31/2015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DBB22EF-C5C5-40F0-9FE7-99EDA58499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762000"/>
            <a:ext cx="3429000" cy="1981200"/>
          </a:xfrm>
        </p:spPr>
        <p:txBody>
          <a:bodyPr/>
          <a:lstStyle/>
          <a:p>
            <a:r>
              <a:rPr lang="en-US" dirty="0" smtClean="0"/>
              <a:t>Rover therapist…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Shubham Chandak (47008)                           	                                         Ridhima Joshi (47020)</a:t>
            </a:r>
          </a:p>
          <a:p>
            <a:pPr algn="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Madhur Lahoti (47028) </a:t>
            </a:r>
          </a:p>
          <a:p>
            <a:pPr algn="r"/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Placeholder 4" descr="20140112_150331.jpg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lum bright="-10000"/>
          </a:blip>
          <a:srcRect l="12486" r="12486"/>
          <a:stretch>
            <a:fillRect/>
          </a:stretch>
        </p:blipFill>
        <p:spPr>
          <a:xfrm>
            <a:off x="609600" y="1066800"/>
            <a:ext cx="4517918" cy="4206240"/>
          </a:xfrm>
          <a:scene3d>
            <a:camera prst="orthographicFront"/>
            <a:lightRig rig="threePt" dir="t"/>
          </a:scene3d>
          <a:sp3d contourW="3810">
            <a:bevelT/>
            <a:contourClr>
              <a:srgbClr val="969696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762000" y="5791200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Mr. C. A. Ghuge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4196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ER DIAGRAM</a:t>
            </a:r>
            <a:endParaRPr lang="en-IN" dirty="0"/>
          </a:p>
        </p:txBody>
      </p:sp>
      <p:pic>
        <p:nvPicPr>
          <p:cNvPr id="58" name="Content Placeholder 57" descr="Roverer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143000"/>
            <a:ext cx="8382000" cy="5393330"/>
          </a:xfrm>
          <a:ln>
            <a:solidFill>
              <a:schemeClr val="accent6"/>
            </a:solidFill>
          </a:ln>
        </p:spPr>
      </p:pic>
      <p:cxnSp>
        <p:nvCxnSpPr>
          <p:cNvPr id="66" name="Straight Connector 65"/>
          <p:cNvCxnSpPr/>
          <p:nvPr/>
        </p:nvCxnSpPr>
        <p:spPr>
          <a:xfrm rot="16200000" flipH="1">
            <a:off x="4343400" y="2286000"/>
            <a:ext cx="152400" cy="1524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H="1">
            <a:off x="2552700" y="6972300"/>
            <a:ext cx="304800" cy="762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 flipH="1" flipV="1">
            <a:off x="2286000" y="5943600"/>
            <a:ext cx="228600" cy="2286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6200000" flipV="1">
            <a:off x="2057400" y="3962400"/>
            <a:ext cx="457200" cy="3048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Technologies used for web based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HTML</a:t>
            </a:r>
            <a:endParaRPr lang="en-IN" sz="3200" dirty="0" smtClean="0"/>
          </a:p>
          <a:p>
            <a:r>
              <a:rPr lang="en-IN" sz="3200" dirty="0" smtClean="0"/>
              <a:t>Android</a:t>
            </a:r>
          </a:p>
          <a:p>
            <a:pPr algn="just"/>
            <a:r>
              <a:rPr lang="en-IN" sz="3200" dirty="0" smtClean="0"/>
              <a:t>Java</a:t>
            </a:r>
            <a:endParaRPr lang="en-IN" sz="3200" dirty="0" smtClean="0"/>
          </a:p>
          <a:p>
            <a:r>
              <a:rPr lang="en-IN" sz="3200" dirty="0" smtClean="0"/>
              <a:t>JavaScript</a:t>
            </a:r>
            <a:endParaRPr lang="en-IN" sz="3200" dirty="0" smtClean="0"/>
          </a:p>
          <a:p>
            <a:r>
              <a:rPr lang="en-IN" sz="3200" dirty="0" smtClean="0"/>
              <a:t>MySQL database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r>
              <a:rPr lang="en-IN" dirty="0" smtClean="0"/>
              <a:t>Flow </a:t>
            </a:r>
            <a:r>
              <a:rPr lang="en-IN" dirty="0" smtClean="0"/>
              <a:t>of Server </a:t>
            </a:r>
            <a:r>
              <a:rPr lang="en-IN" dirty="0" smtClean="0"/>
              <a:t>login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7315200" cy="5388936"/>
          </a:xfrm>
        </p:spPr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581400" y="1524000"/>
            <a:ext cx="1371600" cy="304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29000" y="2209800"/>
            <a:ext cx="1752600" cy="304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Index.jsp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76600" y="2819400"/>
            <a:ext cx="2057400" cy="304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Ajax.jsp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90800" y="3429000"/>
            <a:ext cx="3276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Execute </a:t>
            </a:r>
            <a:r>
              <a:rPr lang="en-US" dirty="0" smtClean="0"/>
              <a:t>database query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24200" y="4191000"/>
            <a:ext cx="2286000" cy="304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Returns response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52800" y="4876800"/>
            <a:ext cx="1981200" cy="304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Ajax.jsp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76600" y="5562600"/>
            <a:ext cx="2209800" cy="304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Index.jsp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810000" y="6248400"/>
            <a:ext cx="1219200" cy="304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4191000" y="1828800"/>
            <a:ext cx="76200" cy="3048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4191000" y="2514600"/>
            <a:ext cx="76200" cy="2286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4191000" y="3124200"/>
            <a:ext cx="76200" cy="3048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267200" y="3810000"/>
            <a:ext cx="76200" cy="3048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267200" y="4495800"/>
            <a:ext cx="76200" cy="3048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267200" y="5181600"/>
            <a:ext cx="15240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343400" y="5867400"/>
            <a:ext cx="7620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96000" y="2667000"/>
            <a:ext cx="1447800" cy="609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{on submit button}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1"/>
            <a:endCxn id="6" idx="3"/>
          </p:cNvCxnSpPr>
          <p:nvPr/>
        </p:nvCxnSpPr>
        <p:spPr>
          <a:xfrm rot="10800000">
            <a:off x="5334000" y="2971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/>
          <a:lstStyle/>
          <a:p>
            <a:r>
              <a:rPr lang="en-IN" dirty="0" smtClean="0"/>
              <a:t>SYSTEM ARCHITECTURE</a:t>
            </a:r>
            <a:endParaRPr lang="en-IN" dirty="0"/>
          </a:p>
        </p:txBody>
      </p:sp>
      <p:pic>
        <p:nvPicPr>
          <p:cNvPr id="4" name="Content Placeholder 3" descr="RoverSystemArch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371600"/>
            <a:ext cx="5410200" cy="50573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Admirable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Image pop-up</a:t>
            </a:r>
          </a:p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Alert Messages if the Route is diverted</a:t>
            </a:r>
          </a:p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Seasonal Classification</a:t>
            </a:r>
          </a:p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Places list as per location</a:t>
            </a:r>
          </a:p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Text to speech</a:t>
            </a:r>
          </a:p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Auto fare calculation</a:t>
            </a:r>
          </a:p>
          <a:p>
            <a:pPr lvl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Traffic</a:t>
            </a:r>
          </a:p>
          <a:p>
            <a:r>
              <a:rPr lang="en-US" dirty="0" smtClean="0"/>
              <a:t>Climate Alert</a:t>
            </a:r>
          </a:p>
          <a:p>
            <a:r>
              <a:rPr lang="en-US" dirty="0" smtClean="0"/>
              <a:t>Country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u="sng" dirty="0"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User can get tourist places from any local area with all description.</a:t>
            </a:r>
          </a:p>
          <a:p>
            <a:pPr lvl="0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Displays route on Map</a:t>
            </a:r>
          </a:p>
          <a:p>
            <a:pPr lvl="0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User can see fare of local taxi</a:t>
            </a:r>
          </a:p>
          <a:p>
            <a:pPr lvl="0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Facility to launch complaints</a:t>
            </a:r>
          </a:p>
          <a:p>
            <a:pPr lvl="0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Pop up’s images</a:t>
            </a:r>
          </a:p>
          <a:p>
            <a:pPr>
              <a:buNone/>
            </a:pPr>
            <a:r>
              <a:rPr lang="en-US" sz="2500" u="sng" dirty="0">
                <a:latin typeface="Times New Roman" pitchFamily="18" charset="0"/>
                <a:cs typeface="Times New Roman" pitchFamily="18" charset="0"/>
              </a:rPr>
              <a:t>Disadvantages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Requires Internet on phone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Enhanced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CRM core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processes</a:t>
            </a:r>
          </a:p>
          <a:p>
            <a:pPr marL="0" indent="0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Interactive CRM processes between business and customers</a:t>
            </a:r>
          </a:p>
          <a:p>
            <a:pPr marL="0" indent="0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app enable a nearly 24h accessibility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rizontal Scroll 2"/>
          <p:cNvSpPr/>
          <p:nvPr/>
        </p:nvSpPr>
        <p:spPr>
          <a:xfrm>
            <a:off x="2438400" y="1295400"/>
            <a:ext cx="3505200" cy="4114800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</a:t>
            </a:r>
          </a:p>
          <a:p>
            <a:pPr algn="ctr"/>
            <a:r>
              <a:rPr lang="en-US" sz="40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You!!</a:t>
            </a:r>
            <a:endParaRPr lang="en-US" sz="4000" b="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Optimal Path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Path Tracking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Fare Calculation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Complaint Launch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Customer Relationship Management Using Android Phone in Tourism</a:t>
            </a:r>
          </a:p>
          <a:p>
            <a:pPr lvl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International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Journal of Emerging Technology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Advanced Engineering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Website: www.ijetae.com (ISSN 2250-2459, ISO 9001:2008 Certified Journal, Volume 4, Issue 3, March 2014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By: Nitin Khondre, Ravi Saini, Ronak Jain, Sarang Suryawanshi, Bushra Quazi ).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inGuide-Interactive Guide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2009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IEEE International Conference on Digital Ecosystems and Technologies Future Mobile CRM in Automotive and Tourist Area.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(By:	Filipe Andre Gomes Batista, Nuno Rodrigues, Alexandrino Goncalves)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Landmark based Shortest Path Detection by using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Dijkestra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Algorithm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Haversine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Formula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(International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Journal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Engineering Research and Application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By: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P.V.Ingole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Mr.Mangesh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Nichat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Overview on Android-The New Mobile Operating System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SGI Reflections-International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Journal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Science,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Technology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Management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Website: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www.ijstam.com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(ISSN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0976-2140,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Volume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Issue 3,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April 2011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By: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Monika Bazard,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Sonia Bhardwaj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indent="274320" algn="just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develop user friendly android application for tourist which guides them to explore.</a:t>
            </a:r>
          </a:p>
          <a:p>
            <a:pPr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Scope:	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84632" lvl="2" indent="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Limited to Maharashtra State.</a:t>
            </a:r>
          </a:p>
          <a:p>
            <a:pPr marL="246888" lvl="1" indent="0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239000" cy="4038600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Objectives: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484632" lvl="2" indent="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Navigate  to current location</a:t>
            </a:r>
          </a:p>
          <a:p>
            <a:pPr marL="484632" lvl="2" indent="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Listing tourist attractions</a:t>
            </a:r>
          </a:p>
          <a:p>
            <a:pPr marL="484632" lvl="2" indent="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Fare calculation</a:t>
            </a:r>
          </a:p>
          <a:p>
            <a:pPr marL="484632" lvl="2" indent="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Lodge complaint</a:t>
            </a:r>
          </a:p>
          <a:p>
            <a:pPr marL="484632" lvl="2" indent="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Guide the tourist </a:t>
            </a:r>
          </a:p>
          <a:p>
            <a:pPr marL="484632" lvl="2" indent="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Optimal path tracking</a:t>
            </a:r>
          </a:p>
          <a:p>
            <a:pPr marL="484632" lvl="2" indent="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Auto fare calculation</a:t>
            </a:r>
          </a:p>
          <a:p>
            <a:pPr marL="484632" lvl="2" indent="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Places history with images</a:t>
            </a:r>
          </a:p>
          <a:p>
            <a:pPr lvl="3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73152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200400" y="6096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Fig: System Architecture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System Initialization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Listing Tourist Attractions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Optimal Path Tracking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Pop up image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Fare Calculation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Lodge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Complaint</a:t>
            </a: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7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315200" cy="838200"/>
          </a:xfrm>
        </p:spPr>
        <p:txBody>
          <a:bodyPr/>
          <a:lstStyle/>
          <a:p>
            <a:r>
              <a:rPr lang="en-US" dirty="0" smtClean="0"/>
              <a:t>HAVERSINE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It is used to calculate the distance between two points on the Earth’s surface specified in latitude and longitude.   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Where d id the distance between two points with longitude and latitude(</a:t>
            </a:r>
            <a:r>
              <a:rPr lang="el-GR" dirty="0" smtClean="0"/>
              <a:t>Φ</a:t>
            </a:r>
            <a:r>
              <a:rPr lang="en-IN" dirty="0" smtClean="0"/>
              <a:t>,</a:t>
            </a:r>
            <a:r>
              <a:rPr lang="el-GR" dirty="0" smtClean="0"/>
              <a:t>Ψ</a:t>
            </a:r>
            <a:r>
              <a:rPr lang="en-US" dirty="0" smtClean="0"/>
              <a:t>)</a:t>
            </a:r>
          </a:p>
          <a:p>
            <a:pPr algn="just">
              <a:buNone/>
            </a:pPr>
            <a:r>
              <a:rPr lang="en-US" dirty="0" smtClean="0"/>
              <a:t>r is the radius of the Earth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" name="Picture 23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3128920"/>
            <a:ext cx="5334000" cy="833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298</Words>
  <Application>Microsoft Office PowerPoint</Application>
  <PresentationFormat>On-screen Show (4:3)</PresentationFormat>
  <Paragraphs>110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Opulent</vt:lpstr>
      <vt:lpstr>Rover therapist…</vt:lpstr>
      <vt:lpstr>Introduction</vt:lpstr>
      <vt:lpstr>Literature Survey</vt:lpstr>
      <vt:lpstr>Cont…</vt:lpstr>
      <vt:lpstr>Proposed System</vt:lpstr>
      <vt:lpstr>Cont…</vt:lpstr>
      <vt:lpstr>Slide 7</vt:lpstr>
      <vt:lpstr>Project Flow</vt:lpstr>
      <vt:lpstr>HAVERSINE Algorithm</vt:lpstr>
      <vt:lpstr>ER DIAGRAM</vt:lpstr>
      <vt:lpstr>Technologies used for web based module</vt:lpstr>
      <vt:lpstr>Flow of Server login page</vt:lpstr>
      <vt:lpstr>SYSTEM ARCHITECTURE</vt:lpstr>
      <vt:lpstr>Admirable Features</vt:lpstr>
      <vt:lpstr>Future Scope</vt:lpstr>
      <vt:lpstr>Advantages and Disadvantages</vt:lpstr>
      <vt:lpstr>Conclusion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HP</cp:lastModifiedBy>
  <cp:revision>119</cp:revision>
  <dcterms:created xsi:type="dcterms:W3CDTF">2014-08-03T13:37:55Z</dcterms:created>
  <dcterms:modified xsi:type="dcterms:W3CDTF">2015-05-31T04:34:56Z</dcterms:modified>
</cp:coreProperties>
</file>