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67" r:id="rId4"/>
    <p:sldId id="271" r:id="rId5"/>
    <p:sldId id="268" r:id="rId6"/>
    <p:sldId id="269" r:id="rId7"/>
    <p:sldId id="260" r:id="rId8"/>
    <p:sldId id="259" r:id="rId9"/>
    <p:sldId id="270" r:id="rId10"/>
    <p:sldId id="272" r:id="rId11"/>
    <p:sldId id="261" r:id="rId12"/>
    <p:sldId id="262" r:id="rId13"/>
    <p:sldId id="263" r:id="rId14"/>
    <p:sldId id="26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5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9439-14DF-4870-92DE-F256D9FE1258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A242C-6246-400D-BBCF-7C9C7026E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242C-6246-400D-BBCF-7C9C7026E6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9AD407F-F2D1-461F-8E67-B8547F5F3F50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9AD407F-F2D1-461F-8E67-B8547F5F3F50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9AD407F-F2D1-461F-8E67-B8547F5F3F50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9AD407F-F2D1-461F-8E67-B8547F5F3F50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762000"/>
            <a:ext cx="3429000" cy="1981200"/>
          </a:xfrm>
        </p:spPr>
        <p:txBody>
          <a:bodyPr/>
          <a:lstStyle/>
          <a:p>
            <a:r>
              <a:rPr lang="en-US" dirty="0" smtClean="0"/>
              <a:t>Rover therapist…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Shubham Chandak (47008)                           	                                         Ridhima Joshi (47020)</a:t>
            </a:r>
          </a:p>
          <a:p>
            <a:pPr algn="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Madhur Lahoti (47028) </a:t>
            </a:r>
          </a:p>
          <a:p>
            <a:pPr algn="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Radhika Sawant (47045)</a:t>
            </a:r>
          </a:p>
          <a:p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Placeholder 4" descr="20140112_150331.jp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lum bright="-10000"/>
          </a:blip>
          <a:srcRect l="12486" r="12486"/>
          <a:stretch>
            <a:fillRect/>
          </a:stretch>
        </p:blipFill>
        <p:spPr>
          <a:xfrm>
            <a:off x="609600" y="1066800"/>
            <a:ext cx="4517918" cy="4206240"/>
          </a:xfrm>
          <a:scene3d>
            <a:camera prst="orthographicFront"/>
            <a:lightRig rig="threePt" dir="t"/>
          </a:scene3d>
          <a:sp3d contourW="3810">
            <a:bevelT/>
            <a:contourClr>
              <a:srgbClr val="969696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62000" y="579120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Mr. C. A. Ghuge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  <a:ln>
            <a:solidFill>
              <a:schemeClr val="accent6"/>
            </a:solidFill>
          </a:ln>
        </p:spPr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09600" y="3505200"/>
            <a:ext cx="1981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Lodge Complaint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5486400"/>
            <a:ext cx="838200" cy="457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GPS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810000" y="3352800"/>
            <a:ext cx="1447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Rover Therapist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3962400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8200" y="54102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Transport_Mode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172200" y="2286000"/>
            <a:ext cx="1752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Emergency No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267200" y="2438400"/>
            <a:ext cx="762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Place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381000" y="6096000"/>
            <a:ext cx="20574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Destination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304800" y="5486400"/>
            <a:ext cx="1371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Source</a:t>
            </a:r>
            <a:endParaRPr lang="en-IN" dirty="0"/>
          </a:p>
        </p:txBody>
      </p:sp>
      <p:sp>
        <p:nvSpPr>
          <p:cNvPr id="20" name="Diamond 19"/>
          <p:cNvSpPr/>
          <p:nvPr/>
        </p:nvSpPr>
        <p:spPr>
          <a:xfrm>
            <a:off x="6705600" y="4800600"/>
            <a:ext cx="1447800" cy="4572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Has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3886200" y="6324600"/>
            <a:ext cx="13716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Public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6096000" y="6324600"/>
            <a:ext cx="1447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Private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8229600" y="3733800"/>
            <a:ext cx="6858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KM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8077200" y="4343400"/>
            <a:ext cx="1066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Price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7315200" y="3200400"/>
            <a:ext cx="1219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 smtClean="0"/>
              <a:t>City</a:t>
            </a:r>
            <a:endParaRPr lang="en-IN" u="sng" dirty="0"/>
          </a:p>
        </p:txBody>
      </p:sp>
      <p:sp>
        <p:nvSpPr>
          <p:cNvPr id="26" name="Oval 25"/>
          <p:cNvSpPr/>
          <p:nvPr/>
        </p:nvSpPr>
        <p:spPr>
          <a:xfrm>
            <a:off x="3124200" y="2057400"/>
            <a:ext cx="1219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2590800" y="1447800"/>
            <a:ext cx="2133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Information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5943600" y="1600200"/>
            <a:ext cx="1219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7467600" y="1447800"/>
            <a:ext cx="15240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 smtClean="0"/>
              <a:t>Contact</a:t>
            </a:r>
            <a:endParaRPr lang="en-IN" u="sng" dirty="0"/>
          </a:p>
        </p:txBody>
      </p:sp>
      <p:sp>
        <p:nvSpPr>
          <p:cNvPr id="32" name="Oval 31"/>
          <p:cNvSpPr/>
          <p:nvPr/>
        </p:nvSpPr>
        <p:spPr>
          <a:xfrm>
            <a:off x="152400" y="2057400"/>
            <a:ext cx="1066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 smtClean="0"/>
              <a:t>Email</a:t>
            </a:r>
            <a:endParaRPr lang="en-IN" u="sng" dirty="0"/>
          </a:p>
        </p:txBody>
      </p:sp>
      <p:sp>
        <p:nvSpPr>
          <p:cNvPr id="33" name="Oval 32"/>
          <p:cNvSpPr/>
          <p:nvPr/>
        </p:nvSpPr>
        <p:spPr>
          <a:xfrm>
            <a:off x="1219200" y="2209800"/>
            <a:ext cx="19050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Complaint</a:t>
            </a:r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3086100" y="4457700"/>
            <a:ext cx="1219200" cy="838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4114800" y="4572000"/>
            <a:ext cx="1143000" cy="533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5257800" y="4038600"/>
            <a:ext cx="16764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</p:cNvCxnSpPr>
          <p:nvPr/>
        </p:nvCxnSpPr>
        <p:spPr>
          <a:xfrm rot="16200000" flipV="1">
            <a:off x="7181850" y="4552950"/>
            <a:ext cx="457200" cy="381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5" idx="3"/>
          </p:cNvCxnSpPr>
          <p:nvPr/>
        </p:nvCxnSpPr>
        <p:spPr>
          <a:xfrm>
            <a:off x="6477000" y="5638800"/>
            <a:ext cx="9144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7239000" y="5486400"/>
            <a:ext cx="304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 flipV="1">
            <a:off x="5257800" y="2743200"/>
            <a:ext cx="990600" cy="838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90800" y="3657600"/>
            <a:ext cx="12192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7" idx="2"/>
          </p:cNvCxnSpPr>
          <p:nvPr/>
        </p:nvCxnSpPr>
        <p:spPr>
          <a:xfrm rot="5400000">
            <a:off x="4419600" y="3124200"/>
            <a:ext cx="4572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52400" y="4343400"/>
            <a:ext cx="1219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</a:t>
            </a:r>
            <a:endParaRPr lang="en-IN" dirty="0"/>
          </a:p>
        </p:txBody>
      </p:sp>
      <p:sp>
        <p:nvSpPr>
          <p:cNvPr id="60" name="Oval 59"/>
          <p:cNvSpPr/>
          <p:nvPr/>
        </p:nvSpPr>
        <p:spPr>
          <a:xfrm>
            <a:off x="1828800" y="4343400"/>
            <a:ext cx="15240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</a:t>
            </a:r>
            <a:endParaRPr lang="en-IN" dirty="0"/>
          </a:p>
        </p:txBody>
      </p:sp>
      <p:cxnSp>
        <p:nvCxnSpPr>
          <p:cNvPr id="62" name="Straight Connector 61"/>
          <p:cNvCxnSpPr>
            <a:stCxn id="32" idx="4"/>
          </p:cNvCxnSpPr>
          <p:nvPr/>
        </p:nvCxnSpPr>
        <p:spPr>
          <a:xfrm rot="16200000" flipH="1">
            <a:off x="419100" y="2933700"/>
            <a:ext cx="838200" cy="3048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1790700" y="3009900"/>
            <a:ext cx="838200" cy="152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4343400" y="2286000"/>
            <a:ext cx="152400" cy="152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7" idx="5"/>
          </p:cNvCxnSpPr>
          <p:nvPr/>
        </p:nvCxnSpPr>
        <p:spPr>
          <a:xfrm rot="16200000" flipH="1">
            <a:off x="4310878" y="1874066"/>
            <a:ext cx="666190" cy="4640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8" idx="4"/>
          </p:cNvCxnSpPr>
          <p:nvPr/>
        </p:nvCxnSpPr>
        <p:spPr>
          <a:xfrm rot="16200000" flipH="1">
            <a:off x="6438900" y="2095500"/>
            <a:ext cx="304800" cy="76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7772400" y="1981200"/>
            <a:ext cx="381000" cy="2286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9" idx="6"/>
          </p:cNvCxnSpPr>
          <p:nvPr/>
        </p:nvCxnSpPr>
        <p:spPr>
          <a:xfrm>
            <a:off x="1676400" y="5676900"/>
            <a:ext cx="8382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2286000" y="5943600"/>
            <a:ext cx="228600" cy="2286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4648200" y="6096000"/>
            <a:ext cx="4572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V="1">
            <a:off x="6134100" y="5981700"/>
            <a:ext cx="457200" cy="2286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7391400" y="3733800"/>
            <a:ext cx="381000" cy="76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24" idx="1"/>
          </p:cNvCxnSpPr>
          <p:nvPr/>
        </p:nvCxnSpPr>
        <p:spPr>
          <a:xfrm>
            <a:off x="7620000" y="4343400"/>
            <a:ext cx="613429" cy="669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23" idx="2"/>
          </p:cNvCxnSpPr>
          <p:nvPr/>
        </p:nvCxnSpPr>
        <p:spPr>
          <a:xfrm flipV="1">
            <a:off x="7620000" y="3924300"/>
            <a:ext cx="609600" cy="1143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762000" y="4114800"/>
            <a:ext cx="4572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V="1">
            <a:off x="2057400" y="3962400"/>
            <a:ext cx="457200" cy="3048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048000" y="838200"/>
            <a:ext cx="37338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Seasonal_classification</a:t>
            </a:r>
            <a:endParaRPr lang="en-IN" dirty="0"/>
          </a:p>
        </p:txBody>
      </p:sp>
      <p:cxnSp>
        <p:nvCxnSpPr>
          <p:cNvPr id="56" name="Straight Connector 55"/>
          <p:cNvCxnSpPr/>
          <p:nvPr/>
        </p:nvCxnSpPr>
        <p:spPr>
          <a:xfrm rot="5400000" flipH="1" flipV="1">
            <a:off x="4648200" y="1752600"/>
            <a:ext cx="1066800" cy="304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819400" y="2895600"/>
            <a:ext cx="16002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Category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Admirable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Image pop-up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Alert Messages if the Route is diverted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Seasonal Classification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Places list as per location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Text to speech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Auto fare calculation</a:t>
            </a:r>
          </a:p>
          <a:p>
            <a:pPr lvl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Traffic</a:t>
            </a:r>
          </a:p>
          <a:p>
            <a:r>
              <a:rPr lang="en-US" dirty="0" smtClean="0"/>
              <a:t>Climate Alert</a:t>
            </a:r>
          </a:p>
          <a:p>
            <a:r>
              <a:rPr lang="en-US" dirty="0" smtClean="0"/>
              <a:t>Country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User can get tourist places from any local area with all description.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Displays route on Map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User can see fare of local taxi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Facility to launch complaints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Pop up’s images</a:t>
            </a:r>
          </a:p>
          <a:p>
            <a:pPr>
              <a:buNone/>
            </a:pPr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Battery consumption is comparatively high because of GPS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Requires Internet on 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Enhanced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CRM core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processes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Interactive CRM processes between business and customers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app enable a nearly 24h accessibility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2438400" y="1295400"/>
            <a:ext cx="3505200" cy="411480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</a:t>
            </a:r>
          </a:p>
          <a:p>
            <a:pPr algn="ctr"/>
            <a:r>
              <a:rPr lang="en-US" sz="40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You!!</a:t>
            </a:r>
            <a:endParaRPr lang="en-US" sz="4000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Optimal Path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Path Tracking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Fare Calculation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International Journal of Emerging Technology and Advanced Engineering Website: www.ijetae.com (ISSN 2250-2459, ISO 9001:2008 Certified Journal, Volume 4, Issue 3, March 2014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By: Nitin Khondre, Ravi Saini, Ronak Jain, Sarang Suryawanshi, Bushra Quazi ).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2009 3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IEEE International Conference on Digital Ecosystems and Technologies Future Mobile CRM in Automotive and Tourist Area.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(By:	Filipe Andre Gomes Batista, Nuno Rodrigues, Alexandrino Goncalves)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On-Line GPS Track Simplification Algorithm for Mobile Platforms </a:t>
            </a:r>
          </a:p>
          <a:p>
            <a:pPr>
              <a:buNone/>
            </a:pPr>
            <a:r>
              <a:rPr lang="en-US" dirty="0" smtClean="0"/>
              <a:t>   (By: R. </a:t>
            </a:r>
            <a:r>
              <a:rPr lang="en-US" dirty="0" err="1" smtClean="0"/>
              <a:t>Ivanov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indent="274320" algn="just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develop user friendly android application for tourist which guides them to explore.</a:t>
            </a:r>
          </a:p>
          <a:p>
            <a:pPr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Scope:	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Limited to Maharashtra State.</a:t>
            </a:r>
          </a:p>
          <a:p>
            <a:pPr marL="246888" lvl="1" indent="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239000" cy="403860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Objectives: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Navigate  to current location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Listing tourist attractions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Fare calculation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Lodge complaint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Guide the tourist 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Optimal path tracking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Auto fare calculation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Places history with images</a:t>
            </a:r>
          </a:p>
          <a:p>
            <a:pPr lvl="3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73152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00400" y="609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Fig: System Architecture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System Initialization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Listing Tourist Attractions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Optimal Path Tracking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Pop up image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Fare Calculation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Lodge Complaint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Listing The Emergency Numbers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Report Generation</a:t>
            </a:r>
          </a:p>
          <a:p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8382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239000" cy="64008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Fig: GPS Tracking Algorithm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05200" y="990600"/>
            <a:ext cx="13716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52800" y="1676400"/>
            <a:ext cx="17526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2286000"/>
            <a:ext cx="20574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point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0" y="2971800"/>
            <a:ext cx="23622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point to track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3657600"/>
            <a:ext cx="13716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76600" y="4343400"/>
            <a:ext cx="19812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 track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00400" y="5029200"/>
            <a:ext cx="22098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33800" y="5715000"/>
            <a:ext cx="12192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114800" y="1295400"/>
            <a:ext cx="76200" cy="304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114800" y="1981200"/>
            <a:ext cx="76200" cy="228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114800" y="2590800"/>
            <a:ext cx="76200" cy="304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191000" y="3276600"/>
            <a:ext cx="76200" cy="304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191000" y="3962400"/>
            <a:ext cx="76200" cy="304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191000" y="4648200"/>
            <a:ext cx="76200" cy="304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267200" y="5410200"/>
            <a:ext cx="76200" cy="228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9" idx="1"/>
          </p:cNvCxnSpPr>
          <p:nvPr/>
        </p:nvCxnSpPr>
        <p:spPr>
          <a:xfrm rot="10800000">
            <a:off x="1828800" y="4495800"/>
            <a:ext cx="1447800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838200" y="3505200"/>
            <a:ext cx="1981200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28800" y="2514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266</Words>
  <Application>Microsoft Office PowerPoint</Application>
  <PresentationFormat>On-screen Show (4:3)</PresentationFormat>
  <Paragraphs>125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Rover therapist…</vt:lpstr>
      <vt:lpstr>Introduction</vt:lpstr>
      <vt:lpstr>Literature Survey</vt:lpstr>
      <vt:lpstr>Cont…</vt:lpstr>
      <vt:lpstr>Proposed System</vt:lpstr>
      <vt:lpstr>Cont…</vt:lpstr>
      <vt:lpstr>Slide 7</vt:lpstr>
      <vt:lpstr>Project Flow</vt:lpstr>
      <vt:lpstr>Algorithm</vt:lpstr>
      <vt:lpstr>ER DIAGRAM</vt:lpstr>
      <vt:lpstr>Admirable Features</vt:lpstr>
      <vt:lpstr>Future Scope</vt:lpstr>
      <vt:lpstr>Advantages and Disadvantages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87</cp:revision>
  <dcterms:created xsi:type="dcterms:W3CDTF">2014-08-03T13:37:55Z</dcterms:created>
  <dcterms:modified xsi:type="dcterms:W3CDTF">2014-10-16T17:23:14Z</dcterms:modified>
</cp:coreProperties>
</file>