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embeddedFontLst>
    <p:embeddedFont>
      <p:font typeface="Georgia" pitchFamily="18" charset="0"/>
      <p:regular r:id="rId4"/>
      <p:bold r:id="rId5"/>
      <p:italic r:id="rId6"/>
      <p:boldItalic r:id="rId7"/>
    </p:embeddedFont>
    <p:embeddedFont>
      <p:font typeface="Amatic SC" charset="-79"/>
      <p:bold r:id="rId8"/>
    </p:embeddedFont>
    <p:embeddedFont>
      <p:font typeface="Merriweather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1313EB6-7B95-4718-980B-88FECCB344B9}">
  <a:tblStyle styleId="{21313EB6-7B95-4718-980B-88FECCB344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Shape 1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Shape 1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title"/>
          </p:nvPr>
        </p:nvSpPr>
        <p:spPr>
          <a:xfrm>
            <a:off x="928662" y="57148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>
                <a:solidFill>
                  <a:schemeClr val="bg1"/>
                </a:solidFill>
                <a:latin typeface="Georgia" pitchFamily="18" charset="0"/>
              </a:rPr>
              <a:t>Working Agreement</a:t>
            </a:r>
            <a:endParaRPr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41" name="Shape 1841"/>
          <p:cNvSpPr txBox="1">
            <a:spLocks noGrp="1"/>
          </p:cNvSpPr>
          <p:nvPr>
            <p:ph type="body" idx="1"/>
          </p:nvPr>
        </p:nvSpPr>
        <p:spPr>
          <a:xfrm>
            <a:off x="1071538" y="1142984"/>
            <a:ext cx="6880500" cy="535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Weekly demo at Tuesday 1pm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Weekly meeting to discuss the deliverable for that week at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Tuesday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11am.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Respect the build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When someone asks for help say “yes”.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Every Friday at  12pm all team members discuss about the progress of work of that week in a online meeting.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Done includes testing.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Don’t be late!! It’s time boxed.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Everyone can be wrong or right.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Respect each others work.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Celebrate wins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Enjoy  work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hape 2152"/>
          <p:cNvSpPr/>
          <p:nvPr/>
        </p:nvSpPr>
        <p:spPr>
          <a:xfrm>
            <a:off x="6643702" y="2428868"/>
            <a:ext cx="961276" cy="552196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2127"/>
          <p:cNvSpPr/>
          <p:nvPr/>
        </p:nvSpPr>
        <p:spPr>
          <a:xfrm>
            <a:off x="3286116" y="5715016"/>
            <a:ext cx="642942" cy="714380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2104"/>
          <p:cNvSpPr/>
          <p:nvPr/>
        </p:nvSpPr>
        <p:spPr>
          <a:xfrm>
            <a:off x="6357950" y="928670"/>
            <a:ext cx="545139" cy="50006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2106"/>
          <p:cNvSpPr/>
          <p:nvPr/>
        </p:nvSpPr>
        <p:spPr>
          <a:xfrm>
            <a:off x="5286380" y="3929066"/>
            <a:ext cx="431402" cy="642975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2124"/>
          <p:cNvSpPr/>
          <p:nvPr/>
        </p:nvSpPr>
        <p:spPr>
          <a:xfrm>
            <a:off x="6357950" y="4929198"/>
            <a:ext cx="660294" cy="642942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Georgia</vt:lpstr>
      <vt:lpstr>Amatic SC</vt:lpstr>
      <vt:lpstr>Times New Roman</vt:lpstr>
      <vt:lpstr>Merriweather</vt:lpstr>
      <vt:lpstr>Nathaniel template</vt:lpstr>
      <vt:lpstr>Working Agreement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Agreement</dc:title>
  <dc:creator>varshitha kotipalli</dc:creator>
  <cp:lastModifiedBy>varshitha kotipalli</cp:lastModifiedBy>
  <cp:revision>1</cp:revision>
  <dcterms:modified xsi:type="dcterms:W3CDTF">2018-03-31T15:04:39Z</dcterms:modified>
</cp:coreProperties>
</file>