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6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8993C4-A916-4627-B1C4-BFFA912D7F98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D40F16-B1C6-486C-9341-7B8344863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tools.com/security-news/crackers-and-hackers" TargetMode="External"/><Relationship Id="rId2" Type="http://schemas.openxmlformats.org/officeDocument/2006/relationships/hyperlink" Target="http://man7.org/linux/manpages/man2/chroot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i-Fi_Protected_Acc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533400"/>
            <a:ext cx="6858000" cy="2503962"/>
          </a:xfrm>
        </p:spPr>
        <p:txBody>
          <a:bodyPr>
            <a:noAutofit/>
          </a:bodyPr>
          <a:lstStyle/>
          <a:p>
            <a:r>
              <a:rPr lang="en-US" sz="5400" dirty="0" smtClean="0"/>
              <a:t>Ethical hacking in Linux environment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3962400"/>
            <a:ext cx="34290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By </a:t>
            </a:r>
            <a:r>
              <a:rPr lang="en-US" sz="2800" dirty="0" err="1" smtClean="0"/>
              <a:t>Ridhima</a:t>
            </a:r>
            <a:r>
              <a:rPr lang="en-US" sz="2800" dirty="0" smtClean="0"/>
              <a:t> Joshi</a:t>
            </a:r>
          </a:p>
          <a:p>
            <a:r>
              <a:rPr lang="en-US" sz="2800" dirty="0" smtClean="0"/>
              <a:t>Roll No.:37029</a:t>
            </a:r>
          </a:p>
          <a:p>
            <a:endParaRPr lang="en-US" sz="2800" dirty="0" smtClean="0"/>
          </a:p>
          <a:p>
            <a:r>
              <a:rPr lang="en-US" sz="2800" dirty="0" smtClean="0"/>
              <a:t>Guided by: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Mrs.Chetna</a:t>
            </a:r>
            <a:r>
              <a:rPr lang="en-US" sz="2800" dirty="0" smtClean="0"/>
              <a:t> Kothari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TOOL USED</a:t>
            </a:r>
          </a:p>
          <a:p>
            <a:pPr lvl="1">
              <a:buNone/>
            </a:pP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sz="2000" dirty="0" err="1" smtClean="0"/>
              <a:t>Addjailsaw</a:t>
            </a:r>
            <a:endParaRPr lang="en-US" sz="2000" dirty="0" smtClean="0"/>
          </a:p>
          <a:p>
            <a:pPr lvl="1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USES</a:t>
            </a:r>
          </a:p>
          <a:p>
            <a:pPr lvl="1">
              <a:buNone/>
            </a:pP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Testing and development 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Dependency control 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Compatibility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Recovery 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Privilege separation </a:t>
            </a:r>
          </a:p>
          <a:p>
            <a:pPr lvl="2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LIMITATIONS</a:t>
            </a:r>
          </a:p>
          <a:p>
            <a:pPr lvl="1">
              <a:buNone/>
            </a:pP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sz="2000" dirty="0" smtClean="0"/>
              <a:t>Root user performs </a:t>
            </a:r>
            <a:r>
              <a:rPr lang="en-US" sz="2000" dirty="0" err="1" smtClean="0"/>
              <a:t>chroot</a:t>
            </a:r>
            <a:endParaRPr lang="en-US" sz="2000" dirty="0" smtClean="0"/>
          </a:p>
          <a:p>
            <a:pPr lvl="2"/>
            <a:r>
              <a:rPr lang="en-US" sz="2000" dirty="0" smtClean="0"/>
              <a:t>Second root to break out</a:t>
            </a:r>
          </a:p>
          <a:p>
            <a:pPr lvl="2"/>
            <a:r>
              <a:rPr lang="en-US" sz="2000" dirty="0" smtClean="0"/>
              <a:t>Minimum set of files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DETAILED ANYALYSIS FOR GAINING ACCESS TO ANY ENCRYPTED WAN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 smtClean="0"/>
              <a:t>Requirement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 marL="822960" lvl="1" indent="-457200">
              <a:lnSpc>
                <a:spcPct val="200000"/>
              </a:lnSpc>
            </a:pPr>
            <a:r>
              <a:rPr lang="en-US" sz="2400" dirty="0" smtClean="0"/>
              <a:t>Hacking Encrypted Wireless Network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  Backtrack 5.0 installed hardware machine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  System assembled with a Wi-Fi device or port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  A Wi-Fi station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 smtClean="0"/>
              <a:t>Algorithm </a:t>
            </a:r>
          </a:p>
          <a:p>
            <a:pPr>
              <a:buNone/>
            </a:pPr>
            <a:endParaRPr lang="en-US" dirty="0" smtClean="0"/>
          </a:p>
          <a:p>
            <a:pPr lvl="1">
              <a:lnSpc>
                <a:spcPct val="250000"/>
              </a:lnSpc>
            </a:pPr>
            <a:r>
              <a:rPr lang="en-US" sz="2400" dirty="0" smtClean="0"/>
              <a:t> Prepare a Wi-Fi device for an attack</a:t>
            </a:r>
          </a:p>
          <a:p>
            <a:pPr lvl="1">
              <a:lnSpc>
                <a:spcPct val="250000"/>
              </a:lnSpc>
            </a:pPr>
            <a:r>
              <a:rPr lang="en-US" sz="2400" dirty="0" smtClean="0"/>
              <a:t>Cracking WEP Encryption</a:t>
            </a:r>
          </a:p>
          <a:p>
            <a:pPr lvl="1">
              <a:lnSpc>
                <a:spcPct val="250000"/>
              </a:lnSpc>
            </a:pPr>
            <a:r>
              <a:rPr lang="en-US" sz="2400" dirty="0" smtClean="0"/>
              <a:t>Cracking WPA Encryption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486400"/>
          </a:xfrm>
        </p:spPr>
        <p:txBody>
          <a:bodyPr/>
          <a:lstStyle/>
          <a:p>
            <a:r>
              <a:rPr lang="en-US" sz="3200" b="1" dirty="0" smtClean="0"/>
              <a:t>Procedure for hacking Encrypted WAN </a:t>
            </a:r>
          </a:p>
          <a:p>
            <a:pPr>
              <a:buNone/>
            </a:pPr>
            <a:endParaRPr lang="en-US" sz="3200" b="1" dirty="0" smtClean="0"/>
          </a:p>
          <a:p>
            <a:pPr lvl="1"/>
            <a:r>
              <a:rPr lang="en-US" b="1" dirty="0" smtClean="0"/>
              <a:t>Prepare the Wi-Fi device for an attack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7239000" cy="340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Continued…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5178552"/>
          </a:xfrm>
        </p:spPr>
        <p:txBody>
          <a:bodyPr/>
          <a:lstStyle/>
          <a:p>
            <a:pPr lvl="1"/>
            <a:r>
              <a:rPr lang="en-US" b="1" dirty="0" smtClean="0"/>
              <a:t>Cracking WEP Encryption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75438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Continued…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562600"/>
          </a:xfrm>
        </p:spPr>
        <p:txBody>
          <a:bodyPr/>
          <a:lstStyle/>
          <a:p>
            <a:pPr lvl="1"/>
            <a:r>
              <a:rPr lang="en-US" b="1" dirty="0" smtClean="0"/>
              <a:t>Cracking WEP Encryption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53400" cy="515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30362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dirty="0" smtClean="0"/>
              <a:t>FUTURE OF ETHICAL HACKING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Huge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 Informative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Future of IT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Security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036638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Trying to damage not new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Security Problem will exist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Vulnerabilities and Flaws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Penetration Testing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smtClean="0"/>
              <a:t>Ethical hacking important </a:t>
            </a:r>
            <a:r>
              <a:rPr lang="en-US" sz="3200" dirty="0" smtClean="0"/>
              <a:t>part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848600" cy="540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WPA Exploitation In The World Of Wireless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Network Paper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WLAN Security Flaw: Cracking 64 bit WEP Key Paper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Review On WEP Wireless Security Protocol Paper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Ethical Hacking</a:t>
            </a:r>
            <a:r>
              <a:rPr lang="en-US" i="1" dirty="0" smtClean="0"/>
              <a:t> </a:t>
            </a:r>
            <a:r>
              <a:rPr lang="en-US" dirty="0" smtClean="0"/>
              <a:t>Paper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http://man7.org/linux/manpages/man2/chroot.2.html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http://www.pctools.com/security-news/crackers-and-hackers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u="sng" dirty="0" smtClean="0">
                <a:hlinkClick r:id="rId4"/>
              </a:rPr>
              <a:t>http://en.wikipedia.org/wiki/Wi-Fi_Protected_Access#WPS_PIN_recovery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9445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Abstract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/>
          </a:p>
          <a:p>
            <a:r>
              <a:rPr lang="en-US" sz="3200" dirty="0" smtClean="0"/>
              <a:t>What is Ethical Hacking  and why Linux environment?</a:t>
            </a:r>
          </a:p>
          <a:p>
            <a:endParaRPr lang="en-US" sz="3200" dirty="0" smtClean="0"/>
          </a:p>
          <a:p>
            <a:r>
              <a:rPr lang="en-US" sz="3200" dirty="0" smtClean="0"/>
              <a:t>Need to hack your own system</a:t>
            </a:r>
          </a:p>
          <a:p>
            <a:endParaRPr lang="en-US" sz="3200" dirty="0" smtClean="0"/>
          </a:p>
          <a:p>
            <a:r>
              <a:rPr lang="en-US" sz="3200" dirty="0" smtClean="0"/>
              <a:t>Chrooting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Proposed System</a:t>
            </a:r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b="1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b="1" dirty="0" smtClean="0"/>
          </a:p>
          <a:p>
            <a:endParaRPr lang="en-US" sz="3200" dirty="0" smtClean="0"/>
          </a:p>
          <a:p>
            <a:pPr lvl="2">
              <a:buFont typeface="Wingdings" pitchFamily="2" charset="2"/>
              <a:buChar char="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467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		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ANY QUESTIONS ?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Every Good Thing Has Bad Side</a:t>
            </a:r>
          </a:p>
          <a:p>
            <a:pPr>
              <a:buNone/>
            </a:pPr>
            <a:r>
              <a:rPr lang="en-US" sz="3200" dirty="0" smtClean="0"/>
              <a:t> </a:t>
            </a:r>
          </a:p>
          <a:p>
            <a:r>
              <a:rPr lang="en-US" sz="3200" dirty="0" smtClean="0"/>
              <a:t>Ethical  Hacking</a:t>
            </a:r>
          </a:p>
          <a:p>
            <a:pPr lvl="1"/>
            <a:r>
              <a:rPr lang="en-US" sz="2400" dirty="0" smtClean="0"/>
              <a:t>White Hat Hacker</a:t>
            </a:r>
          </a:p>
          <a:p>
            <a:pPr lvl="1"/>
            <a:r>
              <a:rPr lang="en-US" sz="2400" dirty="0" smtClean="0"/>
              <a:t>Black Hat Hacker</a:t>
            </a:r>
          </a:p>
          <a:p>
            <a:endParaRPr lang="en-US" dirty="0" smtClean="0"/>
          </a:p>
          <a:p>
            <a:r>
              <a:rPr lang="en-US" sz="3200" dirty="0" smtClean="0"/>
              <a:t>Hacker or Cracker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LITERATURE SURVEY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WPA Exploitation In The World Of Wireless</a:t>
            </a:r>
          </a:p>
          <a:p>
            <a:pPr>
              <a:buNone/>
            </a:pPr>
            <a:r>
              <a:rPr lang="en-US" dirty="0" smtClean="0"/>
              <a:t>Network</a:t>
            </a:r>
          </a:p>
          <a:p>
            <a:pPr>
              <a:buNone/>
            </a:pPr>
            <a:r>
              <a:rPr lang="en-US" sz="1600" dirty="0" smtClean="0"/>
              <a:t>(International Journal of Advanced Research in Computer Engineering &amp; Technology</a:t>
            </a:r>
          </a:p>
          <a:p>
            <a:pPr>
              <a:buNone/>
            </a:pPr>
            <a:r>
              <a:rPr lang="en-US" sz="1600" dirty="0" smtClean="0"/>
              <a:t>Volume 1, Issue 4, June 2012</a:t>
            </a:r>
          </a:p>
          <a:p>
            <a:pPr>
              <a:buNone/>
            </a:pPr>
            <a:r>
              <a:rPr lang="en-US" sz="1600" dirty="0" smtClean="0"/>
              <a:t> By </a:t>
            </a:r>
            <a:r>
              <a:rPr lang="en-US" sz="1600" dirty="0" err="1" smtClean="0"/>
              <a:t>Pranav</a:t>
            </a:r>
            <a:r>
              <a:rPr lang="en-US" sz="1600" dirty="0" smtClean="0"/>
              <a:t> S. </a:t>
            </a:r>
            <a:r>
              <a:rPr lang="en-US" sz="1600" dirty="0" err="1" smtClean="0"/>
              <a:t>Ambavkar</a:t>
            </a:r>
            <a:r>
              <a:rPr lang="en-US" sz="1600" dirty="0" smtClean="0"/>
              <a:t>, </a:t>
            </a:r>
            <a:r>
              <a:rPr lang="en-US" sz="1600" dirty="0" err="1" smtClean="0"/>
              <a:t>Pranit</a:t>
            </a:r>
            <a:r>
              <a:rPr lang="en-US" sz="1600" dirty="0" smtClean="0"/>
              <a:t> U. </a:t>
            </a:r>
            <a:r>
              <a:rPr lang="en-US" sz="1600" dirty="0" err="1" smtClean="0"/>
              <a:t>Patil</a:t>
            </a:r>
            <a:r>
              <a:rPr lang="en-US" sz="1600" dirty="0" smtClean="0"/>
              <a:t>, </a:t>
            </a:r>
            <a:r>
              <a:rPr lang="en-US" sz="1600" dirty="0" err="1" smtClean="0"/>
              <a:t>Dr.B.B.Meshram</a:t>
            </a:r>
            <a:r>
              <a:rPr lang="en-US" sz="1600" dirty="0" smtClean="0"/>
              <a:t>, Prof. </a:t>
            </a:r>
            <a:r>
              <a:rPr lang="en-US" sz="1600" dirty="0" err="1" smtClean="0"/>
              <a:t>Pamu</a:t>
            </a:r>
            <a:r>
              <a:rPr lang="en-US" sz="1600" dirty="0" smtClean="0"/>
              <a:t> Kumar </a:t>
            </a:r>
            <a:r>
              <a:rPr lang="en-US" sz="1600" dirty="0" err="1" smtClean="0"/>
              <a:t>Swamy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VJTI, </a:t>
            </a:r>
            <a:r>
              <a:rPr lang="en-US" sz="1600" dirty="0" err="1" smtClean="0"/>
              <a:t>Matunga</a:t>
            </a:r>
            <a:r>
              <a:rPr lang="en-US" sz="1600" dirty="0" smtClean="0"/>
              <a:t>, Mumbai, India)</a:t>
            </a:r>
          </a:p>
          <a:p>
            <a:pPr>
              <a:buNone/>
            </a:pPr>
            <a:r>
              <a:rPr lang="en-US" dirty="0" smtClean="0"/>
              <a:t>It contains: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sz="2400" dirty="0" smtClean="0"/>
              <a:t>Weakness of WAP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/>
              <a:t>How is it Cracked?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/>
          <a:lstStyle/>
          <a:p>
            <a:r>
              <a:rPr lang="en-US" dirty="0" smtClean="0"/>
              <a:t>WLAN Security Flaw: Cracking 64 bit WEP Key </a:t>
            </a:r>
            <a:r>
              <a:rPr lang="en-US" sz="1600" dirty="0" smtClean="0"/>
              <a:t>(IJCSI International Journal of Computer Science Issues, Vol. 7, Issue 6, November 2010 </a:t>
            </a:r>
          </a:p>
          <a:p>
            <a:pPr>
              <a:buNone/>
            </a:pPr>
            <a:r>
              <a:rPr lang="en-US" sz="1600" dirty="0" smtClean="0"/>
              <a:t>By Anil Kumar Singh, Bharat </a:t>
            </a:r>
            <a:r>
              <a:rPr lang="en-US" sz="1600" dirty="0" err="1" smtClean="0"/>
              <a:t>Mishra</a:t>
            </a:r>
            <a:r>
              <a:rPr lang="en-US" sz="1600" dirty="0" smtClean="0"/>
              <a:t> and </a:t>
            </a:r>
            <a:r>
              <a:rPr lang="en-US" sz="1600" dirty="0" err="1" smtClean="0"/>
              <a:t>Sandeep</a:t>
            </a:r>
            <a:r>
              <a:rPr lang="en-US" sz="1600" dirty="0" smtClean="0"/>
              <a:t> Singh)</a:t>
            </a:r>
          </a:p>
          <a:p>
            <a:pPr>
              <a:buNone/>
            </a:pPr>
            <a:r>
              <a:rPr lang="en-US" dirty="0" smtClean="0"/>
              <a:t>It contains: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Cracking 64 bit WEP key on Wi-Fi access points using Backtrack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Review On WEP Wireless Security Protocol</a:t>
            </a:r>
          </a:p>
          <a:p>
            <a:pPr>
              <a:buNone/>
            </a:pPr>
            <a:r>
              <a:rPr lang="en-US" sz="1600" dirty="0" smtClean="0"/>
              <a:t>(Journal of Theoretical and Applied Information Technology</a:t>
            </a:r>
          </a:p>
          <a:p>
            <a:pPr>
              <a:buNone/>
            </a:pPr>
            <a:r>
              <a:rPr lang="nl-NL" sz="1600" dirty="0" smtClean="0"/>
              <a:t>15 June 2012. Vol. 40 No.1</a:t>
            </a:r>
          </a:p>
          <a:p>
            <a:pPr>
              <a:buNone/>
            </a:pPr>
            <a:r>
              <a:rPr lang="en-US" sz="1600" dirty="0" smtClean="0"/>
              <a:t>By Muhammad </a:t>
            </a:r>
            <a:r>
              <a:rPr lang="en-US" sz="1600" dirty="0" err="1" smtClean="0"/>
              <a:t>Juwaini</a:t>
            </a:r>
            <a:r>
              <a:rPr lang="en-US" sz="1600" dirty="0" smtClean="0"/>
              <a:t>, </a:t>
            </a:r>
            <a:r>
              <a:rPr lang="en-US" sz="1600" dirty="0" err="1" smtClean="0"/>
              <a:t>Raed</a:t>
            </a:r>
            <a:r>
              <a:rPr lang="en-US" sz="1600" dirty="0" smtClean="0"/>
              <a:t> </a:t>
            </a:r>
            <a:r>
              <a:rPr lang="en-US" sz="1600" dirty="0" err="1" smtClean="0"/>
              <a:t>Alsaquor</a:t>
            </a:r>
            <a:r>
              <a:rPr lang="en-US" sz="1600" dirty="0" smtClean="0"/>
              <a:t>, </a:t>
            </a:r>
            <a:r>
              <a:rPr lang="en-US" sz="1600" dirty="0" err="1" smtClean="0"/>
              <a:t>Maha</a:t>
            </a:r>
            <a:r>
              <a:rPr lang="en-US" sz="1600" dirty="0" smtClean="0"/>
              <a:t> </a:t>
            </a:r>
            <a:r>
              <a:rPr lang="en-US" sz="1600" dirty="0" err="1" smtClean="0"/>
              <a:t>Abdelhaq</a:t>
            </a:r>
            <a:r>
              <a:rPr lang="en-US" sz="1600" dirty="0" smtClean="0"/>
              <a:t>, </a:t>
            </a:r>
            <a:r>
              <a:rPr lang="en-US" sz="1600" dirty="0" err="1" smtClean="0"/>
              <a:t>OlaAlsukour</a:t>
            </a:r>
            <a:r>
              <a:rPr lang="en-US" sz="1600" dirty="0" smtClean="0"/>
              <a:t>) </a:t>
            </a:r>
          </a:p>
          <a:p>
            <a:pPr>
              <a:buNone/>
            </a:pPr>
            <a:r>
              <a:rPr lang="en-US" dirty="0" smtClean="0"/>
              <a:t>It contains: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History, weaknesses</a:t>
            </a:r>
            <a:r>
              <a:rPr lang="en-US" sz="2400" smtClean="0"/>
              <a:t>, improvements</a:t>
            </a:r>
            <a:endParaRPr lang="en-US" sz="2400" dirty="0" smtClean="0"/>
          </a:p>
          <a:p>
            <a:pPr lvl="1"/>
            <a:r>
              <a:rPr lang="en-US" sz="2400" dirty="0" smtClean="0"/>
              <a:t>Current alternative approaches to overcome its weaknesses regarding the protocol in ICT field.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Continued…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Ethical Hacking</a:t>
            </a:r>
            <a:endParaRPr lang="en-US" i="1" dirty="0" smtClean="0"/>
          </a:p>
          <a:p>
            <a:pPr>
              <a:buNone/>
            </a:pPr>
            <a:r>
              <a:rPr lang="en-US" sz="1600" dirty="0" smtClean="0"/>
              <a:t>(International Journal of Computer Applications (0975 – 8887) </a:t>
            </a:r>
          </a:p>
          <a:p>
            <a:pPr>
              <a:buNone/>
            </a:pPr>
            <a:r>
              <a:rPr lang="en-US" sz="1600" dirty="0" smtClean="0"/>
              <a:t>2010 Volume 1 – No. 10</a:t>
            </a:r>
          </a:p>
          <a:p>
            <a:pPr>
              <a:buNone/>
            </a:pPr>
            <a:r>
              <a:rPr lang="en-US" sz="1600" dirty="0" smtClean="0"/>
              <a:t>By </a:t>
            </a:r>
            <a:r>
              <a:rPr lang="en-US" sz="1600" dirty="0" err="1" smtClean="0"/>
              <a:t>Ajinkya</a:t>
            </a:r>
            <a:r>
              <a:rPr lang="en-US" sz="1600" dirty="0" smtClean="0"/>
              <a:t> A. </a:t>
            </a:r>
            <a:r>
              <a:rPr lang="en-US" sz="1600" dirty="0" err="1" smtClean="0"/>
              <a:t>Farsole</a:t>
            </a:r>
            <a:r>
              <a:rPr lang="en-US" sz="1600" dirty="0" smtClean="0"/>
              <a:t> </a:t>
            </a:r>
            <a:r>
              <a:rPr lang="en-US" sz="1600" dirty="0" err="1" smtClean="0"/>
              <a:t>Amruta</a:t>
            </a:r>
            <a:r>
              <a:rPr lang="en-US" sz="1600" dirty="0" smtClean="0"/>
              <a:t> G. </a:t>
            </a:r>
            <a:r>
              <a:rPr lang="en-US" sz="1600" dirty="0" err="1" smtClean="0"/>
              <a:t>Kashikar</a:t>
            </a:r>
            <a:r>
              <a:rPr lang="en-US" sz="1600" dirty="0" smtClean="0"/>
              <a:t> </a:t>
            </a:r>
            <a:r>
              <a:rPr lang="en-US" sz="1600" dirty="0" err="1" smtClean="0"/>
              <a:t>Apurva</a:t>
            </a:r>
            <a:r>
              <a:rPr lang="en-US" sz="1600" dirty="0" smtClean="0"/>
              <a:t> </a:t>
            </a:r>
            <a:r>
              <a:rPr lang="en-US" sz="1600" dirty="0" err="1" smtClean="0"/>
              <a:t>Zunzunwala</a:t>
            </a:r>
            <a:r>
              <a:rPr lang="en-US" sz="1600" i="1" dirty="0" smtClean="0"/>
              <a:t>)</a:t>
            </a:r>
          </a:p>
          <a:p>
            <a:pPr>
              <a:buNone/>
            </a:pPr>
            <a:r>
              <a:rPr lang="en-US" dirty="0" smtClean="0"/>
              <a:t>It contains: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R</a:t>
            </a:r>
            <a:r>
              <a:rPr lang="en-US" sz="2400" smtClean="0"/>
              <a:t>ole </a:t>
            </a:r>
            <a:r>
              <a:rPr lang="en-US" sz="2400" dirty="0" smtClean="0"/>
              <a:t>of the ethical hacking as the</a:t>
            </a:r>
          </a:p>
          <a:p>
            <a:pPr lvl="1">
              <a:buNone/>
            </a:pPr>
            <a:r>
              <a:rPr lang="en-US" sz="2400" dirty="0" smtClean="0"/>
              <a:t>   countermeasure</a:t>
            </a:r>
            <a:endParaRPr lang="en-US" sz="2400" b="1" dirty="0" smtClean="0"/>
          </a:p>
          <a:p>
            <a:pPr lvl="1"/>
            <a:r>
              <a:rPr lang="en-US" sz="2400" dirty="0" smtClean="0"/>
              <a:t>Centralized idea of the ethical hacking and all its aspects as a whole.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417638"/>
          </a:xfrm>
        </p:spPr>
        <p:txBody>
          <a:bodyPr>
            <a:noAutofit/>
          </a:bodyPr>
          <a:lstStyle/>
          <a:p>
            <a:r>
              <a:rPr lang="en-US" sz="5400" dirty="0" smtClean="0"/>
              <a:t>CRACKING 64 BIT WEP KEY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r>
              <a:rPr lang="en-US" sz="3200" dirty="0" smtClean="0"/>
              <a:t>Changing MAC address of WNIC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Find out the Access Point and their MAC addresses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Generate fake packets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CHROOTING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419600"/>
          </a:xfrm>
        </p:spPr>
        <p:txBody>
          <a:bodyPr/>
          <a:lstStyle/>
          <a:p>
            <a:r>
              <a:rPr lang="en-US" sz="3200" dirty="0" smtClean="0"/>
              <a:t>Security measure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Changing root folder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Restricts Access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663</TotalTime>
  <Words>499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Ethical hacking in Linux environment</vt:lpstr>
      <vt:lpstr>Abstract</vt:lpstr>
      <vt:lpstr>introduction</vt:lpstr>
      <vt:lpstr>LITERATURE SURVEY</vt:lpstr>
      <vt:lpstr>Continued…</vt:lpstr>
      <vt:lpstr>Continued…</vt:lpstr>
      <vt:lpstr>Continued…</vt:lpstr>
      <vt:lpstr>CRACKING 64 BIT WEP KEY</vt:lpstr>
      <vt:lpstr>CHROOTING</vt:lpstr>
      <vt:lpstr>Continued…</vt:lpstr>
      <vt:lpstr>Continued…</vt:lpstr>
      <vt:lpstr>DETAILED ANYALYSIS FOR GAINING ACCESS TO ANY ENCRYPTED WAN </vt:lpstr>
      <vt:lpstr>Continued…</vt:lpstr>
      <vt:lpstr>Continued…</vt:lpstr>
      <vt:lpstr>Continued…</vt:lpstr>
      <vt:lpstr>Continued…</vt:lpstr>
      <vt:lpstr>FUTURE OF ETHICAL HACKING </vt:lpstr>
      <vt:lpstr>CONCLUSION</vt:lpstr>
      <vt:lpstr>REFERENCES</vt:lpstr>
      <vt:lpstr>  THANK YOU</vt:lpstr>
      <vt:lpstr>ANY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 Linux environment</dc:title>
  <dc:creator>Ridhima</dc:creator>
  <cp:lastModifiedBy>Ridhima</cp:lastModifiedBy>
  <cp:revision>79</cp:revision>
  <dcterms:created xsi:type="dcterms:W3CDTF">2014-02-20T16:13:27Z</dcterms:created>
  <dcterms:modified xsi:type="dcterms:W3CDTF">2014-03-25T18:20:03Z</dcterms:modified>
</cp:coreProperties>
</file>