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hape 1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Shape 13"/>
            <p:cNvSpPr/>
            <p:nvPr/>
          </p:nvSpPr>
          <p:spPr>
            <a:xfrm>
              <a:off x="-329674" y="1298404"/>
              <a:ext cx="9702800" cy="5573512"/>
            </a:xfrm>
            <a:custGeom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70451" y="2018236"/>
              <a:ext cx="7373938" cy="4848892"/>
            </a:xfrm>
            <a:custGeom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51351" y="1788400"/>
              <a:ext cx="8035925" cy="5083516"/>
            </a:xfrm>
            <a:custGeom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-1061" y="549842"/>
              <a:ext cx="10334625" cy="6322075"/>
            </a:xfrm>
            <a:custGeom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3701" y="6186246"/>
              <a:ext cx="504825" cy="681527"/>
            </a:xfrm>
            <a:custGeom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-1061" y="-51881"/>
              <a:ext cx="11091863" cy="6923796"/>
            </a:xfrm>
            <a:custGeom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5426601" y="5579"/>
              <a:ext cx="5788025" cy="6847184"/>
            </a:xfrm>
            <a:custGeom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-1061" y="5579"/>
              <a:ext cx="1057275" cy="614491"/>
            </a:xfrm>
            <a:custGeom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5821889" y="5579"/>
              <a:ext cx="5588000" cy="6866337"/>
            </a:xfrm>
            <a:custGeom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3701" y="790"/>
              <a:ext cx="595313" cy="352734"/>
            </a:xfrm>
            <a:custGeom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012389" y="5579"/>
              <a:ext cx="5497513" cy="6866337"/>
            </a:xfrm>
            <a:custGeom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-1061" y="5579"/>
              <a:ext cx="357188" cy="213875"/>
            </a:xfrm>
            <a:custGeom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210826" y="790"/>
              <a:ext cx="5522913" cy="6871126"/>
            </a:xfrm>
            <a:custGeom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463239" y="5579"/>
              <a:ext cx="5413375" cy="6866337"/>
            </a:xfrm>
            <a:custGeom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77576" y="5579"/>
              <a:ext cx="5037138" cy="6861550"/>
            </a:xfrm>
            <a:custGeom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68289" y="5579"/>
              <a:ext cx="3417888" cy="2742066"/>
            </a:xfrm>
            <a:custGeom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235014" y="10367"/>
              <a:ext cx="2951163" cy="2555325"/>
            </a:xfrm>
            <a:custGeom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10020826" y="5579"/>
              <a:ext cx="2165350" cy="1358265"/>
            </a:xfrm>
            <a:custGeom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11290826" y="5579"/>
              <a:ext cx="895350" cy="534687"/>
            </a:xfrm>
            <a:custGeom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Shape 32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Shape 33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b="0" i="0" sz="5400" u="none" cap="none" strike="noStrik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FFFE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Shape 27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2" name="Shape 272"/>
            <p:cNvSpPr/>
            <p:nvPr/>
          </p:nvSpPr>
          <p:spPr>
            <a:xfrm>
              <a:off x="1306513" y="0"/>
              <a:ext cx="3862388" cy="6843713"/>
            </a:xfrm>
            <a:custGeom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10626725" y="9525"/>
              <a:ext cx="1539875" cy="555625"/>
            </a:xfrm>
            <a:custGeom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0247313" y="5013325"/>
              <a:ext cx="1919288" cy="1830388"/>
            </a:xfrm>
            <a:custGeom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1120775" y="0"/>
              <a:ext cx="3676650" cy="6843713"/>
            </a:xfrm>
            <a:custGeom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1202988" y="9525"/>
              <a:ext cx="963613" cy="366713"/>
            </a:xfrm>
            <a:custGeom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10494963" y="5275263"/>
              <a:ext cx="1666875" cy="1577975"/>
            </a:xfrm>
            <a:custGeom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1001713" y="0"/>
              <a:ext cx="3621088" cy="6843713"/>
            </a:xfrm>
            <a:custGeom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11501438" y="9525"/>
              <a:ext cx="665163" cy="257175"/>
            </a:xfrm>
            <a:custGeom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10641013" y="5408613"/>
              <a:ext cx="1525588" cy="1435100"/>
            </a:xfrm>
            <a:custGeom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1001713" y="0"/>
              <a:ext cx="3244850" cy="6843713"/>
            </a:xfrm>
            <a:custGeom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10802938" y="5518150"/>
              <a:ext cx="1363663" cy="1325563"/>
            </a:xfrm>
            <a:custGeom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889000" y="0"/>
              <a:ext cx="3230563" cy="6843713"/>
            </a:xfrm>
            <a:custGeom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10979150" y="5694363"/>
              <a:ext cx="1187450" cy="1149350"/>
            </a:xfrm>
            <a:custGeom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484188" y="0"/>
              <a:ext cx="3421063" cy="6843713"/>
            </a:xfrm>
            <a:custGeom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11287125" y="6049963"/>
              <a:ext cx="879475" cy="793750"/>
            </a:xfrm>
            <a:custGeom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598488" y="0"/>
              <a:ext cx="2717800" cy="6843713"/>
            </a:xfrm>
            <a:custGeom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1938" y="0"/>
              <a:ext cx="2944813" cy="6843713"/>
            </a:xfrm>
            <a:custGeom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-417513" y="0"/>
              <a:ext cx="2403475" cy="6843713"/>
            </a:xfrm>
            <a:custGeom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14288" y="9525"/>
              <a:ext cx="1771650" cy="3198813"/>
            </a:xfrm>
            <a:custGeom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4763" y="6016625"/>
              <a:ext cx="214313" cy="827088"/>
            </a:xfrm>
            <a:custGeom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14288" y="0"/>
              <a:ext cx="1562100" cy="2228850"/>
            </a:xfrm>
            <a:custGeom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Shape 29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94" name="Shape 29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Shape 297"/>
          <p:cNvSpPr txBox="1"/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 rot="5400000">
            <a:off x="5618955" y="285746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99" name="Shape 299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00" name="Shape 300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Shape 303"/>
          <p:cNvGrpSpPr/>
          <p:nvPr/>
        </p:nvGrpSpPr>
        <p:grpSpPr>
          <a:xfrm flipH="1">
            <a:off x="-1" y="0"/>
            <a:ext cx="12584114" cy="6853238"/>
            <a:chOff x="-417513" y="0"/>
            <a:chExt cx="12584114" cy="6853238"/>
          </a:xfrm>
        </p:grpSpPr>
        <p:sp>
          <p:nvSpPr>
            <p:cNvPr id="304" name="Shape 304"/>
            <p:cNvSpPr/>
            <p:nvPr/>
          </p:nvSpPr>
          <p:spPr>
            <a:xfrm>
              <a:off x="1306513" y="0"/>
              <a:ext cx="3862388" cy="6843713"/>
            </a:xfrm>
            <a:custGeom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10626725" y="9525"/>
              <a:ext cx="1539875" cy="555625"/>
            </a:xfrm>
            <a:custGeom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0247313" y="5013325"/>
              <a:ext cx="1919288" cy="1830388"/>
            </a:xfrm>
            <a:custGeom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120775" y="0"/>
              <a:ext cx="3676650" cy="6843713"/>
            </a:xfrm>
            <a:custGeom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1202988" y="9525"/>
              <a:ext cx="963613" cy="366713"/>
            </a:xfrm>
            <a:custGeom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0494963" y="5275263"/>
              <a:ext cx="1666875" cy="1577975"/>
            </a:xfrm>
            <a:custGeom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001713" y="0"/>
              <a:ext cx="3621088" cy="6843713"/>
            </a:xfrm>
            <a:custGeom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11501438" y="9525"/>
              <a:ext cx="665163" cy="257175"/>
            </a:xfrm>
            <a:custGeom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10641013" y="5408613"/>
              <a:ext cx="1525588" cy="1435100"/>
            </a:xfrm>
            <a:custGeom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1001713" y="0"/>
              <a:ext cx="3244850" cy="6843713"/>
            </a:xfrm>
            <a:custGeom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0802938" y="5518150"/>
              <a:ext cx="1363663" cy="1325563"/>
            </a:xfrm>
            <a:custGeom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889000" y="0"/>
              <a:ext cx="3230563" cy="6843713"/>
            </a:xfrm>
            <a:custGeom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10979150" y="5694363"/>
              <a:ext cx="1187450" cy="1149350"/>
            </a:xfrm>
            <a:custGeom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484188" y="0"/>
              <a:ext cx="3421063" cy="6843713"/>
            </a:xfrm>
            <a:custGeom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11287125" y="6049963"/>
              <a:ext cx="879475" cy="793750"/>
            </a:xfrm>
            <a:custGeom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598488" y="0"/>
              <a:ext cx="2717800" cy="6843713"/>
            </a:xfrm>
            <a:custGeom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61938" y="0"/>
              <a:ext cx="2944813" cy="6843713"/>
            </a:xfrm>
            <a:custGeom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-417513" y="0"/>
              <a:ext cx="2403475" cy="6843713"/>
            </a:xfrm>
            <a:custGeom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14288" y="9525"/>
              <a:ext cx="1771650" cy="3198813"/>
            </a:xfrm>
            <a:custGeom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4763" y="6016625"/>
              <a:ext cx="214313" cy="827088"/>
            </a:xfrm>
            <a:custGeom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14288" y="0"/>
              <a:ext cx="1562100" cy="2228850"/>
            </a:xfrm>
            <a:custGeom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26" name="Shape 32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Shape 329"/>
          <p:cNvSpPr txBox="1"/>
          <p:nvPr>
            <p:ph type="title"/>
          </p:nvPr>
        </p:nvSpPr>
        <p:spPr>
          <a:xfrm rot="5400000">
            <a:off x="8329814" y="1827548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 rot="5400000">
            <a:off x="1308406" y="292784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31" name="Shape 331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32" name="Shape 332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Shape 43"/>
            <p:cNvSpPr/>
            <p:nvPr/>
          </p:nvSpPr>
          <p:spPr>
            <a:xfrm>
              <a:off x="1306513" y="0"/>
              <a:ext cx="3862388" cy="6843713"/>
            </a:xfrm>
            <a:custGeom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0626725" y="9525"/>
              <a:ext cx="1539875" cy="555625"/>
            </a:xfrm>
            <a:custGeom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10247313" y="5013325"/>
              <a:ext cx="1919288" cy="1830388"/>
            </a:xfrm>
            <a:custGeom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1120775" y="0"/>
              <a:ext cx="3676650" cy="6843713"/>
            </a:xfrm>
            <a:custGeom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11202988" y="9525"/>
              <a:ext cx="963613" cy="366713"/>
            </a:xfrm>
            <a:custGeom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0494963" y="5275263"/>
              <a:ext cx="1666875" cy="1577975"/>
            </a:xfrm>
            <a:custGeom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001713" y="0"/>
              <a:ext cx="3621088" cy="6843713"/>
            </a:xfrm>
            <a:custGeom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11501438" y="9525"/>
              <a:ext cx="665163" cy="257175"/>
            </a:xfrm>
            <a:custGeom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10641013" y="5408613"/>
              <a:ext cx="1525588" cy="1435100"/>
            </a:xfrm>
            <a:custGeom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1001713" y="0"/>
              <a:ext cx="3244850" cy="6843713"/>
            </a:xfrm>
            <a:custGeom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10802938" y="5518150"/>
              <a:ext cx="1363663" cy="1325563"/>
            </a:xfrm>
            <a:custGeom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89000" y="0"/>
              <a:ext cx="3230563" cy="6843713"/>
            </a:xfrm>
            <a:custGeom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0979150" y="5694363"/>
              <a:ext cx="1187450" cy="1149350"/>
            </a:xfrm>
            <a:custGeom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84188" y="0"/>
              <a:ext cx="3421063" cy="6843713"/>
            </a:xfrm>
            <a:custGeom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1287125" y="6049963"/>
              <a:ext cx="879475" cy="793750"/>
            </a:xfrm>
            <a:custGeom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98488" y="0"/>
              <a:ext cx="2717800" cy="6843713"/>
            </a:xfrm>
            <a:custGeom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261938" y="0"/>
              <a:ext cx="2944813" cy="6843713"/>
            </a:xfrm>
            <a:custGeom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-417513" y="0"/>
              <a:ext cx="2403475" cy="6843713"/>
            </a:xfrm>
            <a:custGeom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14288" y="9525"/>
              <a:ext cx="1771650" cy="3198813"/>
            </a:xfrm>
            <a:custGeom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4763" y="6016625"/>
              <a:ext cx="214313" cy="827088"/>
            </a:xfrm>
            <a:custGeom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4288" y="0"/>
              <a:ext cx="1562100" cy="2228850"/>
            </a:xfrm>
            <a:custGeom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Shape 64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5" name="Shape 65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5" name="Shape 75"/>
            <p:cNvSpPr/>
            <p:nvPr/>
          </p:nvSpPr>
          <p:spPr>
            <a:xfrm>
              <a:off x="-329674" y="1298404"/>
              <a:ext cx="9702800" cy="5573512"/>
            </a:xfrm>
            <a:custGeom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70451" y="2018236"/>
              <a:ext cx="7373938" cy="4848892"/>
            </a:xfrm>
            <a:custGeom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51351" y="1788400"/>
              <a:ext cx="8035925" cy="5083516"/>
            </a:xfrm>
            <a:custGeom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-1061" y="549842"/>
              <a:ext cx="10334625" cy="6322075"/>
            </a:xfrm>
            <a:custGeom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3701" y="6186246"/>
              <a:ext cx="504825" cy="681527"/>
            </a:xfrm>
            <a:custGeom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-1061" y="-51881"/>
              <a:ext cx="11091863" cy="6923796"/>
            </a:xfrm>
            <a:custGeom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426601" y="5579"/>
              <a:ext cx="5788025" cy="6847184"/>
            </a:xfrm>
            <a:custGeom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-1061" y="5579"/>
              <a:ext cx="1057275" cy="614491"/>
            </a:xfrm>
            <a:custGeom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821889" y="5579"/>
              <a:ext cx="5588000" cy="6866337"/>
            </a:xfrm>
            <a:custGeom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701" y="790"/>
              <a:ext cx="595313" cy="352734"/>
            </a:xfrm>
            <a:custGeom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6012389" y="5579"/>
              <a:ext cx="5497513" cy="6866337"/>
            </a:xfrm>
            <a:custGeom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-1061" y="5579"/>
              <a:ext cx="357188" cy="213875"/>
            </a:xfrm>
            <a:custGeom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210826" y="790"/>
              <a:ext cx="5522913" cy="6871126"/>
            </a:xfrm>
            <a:custGeom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463239" y="5579"/>
              <a:ext cx="5413375" cy="6866337"/>
            </a:xfrm>
            <a:custGeom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877576" y="5579"/>
              <a:ext cx="5037138" cy="6861550"/>
            </a:xfrm>
            <a:custGeom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8768289" y="5579"/>
              <a:ext cx="3417888" cy="2742066"/>
            </a:xfrm>
            <a:custGeom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9235014" y="10367"/>
              <a:ext cx="2951163" cy="2555325"/>
            </a:xfrm>
            <a:custGeom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0020826" y="5579"/>
              <a:ext cx="2165350" cy="1358265"/>
            </a:xfrm>
            <a:custGeom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1290826" y="5579"/>
              <a:ext cx="895350" cy="534687"/>
            </a:xfrm>
            <a:custGeom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Shape 94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5" name="Shape 95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Shape 98"/>
          <p:cNvSpPr txBox="1"/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FFFE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Shape 10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5" name="Shape 105"/>
            <p:cNvSpPr/>
            <p:nvPr/>
          </p:nvSpPr>
          <p:spPr>
            <a:xfrm>
              <a:off x="1306513" y="0"/>
              <a:ext cx="3862388" cy="6843713"/>
            </a:xfrm>
            <a:custGeom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0626725" y="9525"/>
              <a:ext cx="1539875" cy="555625"/>
            </a:xfrm>
            <a:custGeom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0247313" y="5013325"/>
              <a:ext cx="1919288" cy="1830388"/>
            </a:xfrm>
            <a:custGeom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20775" y="0"/>
              <a:ext cx="3676650" cy="6843713"/>
            </a:xfrm>
            <a:custGeom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202988" y="9525"/>
              <a:ext cx="963613" cy="366713"/>
            </a:xfrm>
            <a:custGeom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0494963" y="5275263"/>
              <a:ext cx="1666875" cy="1577975"/>
            </a:xfrm>
            <a:custGeom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001713" y="0"/>
              <a:ext cx="3621088" cy="6843713"/>
            </a:xfrm>
            <a:custGeom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501438" y="9525"/>
              <a:ext cx="665163" cy="257175"/>
            </a:xfrm>
            <a:custGeom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0641013" y="5408613"/>
              <a:ext cx="1525588" cy="1435100"/>
            </a:xfrm>
            <a:custGeom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001713" y="0"/>
              <a:ext cx="3244850" cy="6843713"/>
            </a:xfrm>
            <a:custGeom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0802938" y="5518150"/>
              <a:ext cx="1363663" cy="1325563"/>
            </a:xfrm>
            <a:custGeom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889000" y="0"/>
              <a:ext cx="3230563" cy="6843713"/>
            </a:xfrm>
            <a:custGeom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0979150" y="5694363"/>
              <a:ext cx="1187450" cy="1149350"/>
            </a:xfrm>
            <a:custGeom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484188" y="0"/>
              <a:ext cx="3421063" cy="6843713"/>
            </a:xfrm>
            <a:custGeom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1287125" y="6049963"/>
              <a:ext cx="879475" cy="793750"/>
            </a:xfrm>
            <a:custGeom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98488" y="0"/>
              <a:ext cx="2717800" cy="6843713"/>
            </a:xfrm>
            <a:custGeom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1938" y="0"/>
              <a:ext cx="2944813" cy="6843713"/>
            </a:xfrm>
            <a:custGeom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-417513" y="0"/>
              <a:ext cx="2403475" cy="6843713"/>
            </a:xfrm>
            <a:custGeom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4288" y="9525"/>
              <a:ext cx="1771650" cy="3198813"/>
            </a:xfrm>
            <a:custGeom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4763" y="6016625"/>
              <a:ext cx="214313" cy="827088"/>
            </a:xfrm>
            <a:custGeom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4288" y="0"/>
              <a:ext cx="1562100" cy="2228850"/>
            </a:xfrm>
            <a:custGeom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Shape 1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27" name="Shape 1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Shape 130"/>
          <p:cNvSpPr txBox="1"/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8" name="Shape 138"/>
            <p:cNvSpPr/>
            <p:nvPr/>
          </p:nvSpPr>
          <p:spPr>
            <a:xfrm>
              <a:off x="1306513" y="0"/>
              <a:ext cx="3862388" cy="6843713"/>
            </a:xfrm>
            <a:custGeom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0626725" y="9525"/>
              <a:ext cx="1539875" cy="555625"/>
            </a:xfrm>
            <a:custGeom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0247313" y="5013325"/>
              <a:ext cx="1919288" cy="1830388"/>
            </a:xfrm>
            <a:custGeom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120775" y="0"/>
              <a:ext cx="3676650" cy="6843713"/>
            </a:xfrm>
            <a:custGeom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1202988" y="9525"/>
              <a:ext cx="963613" cy="366713"/>
            </a:xfrm>
            <a:custGeom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0494963" y="5275263"/>
              <a:ext cx="1666875" cy="1577975"/>
            </a:xfrm>
            <a:custGeom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001713" y="0"/>
              <a:ext cx="3621088" cy="6843713"/>
            </a:xfrm>
            <a:custGeom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501438" y="9525"/>
              <a:ext cx="665163" cy="257175"/>
            </a:xfrm>
            <a:custGeom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0641013" y="5408613"/>
              <a:ext cx="1525588" cy="1435100"/>
            </a:xfrm>
            <a:custGeom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001713" y="0"/>
              <a:ext cx="3244850" cy="6843713"/>
            </a:xfrm>
            <a:custGeom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0802938" y="5518150"/>
              <a:ext cx="1363663" cy="1325563"/>
            </a:xfrm>
            <a:custGeom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89000" y="0"/>
              <a:ext cx="3230563" cy="6843713"/>
            </a:xfrm>
            <a:custGeom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0979150" y="5694363"/>
              <a:ext cx="1187450" cy="1149350"/>
            </a:xfrm>
            <a:custGeom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484188" y="0"/>
              <a:ext cx="3421063" cy="6843713"/>
            </a:xfrm>
            <a:custGeom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1287125" y="6049963"/>
              <a:ext cx="879475" cy="793750"/>
            </a:xfrm>
            <a:custGeom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598488" y="0"/>
              <a:ext cx="2717800" cy="6843713"/>
            </a:xfrm>
            <a:custGeom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261938" y="0"/>
              <a:ext cx="2944813" cy="6843713"/>
            </a:xfrm>
            <a:custGeom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-417513" y="0"/>
              <a:ext cx="2403475" cy="6843713"/>
            </a:xfrm>
            <a:custGeom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288" y="9525"/>
              <a:ext cx="1771650" cy="3198813"/>
            </a:xfrm>
            <a:custGeom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4763" y="6016625"/>
              <a:ext cx="214313" cy="827088"/>
            </a:xfrm>
            <a:custGeom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288" y="0"/>
              <a:ext cx="1562100" cy="2228850"/>
            </a:xfrm>
            <a:custGeom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Shape 159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0" name="Shape 16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Shape 163"/>
          <p:cNvSpPr txBox="1"/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20"/>
              <a:buFont typeface="Noto Sans Symbols"/>
              <a:buNone/>
              <a:defRPr b="0" i="0" sz="2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2" type="body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3" type="body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20"/>
              <a:buFont typeface="Noto Sans Symbols"/>
              <a:buNone/>
              <a:defRPr b="0" i="0" sz="2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4" type="body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Shape 172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3" name="Shape 173"/>
            <p:cNvSpPr/>
            <p:nvPr/>
          </p:nvSpPr>
          <p:spPr>
            <a:xfrm>
              <a:off x="1306513" y="0"/>
              <a:ext cx="3862388" cy="6843713"/>
            </a:xfrm>
            <a:custGeom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0626725" y="9525"/>
              <a:ext cx="1539875" cy="555625"/>
            </a:xfrm>
            <a:custGeom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0247313" y="5013325"/>
              <a:ext cx="1919288" cy="1830388"/>
            </a:xfrm>
            <a:custGeom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20775" y="0"/>
              <a:ext cx="3676650" cy="6843713"/>
            </a:xfrm>
            <a:custGeom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202988" y="9525"/>
              <a:ext cx="963613" cy="366713"/>
            </a:xfrm>
            <a:custGeom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0494963" y="5275263"/>
              <a:ext cx="1666875" cy="1577975"/>
            </a:xfrm>
            <a:custGeom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001713" y="0"/>
              <a:ext cx="3621088" cy="6843713"/>
            </a:xfrm>
            <a:custGeom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1501438" y="9525"/>
              <a:ext cx="665163" cy="257175"/>
            </a:xfrm>
            <a:custGeom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0641013" y="5408613"/>
              <a:ext cx="1525588" cy="1435100"/>
            </a:xfrm>
            <a:custGeom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001713" y="0"/>
              <a:ext cx="3244850" cy="6843713"/>
            </a:xfrm>
            <a:custGeom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0802938" y="5518150"/>
              <a:ext cx="1363663" cy="1325563"/>
            </a:xfrm>
            <a:custGeom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889000" y="0"/>
              <a:ext cx="3230563" cy="6843713"/>
            </a:xfrm>
            <a:custGeom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0979150" y="5694363"/>
              <a:ext cx="1187450" cy="1149350"/>
            </a:xfrm>
            <a:custGeom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84188" y="0"/>
              <a:ext cx="3421063" cy="6843713"/>
            </a:xfrm>
            <a:custGeom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1287125" y="6049963"/>
              <a:ext cx="879475" cy="793750"/>
            </a:xfrm>
            <a:custGeom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98488" y="0"/>
              <a:ext cx="2717800" cy="6843713"/>
            </a:xfrm>
            <a:custGeom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261938" y="0"/>
              <a:ext cx="2944813" cy="6843713"/>
            </a:xfrm>
            <a:custGeom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-417513" y="0"/>
              <a:ext cx="2403475" cy="6843713"/>
            </a:xfrm>
            <a:custGeom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4288" y="9525"/>
              <a:ext cx="1771650" cy="3198813"/>
            </a:xfrm>
            <a:custGeom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763" y="6016625"/>
              <a:ext cx="214313" cy="827088"/>
            </a:xfrm>
            <a:custGeom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4288" y="0"/>
              <a:ext cx="1562100" cy="2228850"/>
            </a:xfrm>
            <a:custGeom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Shape 194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5" name="Shape 195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Shape 198"/>
          <p:cNvSpPr txBox="1"/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9" name="Shape 199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8" name="Shape 208"/>
            <p:cNvSpPr/>
            <p:nvPr/>
          </p:nvSpPr>
          <p:spPr>
            <a:xfrm>
              <a:off x="1306513" y="0"/>
              <a:ext cx="3862388" cy="6843713"/>
            </a:xfrm>
            <a:custGeom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0626725" y="9525"/>
              <a:ext cx="1539875" cy="555625"/>
            </a:xfrm>
            <a:custGeom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0247313" y="5013325"/>
              <a:ext cx="1919288" cy="1830388"/>
            </a:xfrm>
            <a:custGeom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1120775" y="0"/>
              <a:ext cx="3676650" cy="6843713"/>
            </a:xfrm>
            <a:custGeom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1202988" y="9525"/>
              <a:ext cx="963613" cy="366713"/>
            </a:xfrm>
            <a:custGeom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10494963" y="5275263"/>
              <a:ext cx="1666875" cy="1577975"/>
            </a:xfrm>
            <a:custGeom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001713" y="0"/>
              <a:ext cx="3621088" cy="6843713"/>
            </a:xfrm>
            <a:custGeom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1501438" y="9525"/>
              <a:ext cx="665163" cy="257175"/>
            </a:xfrm>
            <a:custGeom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0641013" y="5408613"/>
              <a:ext cx="1525588" cy="1435100"/>
            </a:xfrm>
            <a:custGeom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001713" y="0"/>
              <a:ext cx="3244850" cy="6843713"/>
            </a:xfrm>
            <a:custGeom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0802938" y="5518150"/>
              <a:ext cx="1363663" cy="1325563"/>
            </a:xfrm>
            <a:custGeom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889000" y="0"/>
              <a:ext cx="3230563" cy="6843713"/>
            </a:xfrm>
            <a:custGeom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0979150" y="5694363"/>
              <a:ext cx="1187450" cy="1149350"/>
            </a:xfrm>
            <a:custGeom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484188" y="0"/>
              <a:ext cx="3421063" cy="6843713"/>
            </a:xfrm>
            <a:custGeom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1287125" y="6049963"/>
              <a:ext cx="879475" cy="793750"/>
            </a:xfrm>
            <a:custGeom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598488" y="0"/>
              <a:ext cx="2717800" cy="6843713"/>
            </a:xfrm>
            <a:custGeom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261938" y="0"/>
              <a:ext cx="2944813" cy="6843713"/>
            </a:xfrm>
            <a:custGeom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-417513" y="0"/>
              <a:ext cx="2403475" cy="6843713"/>
            </a:xfrm>
            <a:custGeom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4288" y="9525"/>
              <a:ext cx="1771650" cy="3198813"/>
            </a:xfrm>
            <a:custGeom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4763" y="6016625"/>
              <a:ext cx="214313" cy="827088"/>
            </a:xfrm>
            <a:custGeom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4288" y="0"/>
              <a:ext cx="1562100" cy="2228850"/>
            </a:xfrm>
            <a:custGeom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Shape 229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0" name="Shape 23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Shape 233"/>
          <p:cNvSpPr txBox="1"/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35" name="Shape 235"/>
          <p:cNvSpPr txBox="1"/>
          <p:nvPr>
            <p:ph idx="2" type="body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600" u="none" cap="none" strike="noStrike">
                <a:solidFill>
                  <a:srgbClr val="FFFE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36" name="Shape 236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37" name="Shape 237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Shape 240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41" name="Shape 241"/>
            <p:cNvSpPr/>
            <p:nvPr/>
          </p:nvSpPr>
          <p:spPr>
            <a:xfrm>
              <a:off x="-329674" y="1298404"/>
              <a:ext cx="9702800" cy="5573512"/>
            </a:xfrm>
            <a:custGeom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70451" y="2018236"/>
              <a:ext cx="7373938" cy="4848892"/>
            </a:xfrm>
            <a:custGeom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51351" y="1788400"/>
              <a:ext cx="8035925" cy="5083516"/>
            </a:xfrm>
            <a:custGeom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-1061" y="549842"/>
              <a:ext cx="10334625" cy="6322075"/>
            </a:xfrm>
            <a:custGeom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3701" y="6186246"/>
              <a:ext cx="504825" cy="681527"/>
            </a:xfrm>
            <a:custGeom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-1061" y="-51881"/>
              <a:ext cx="11091863" cy="6923796"/>
            </a:xfrm>
            <a:custGeom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426601" y="5579"/>
              <a:ext cx="5788025" cy="6847184"/>
            </a:xfrm>
            <a:custGeom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-1061" y="5579"/>
              <a:ext cx="1057275" cy="614491"/>
            </a:xfrm>
            <a:custGeom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821889" y="5579"/>
              <a:ext cx="5588000" cy="6866337"/>
            </a:xfrm>
            <a:custGeom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3701" y="790"/>
              <a:ext cx="595313" cy="352734"/>
            </a:xfrm>
            <a:custGeom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012389" y="5579"/>
              <a:ext cx="5497513" cy="6866337"/>
            </a:xfrm>
            <a:custGeom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-1061" y="5579"/>
              <a:ext cx="357188" cy="213875"/>
            </a:xfrm>
            <a:custGeom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210826" y="790"/>
              <a:ext cx="5522913" cy="6871126"/>
            </a:xfrm>
            <a:custGeom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463239" y="5579"/>
              <a:ext cx="5413375" cy="6866337"/>
            </a:xfrm>
            <a:custGeom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77576" y="5579"/>
              <a:ext cx="5037138" cy="6861550"/>
            </a:xfrm>
            <a:custGeom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8768289" y="5579"/>
              <a:ext cx="3417888" cy="2742066"/>
            </a:xfrm>
            <a:custGeom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9235014" y="10367"/>
              <a:ext cx="2951163" cy="2555325"/>
            </a:xfrm>
            <a:custGeom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0020826" y="5579"/>
              <a:ext cx="2165350" cy="1358265"/>
            </a:xfrm>
            <a:custGeom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11290826" y="5579"/>
              <a:ext cx="895350" cy="534687"/>
            </a:xfrm>
            <a:custGeom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61" name="Shape 261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Shape 264"/>
          <p:cNvSpPr/>
          <p:nvPr>
            <p:ph idx="2" type="pic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65" name="Shape 265"/>
          <p:cNvSpPr txBox="1"/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FFFE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67" name="Shape 267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68" name="Shape 268"/>
          <p:cNvSpPr txBox="1"/>
          <p:nvPr>
            <p:ph idx="11" type="ftr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Styles</a:t>
            </a:r>
            <a:endParaRPr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Shape 339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2"/>
              <a:buFont typeface="Noto Sans Symbols"/>
              <a:buNone/>
            </a:pPr>
            <a:r>
              <a:t/>
            </a:r>
            <a:endParaRPr i="0" sz="1665" u="none" cap="none" strike="noStrike">
              <a:solidFill>
                <a:srgbClr val="FFFE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32"/>
              <a:buFont typeface="Noto Sans Symbols"/>
              <a:buNone/>
            </a:pPr>
            <a:r>
              <a:rPr i="0" lang="en-US" sz="166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Lakshmi Sudheera Dama                                          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32"/>
              <a:buFont typeface="Noto Sans Symbols"/>
              <a:buNone/>
            </a:pPr>
            <a:r>
              <a:rPr i="0" lang="en-US" sz="166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Ridhima joshi</a:t>
            </a:r>
            <a:endParaRPr i="0" sz="166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32"/>
              <a:buFont typeface="Noto Sans Symbols"/>
              <a:buNone/>
            </a:pPr>
            <a:r>
              <a:rPr i="0" lang="en-US" sz="166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</a:t>
            </a:r>
            <a:endParaRPr i="0" sz="166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architectural style </a:t>
            </a:r>
            <a:endParaRPr/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5118447" y="879386"/>
            <a:ext cx="6282000" cy="52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Messaging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1. Event-driven Messaging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2. Asynchronous messaging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3. .Publish-subscribe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Structure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1. Component-based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2. Pipes and filters Structure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3. Monolithic application based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4. Layered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architectural style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5203297" y="873886"/>
            <a:ext cx="6282000" cy="52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Adaptable System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1. Plug-ins Adaptable System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2. Reflection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3. Microkernel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3344216" y="2074730"/>
            <a:ext cx="5490300" cy="16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0000"/>
                </a:solidFill>
              </a:rPr>
              <a:t>Thank you</a:t>
            </a:r>
            <a:endParaRPr sz="7200">
              <a:solidFill>
                <a:srgbClr val="000000"/>
              </a:solidFill>
            </a:endParaRP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3344215" y="3846851"/>
            <a:ext cx="54903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Architecture </a:t>
            </a:r>
            <a:endParaRPr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55270" lvl="0" marL="2286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Defined in terms of 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240" lvl="1" marL="685800" rtl="0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Components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240" lvl="1" marL="685800" rtl="0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Connectors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240" lvl="1" marL="685800" rtl="0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Configuration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27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Char char="●"/>
            </a:pP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Depicts the system’s organization or structure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27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Char char="●"/>
            </a:pP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Provides an explanation of how it behaves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endParaRPr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5118447" y="879386"/>
            <a:ext cx="6282000" cy="52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Defines 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Set of Element Types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Set of Constraints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is a shape of an application.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5118447" y="803186"/>
            <a:ext cx="6282000" cy="52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According to David Garlan &amp; Mary Shaw: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family of systems in terms of a pattern of structural organization. More specifically, an architectural style determines the vocabulary of components and connectors that can be used in instances of that style, together with a set of constraints on how they can be combined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 These can include topological constraints on architectural descriptions (e.g., no cycles). Other constraints - say, having to do with execution semantics - might also be part of the style definition.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[January 1994, CMU-CS-94-166]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Style Properties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5118447" y="803186"/>
            <a:ext cx="6282000" cy="52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Vocabulary of Design Elements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Configuration Rules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Interpretation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Analyses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Determining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  architectural style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4889500" y="803175"/>
            <a:ext cx="6510900" cy="52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can understand what a style is by answering the following questions.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What is the structural pattern (i.e., components, connectors, constraints)?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What is the underlying computational model ?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What are the essential invariants of the style?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What are some common examples of its use?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What are the advantages and disadvantages of using that style?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What are some of the common specializations of that style?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888625" y="2349925"/>
            <a:ext cx="3543600" cy="25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patterns vs. Architectural styles</a:t>
            </a:r>
            <a:endParaRPr sz="3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5118447" y="803186"/>
            <a:ext cx="6282000" cy="52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Architectural patterns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define the implementation strategies of those components and connectors (‘how?’)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• More domain specific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Architectural styles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define the components and connectors (‘what?’)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• Less domain specific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 of Using Styles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5118447" y="803186"/>
            <a:ext cx="6282000" cy="52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Reuse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• Design: Well-understood solutions applied to new problems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• Code: Shared implementations of invariant aspects of a style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Understandability of system organization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• A phrase such as “client-server” conveys a lot of information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Interoperability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• Supported by style standardization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• components can be independently developed with a particular     style in mind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Style-specificity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• Analyses: enabled by the constrained design space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Visualizations: depictions matching engineers’ mental models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architectural style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5118447" y="879386"/>
            <a:ext cx="6282000" cy="52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Shared Memory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1. Blackboard Shared Memory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2. Data-centric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3. Rule-based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Distributed System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1. Client-server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2. Space based architecture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3. Peer-to-peer Distributed System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4. Shared nothing architecture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5. Broker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6. Representational state transfer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7. Service-oriented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tlas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