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05-Dec-17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command-line/sqlite3.html" TargetMode="External"/><Relationship Id="rId2" Type="http://schemas.openxmlformats.org/officeDocument/2006/relationships/hyperlink" Target="https://en.wikipedia.org/wiki/Waterfall_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eveloper.android.com/reference/class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UHCL Communicator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400537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b="1" dirty="0">
                <a:solidFill>
                  <a:schemeClr val="tx1"/>
                </a:solidFill>
              </a:rPr>
              <a:t>Instructor: Soma Datta                                                          </a:t>
            </a:r>
            <a:r>
              <a:rPr lang="en-US" b="1" dirty="0" err="1">
                <a:solidFill>
                  <a:schemeClr val="tx1"/>
                </a:solidFill>
              </a:rPr>
              <a:t>Ridhima</a:t>
            </a:r>
            <a:r>
              <a:rPr lang="en-US" b="1" dirty="0">
                <a:solidFill>
                  <a:schemeClr val="tx1"/>
                </a:solidFill>
              </a:rPr>
              <a:t> Joshi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                                                     Nagarajan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                                                  	        </a:t>
            </a:r>
            <a:r>
              <a:rPr lang="en-US" b="1" dirty="0" err="1">
                <a:solidFill>
                  <a:schemeClr val="tx1"/>
                </a:solidFill>
              </a:rPr>
              <a:t>Sudheera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Dama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                                                  Mounika</a:t>
            </a:r>
          </a:p>
        </p:txBody>
      </p:sp>
      <p:pic>
        <p:nvPicPr>
          <p:cNvPr id="4" name="Picture 3" descr="university-of-houston-clear-lake_2017-02-22_12-30-48.8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0965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/>
            </a:r>
            <a:br>
              <a:rPr lang="en-US" dirty="0">
                <a:solidFill>
                  <a:srgbClr val="222222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Screenshots</a:t>
            </a:r>
            <a:br>
              <a:rPr lang="en-US" dirty="0">
                <a:solidFill>
                  <a:srgbClr val="222222"/>
                </a:solidFill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Registr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813" y="1802673"/>
            <a:ext cx="2271713" cy="4376057"/>
          </a:xfrm>
        </p:spPr>
      </p:pic>
      <p:pic>
        <p:nvPicPr>
          <p:cNvPr id="4" name="Picture 3" descr="university-of-houston-clear-lake_2017-02-22_12-30-48.8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  <p:pic>
        <p:nvPicPr>
          <p:cNvPr id="9" name="Picture 8" descr="Log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309" y="1763486"/>
            <a:ext cx="2351314" cy="4310744"/>
          </a:xfrm>
          <a:prstGeom prst="rect">
            <a:avLst/>
          </a:prstGeom>
        </p:spPr>
      </p:pic>
      <p:pic>
        <p:nvPicPr>
          <p:cNvPr id="10" name="Picture 9" descr="Menu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839" y="1724297"/>
            <a:ext cx="2364241" cy="4271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Contd..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Detai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1703" y="2161903"/>
            <a:ext cx="2271713" cy="4038600"/>
          </a:xfrm>
        </p:spPr>
      </p:pic>
      <p:pic>
        <p:nvPicPr>
          <p:cNvPr id="5" name="Picture 4" descr="Post Que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46" y="2286000"/>
            <a:ext cx="2508068" cy="3749040"/>
          </a:xfrm>
          <a:prstGeom prst="rect">
            <a:avLst/>
          </a:prstGeom>
        </p:spPr>
      </p:pic>
      <p:pic>
        <p:nvPicPr>
          <p:cNvPr id="6" name="Picture 5" descr="Reply to quer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556" y="2207623"/>
            <a:ext cx="2614335" cy="384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033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/>
            </a:r>
            <a:br>
              <a:rPr lang="en-US" dirty="0">
                <a:solidFill>
                  <a:srgbClr val="222222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Summary</a:t>
            </a:r>
            <a:br>
              <a:rPr lang="en-US" dirty="0">
                <a:solidFill>
                  <a:srgbClr val="222222"/>
                </a:solidFill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Tx/>
            </a:pPr>
            <a:r>
              <a:rPr lang="en-US" sz="2800" dirty="0">
                <a:solidFill>
                  <a:srgbClr val="222222"/>
                </a:solidFill>
                <a:latin typeface="+mj-lt"/>
                <a:ea typeface="+mj-ea"/>
                <a:cs typeface="Times New Roman" pitchFamily="18" charset="0"/>
              </a:rPr>
              <a:t>UHCL Communicator is a application which helps in freshman students in getting timely help.</a:t>
            </a:r>
          </a:p>
          <a:p>
            <a:pPr>
              <a:buClrTx/>
            </a:pPr>
            <a:r>
              <a:rPr lang="en-US" sz="2800" dirty="0">
                <a:solidFill>
                  <a:srgbClr val="222222"/>
                </a:solidFill>
                <a:latin typeface="+mj-lt"/>
                <a:ea typeface="+mj-ea"/>
                <a:cs typeface="Times New Roman" pitchFamily="18" charset="0"/>
              </a:rPr>
              <a:t>By using this application:</a:t>
            </a:r>
          </a:p>
          <a:p>
            <a:pPr lvl="2">
              <a:buClrTx/>
            </a:pPr>
            <a:endParaRPr lang="en-US" sz="2800" dirty="0">
              <a:solidFill>
                <a:srgbClr val="222222"/>
              </a:solidFill>
              <a:latin typeface="+mj-lt"/>
              <a:ea typeface="+mj-ea"/>
              <a:cs typeface="Times New Roman" pitchFamily="18" charset="0"/>
            </a:endParaRPr>
          </a:p>
          <a:p>
            <a:pPr lvl="2">
              <a:buClrTx/>
            </a:pPr>
            <a:r>
              <a:rPr lang="en-US" sz="2800" dirty="0">
                <a:solidFill>
                  <a:srgbClr val="222222"/>
                </a:solidFill>
                <a:latin typeface="+mj-lt"/>
                <a:ea typeface="+mj-ea"/>
                <a:cs typeface="Times New Roman" pitchFamily="18" charset="0"/>
              </a:rPr>
              <a:t>Freshman can get details of the alumni or senior students.</a:t>
            </a:r>
          </a:p>
          <a:p>
            <a:pPr lvl="2">
              <a:buClrTx/>
            </a:pPr>
            <a:endParaRPr lang="en-US" sz="2800" dirty="0">
              <a:solidFill>
                <a:srgbClr val="222222"/>
              </a:solidFill>
              <a:latin typeface="+mj-lt"/>
              <a:ea typeface="+mj-ea"/>
              <a:cs typeface="Times New Roman" pitchFamily="18" charset="0"/>
            </a:endParaRPr>
          </a:p>
          <a:p>
            <a:pPr lvl="2">
              <a:buClrTx/>
            </a:pPr>
            <a:r>
              <a:rPr lang="en-US" sz="2800" dirty="0">
                <a:solidFill>
                  <a:srgbClr val="222222"/>
                </a:solidFill>
                <a:latin typeface="+mj-lt"/>
                <a:ea typeface="+mj-ea"/>
                <a:cs typeface="Times New Roman" pitchFamily="18" charset="0"/>
              </a:rPr>
              <a:t>Students can post a question related to anything just by mentioning it in the subject.</a:t>
            </a:r>
          </a:p>
          <a:p>
            <a:pPr lvl="2">
              <a:buClrTx/>
            </a:pPr>
            <a:endParaRPr lang="en-US" sz="2800" dirty="0">
              <a:solidFill>
                <a:srgbClr val="222222"/>
              </a:solidFill>
              <a:latin typeface="+mj-lt"/>
              <a:ea typeface="+mj-ea"/>
              <a:cs typeface="Times New Roman" pitchFamily="18" charset="0"/>
            </a:endParaRPr>
          </a:p>
          <a:p>
            <a:pPr lvl="2">
              <a:buClrTx/>
            </a:pPr>
            <a:r>
              <a:rPr lang="en-US" sz="2800" dirty="0">
                <a:solidFill>
                  <a:srgbClr val="222222"/>
                </a:solidFill>
                <a:latin typeface="+mj-lt"/>
                <a:ea typeface="+mj-ea"/>
                <a:cs typeface="Times New Roman" pitchFamily="18" charset="0"/>
              </a:rPr>
              <a:t>Students can get a reply from the seniors or alumni.</a:t>
            </a:r>
          </a:p>
          <a:p>
            <a:pPr lvl="2">
              <a:buClrTx/>
            </a:pPr>
            <a:endParaRPr lang="en-US" dirty="0"/>
          </a:p>
          <a:p>
            <a:pPr lvl="2">
              <a:buClrTx/>
            </a:pPr>
            <a:endParaRPr lang="en-US" dirty="0"/>
          </a:p>
        </p:txBody>
      </p:sp>
      <p:pic>
        <p:nvPicPr>
          <p:cNvPr id="4" name="Picture 3" descr="university-of-houston-clear-lake_2017-02-22_12-30-48.8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accent4"/>
                </a:solidFill>
                <a:hlinkClick r:id="rId2"/>
              </a:rPr>
              <a:t>en.wikipedia.org/wiki/Waterfall_model</a:t>
            </a:r>
            <a:endParaRPr lang="en-US" dirty="0" smtClean="0">
              <a:solidFill>
                <a:schemeClr val="accent4"/>
              </a:solidFill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developer.android.com/studio/command-line/sqlite3.html</a:t>
            </a:r>
            <a:endParaRPr lang="en-US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https://developer.android.com/reference/classes.html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university-of-houston-clear-lake_2017-02-22_12-30-48.85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Introduction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Analysis and solution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Process model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UML Use case diagram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UML class diagram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UML sequence diagram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Architectural design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Screenshots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Summary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References</a:t>
            </a:r>
          </a:p>
          <a:p>
            <a:pPr>
              <a:buClr>
                <a:schemeClr val="tx1"/>
              </a:buClr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university-of-houston-clear-lake_2017-02-22_12-30-48.8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2014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66018"/>
            <a:ext cx="9872871" cy="4229982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instructions needed by freshman when they join a college. </a:t>
            </a:r>
          </a:p>
          <a:p>
            <a:pPr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   * Accommodation</a:t>
            </a:r>
          </a:p>
          <a:p>
            <a:pPr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   * Course information</a:t>
            </a:r>
          </a:p>
          <a:p>
            <a:pPr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   * Culture of college</a:t>
            </a:r>
          </a:p>
          <a:p>
            <a:pPr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   *  Food</a:t>
            </a:r>
          </a:p>
          <a:p>
            <a:pPr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   * Climate of the place</a:t>
            </a:r>
          </a:p>
          <a:p>
            <a:pPr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   * Things to pack/not pack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  Whom do they consult?      </a:t>
            </a:r>
          </a:p>
          <a:p>
            <a:pPr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  -The current students and the alumni.</a:t>
            </a:r>
          </a:p>
        </p:txBody>
      </p:sp>
      <p:pic>
        <p:nvPicPr>
          <p:cNvPr id="4" name="Picture 3" descr="university-of-houston-clear-lake_2017-02-22_12-30-48.8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2014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and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04007"/>
            <a:ext cx="9872871" cy="4270159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sz="6800" dirty="0">
                <a:solidFill>
                  <a:schemeClr val="tx1"/>
                </a:solidFill>
              </a:rPr>
              <a:t> </a:t>
            </a:r>
            <a:r>
              <a:rPr lang="en-US" sz="11200" dirty="0">
                <a:solidFill>
                  <a:schemeClr val="tx1"/>
                </a:solidFill>
              </a:rPr>
              <a:t>UHCL Communicator android app helps the freshman students.</a:t>
            </a:r>
          </a:p>
          <a:p>
            <a:pPr>
              <a:buClr>
                <a:schemeClr val="tx1"/>
              </a:buClr>
            </a:pPr>
            <a:r>
              <a:rPr lang="en-US" sz="11200" dirty="0">
                <a:solidFill>
                  <a:schemeClr val="tx1"/>
                </a:solidFill>
              </a:rPr>
              <a:t>We have included the option of discussion board.</a:t>
            </a:r>
          </a:p>
          <a:p>
            <a:pPr>
              <a:buClr>
                <a:schemeClr val="tx1"/>
              </a:buClr>
            </a:pPr>
            <a:r>
              <a:rPr lang="en-US" sz="11200" dirty="0">
                <a:solidFill>
                  <a:schemeClr val="tx1"/>
                </a:solidFill>
              </a:rPr>
              <a:t>Post a query through the app</a:t>
            </a:r>
          </a:p>
          <a:p>
            <a:pPr>
              <a:buClr>
                <a:schemeClr val="tx1"/>
              </a:buClr>
            </a:pPr>
            <a:r>
              <a:rPr lang="en-US" sz="11200" dirty="0">
                <a:solidFill>
                  <a:schemeClr val="tx1"/>
                </a:solidFill>
              </a:rPr>
              <a:t>Reply to a query or get reply to a post you made.</a:t>
            </a:r>
          </a:p>
          <a:p>
            <a:pPr>
              <a:buClr>
                <a:schemeClr val="tx1"/>
              </a:buClr>
            </a:pPr>
            <a:r>
              <a:rPr lang="en-US" sz="11200" dirty="0">
                <a:solidFill>
                  <a:schemeClr val="tx1"/>
                </a:solidFill>
              </a:rPr>
              <a:t>Get the details of the student or alumni like their names and mail ids.</a:t>
            </a:r>
          </a:p>
          <a:p>
            <a:pPr>
              <a:buClr>
                <a:schemeClr val="tx1"/>
              </a:buClr>
            </a:pPr>
            <a:r>
              <a:rPr lang="en-US" sz="11200" dirty="0">
                <a:solidFill>
                  <a:schemeClr val="tx1"/>
                </a:solidFill>
              </a:rPr>
              <a:t>It can act as a communication channel between the students</a:t>
            </a:r>
            <a:r>
              <a:rPr lang="en-US" sz="6800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 descr="university-of-houston-clear-lake_2017-02-22_12-30-48.8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Process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67611" y="2057399"/>
            <a:ext cx="5306079" cy="4121331"/>
          </a:xfrm>
        </p:spPr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Waterfall model </a:t>
            </a:r>
          </a:p>
          <a:p>
            <a:pPr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   - Requirements: use  cases</a:t>
            </a:r>
          </a:p>
          <a:p>
            <a:pPr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   - Design: UML Diagrams</a:t>
            </a:r>
          </a:p>
          <a:p>
            <a:pPr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   - Implementation: Coding</a:t>
            </a:r>
          </a:p>
          <a:p>
            <a:pPr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   - Verification: Usability Testing</a:t>
            </a:r>
          </a:p>
          <a:p>
            <a:pPr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   - Maintenance: Issues after deployment     </a:t>
            </a:r>
          </a:p>
          <a:p>
            <a:pPr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4" name="Picture 3" descr="university-of-houston-clear-lake_2017-02-22_12-30-48.8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  <p:pic>
        <p:nvPicPr>
          <p:cNvPr id="5" name="Picture 4" descr="water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73" y="2052501"/>
            <a:ext cx="4220528" cy="3245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/>
            </a:r>
            <a:br>
              <a:rPr lang="en-US" dirty="0">
                <a:solidFill>
                  <a:srgbClr val="222222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UML Use case diagram</a:t>
            </a:r>
            <a:br>
              <a:rPr lang="en-US" dirty="0">
                <a:solidFill>
                  <a:srgbClr val="222222"/>
                </a:solidFill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Usec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209" y="1722268"/>
            <a:ext cx="5164748" cy="4243525"/>
          </a:xfrm>
        </p:spPr>
      </p:pic>
      <p:pic>
        <p:nvPicPr>
          <p:cNvPr id="5" name="Picture 4" descr="university-of-houston-clear-lake_2017-02-22_12-30-48.8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UML class diagram</a:t>
            </a:r>
          </a:p>
        </p:txBody>
      </p:sp>
      <p:pic>
        <p:nvPicPr>
          <p:cNvPr id="4" name="Content Placeholder 3" descr="class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376" y="1874519"/>
            <a:ext cx="6367947" cy="4277705"/>
          </a:xfrm>
        </p:spPr>
      </p:pic>
      <p:pic>
        <p:nvPicPr>
          <p:cNvPr id="5" name="Picture 4" descr="university-of-houston-clear-lake_2017-02-22_12-30-48.8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972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/>
            </a:r>
            <a:br>
              <a:rPr lang="en-US" dirty="0">
                <a:solidFill>
                  <a:srgbClr val="222222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UML sequence diagram</a:t>
            </a:r>
            <a:br>
              <a:rPr lang="en-US" dirty="0">
                <a:solidFill>
                  <a:srgbClr val="222222"/>
                </a:solidFill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seqen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253" y="1606858"/>
            <a:ext cx="6662545" cy="4785064"/>
          </a:xfrm>
        </p:spPr>
      </p:pic>
      <p:pic>
        <p:nvPicPr>
          <p:cNvPr id="5" name="Picture 4" descr="university-of-houston-clear-lake_2017-02-22_12-30-48.8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753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/>
            </a:r>
            <a:br>
              <a:rPr lang="en-US" dirty="0">
                <a:solidFill>
                  <a:srgbClr val="222222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Architectural design</a:t>
            </a:r>
            <a:br>
              <a:rPr lang="en-US" dirty="0">
                <a:solidFill>
                  <a:srgbClr val="222222"/>
                </a:solidFill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6" name="Content Placeholder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xmlns="" id="{186F678D-452D-4D0F-A453-1A861FDEF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347" y="1439863"/>
            <a:ext cx="5029969" cy="4752975"/>
          </a:xfrm>
        </p:spPr>
      </p:pic>
      <p:pic>
        <p:nvPicPr>
          <p:cNvPr id="4" name="Picture 3" descr="university-of-houston-clear-lake_2017-02-22_12-30-48.8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664573"/>
            <a:ext cx="1336766" cy="130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8CD5E4"/>
      </a:accent1>
      <a:accent2>
        <a:srgbClr val="FAB900"/>
      </a:accent2>
      <a:accent3>
        <a:srgbClr val="90BB23"/>
      </a:accent3>
      <a:accent4>
        <a:srgbClr val="EE7008"/>
      </a:accent4>
      <a:accent5>
        <a:srgbClr val="8CD5E4"/>
      </a:accent5>
      <a:accent6>
        <a:srgbClr val="D5393D"/>
      </a:accent6>
      <a:hlink>
        <a:srgbClr val="90BB23"/>
      </a:hlink>
      <a:folHlink>
        <a:srgbClr val="EE7008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354</TotalTime>
  <Words>272</Words>
  <Application>Microsoft Office PowerPoint</Application>
  <PresentationFormat>Custom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Basis</vt:lpstr>
      <vt:lpstr>UHCL Communicator</vt:lpstr>
      <vt:lpstr>Presentation Outline</vt:lpstr>
      <vt:lpstr>Introduction</vt:lpstr>
      <vt:lpstr>Analysis and solution </vt:lpstr>
      <vt:lpstr>Process Model</vt:lpstr>
      <vt:lpstr> UML Use case diagram </vt:lpstr>
      <vt:lpstr>UML class diagram</vt:lpstr>
      <vt:lpstr> UML sequence diagram </vt:lpstr>
      <vt:lpstr> Architectural design </vt:lpstr>
      <vt:lpstr> Screenshots </vt:lpstr>
      <vt:lpstr>Contd..</vt:lpstr>
      <vt:lpstr> Summary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Srii</dc:creator>
  <cp:lastModifiedBy>srilekha chundru</cp:lastModifiedBy>
  <cp:revision>23</cp:revision>
  <dcterms:created xsi:type="dcterms:W3CDTF">2014-08-26T23:52:37Z</dcterms:created>
  <dcterms:modified xsi:type="dcterms:W3CDTF">2017-12-06T04:31:49Z</dcterms:modified>
</cp:coreProperties>
</file>