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3"/>
  </p:notesMasterIdLst>
  <p:handoutMasterIdLst>
    <p:handoutMasterId r:id="rId24"/>
  </p:handoutMasterIdLst>
  <p:sldIdLst>
    <p:sldId id="2422" r:id="rId2"/>
    <p:sldId id="2446" r:id="rId3"/>
    <p:sldId id="2447" r:id="rId4"/>
    <p:sldId id="2450" r:id="rId5"/>
    <p:sldId id="2451" r:id="rId6"/>
    <p:sldId id="2453" r:id="rId7"/>
    <p:sldId id="2457" r:id="rId8"/>
    <p:sldId id="2461" r:id="rId9"/>
    <p:sldId id="2465" r:id="rId10"/>
    <p:sldId id="2437" r:id="rId11"/>
    <p:sldId id="2466" r:id="rId12"/>
    <p:sldId id="2473" r:id="rId13"/>
    <p:sldId id="2463" r:id="rId14"/>
    <p:sldId id="2459" r:id="rId15"/>
    <p:sldId id="2462" r:id="rId16"/>
    <p:sldId id="2460" r:id="rId17"/>
    <p:sldId id="2464" r:id="rId18"/>
    <p:sldId id="2468" r:id="rId19"/>
    <p:sldId id="2456" r:id="rId20"/>
    <p:sldId id="2467" r:id="rId21"/>
    <p:sldId id="2442" r:id="rId2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0A745C-5500-4A95-8167-DB56C25B44F5}">
          <p14:sldIdLst>
            <p14:sldId id="2422"/>
            <p14:sldId id="2446"/>
            <p14:sldId id="2447"/>
            <p14:sldId id="2450"/>
            <p14:sldId id="2451"/>
            <p14:sldId id="2453"/>
          </p14:sldIdLst>
        </p14:section>
        <p14:section name="Untitled Section" id="{53A4836C-8513-4F82-923E-D2E51B515713}">
          <p14:sldIdLst>
            <p14:sldId id="2457"/>
            <p14:sldId id="2461"/>
            <p14:sldId id="2465"/>
            <p14:sldId id="2437"/>
            <p14:sldId id="2466"/>
            <p14:sldId id="2473"/>
            <p14:sldId id="2463"/>
            <p14:sldId id="2459"/>
            <p14:sldId id="2462"/>
            <p14:sldId id="2460"/>
            <p14:sldId id="2464"/>
            <p14:sldId id="2468"/>
            <p14:sldId id="2456"/>
            <p14:sldId id="2467"/>
            <p14:sldId id="2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ika Aberle" initials="AA" lastIdx="7" clrIdx="0">
    <p:extLst>
      <p:ext uri="{19B8F6BF-5375-455C-9EA6-DF929625EA0E}">
        <p15:presenceInfo xmlns:p15="http://schemas.microsoft.com/office/powerpoint/2012/main" userId="S::annika.aberle@itk-engineering.de::64a1ba28-2d1e-4249-93d9-d55727801a40" providerId="AD"/>
      </p:ext>
    </p:extLst>
  </p:cmAuthor>
  <p:cmAuthor id="2" name="Karolin Hofbauer" initials="KH" lastIdx="1" clrIdx="1">
    <p:extLst>
      <p:ext uri="{19B8F6BF-5375-455C-9EA6-DF929625EA0E}">
        <p15:presenceInfo xmlns:p15="http://schemas.microsoft.com/office/powerpoint/2012/main" userId="S::karolin.hofbauer@itk-engineering.de::0d707aba-341c-4cf6-8e84-4f4fe0f601be" providerId="AD"/>
      </p:ext>
    </p:extLst>
  </p:cmAuthor>
  <p:cmAuthor id="3" name="Michael Bartel" initials="MB" lastIdx="1" clrIdx="2">
    <p:extLst>
      <p:ext uri="{19B8F6BF-5375-455C-9EA6-DF929625EA0E}">
        <p15:presenceInfo xmlns:p15="http://schemas.microsoft.com/office/powerpoint/2012/main" userId="S::bartel@typix.de::2694a649-5b17-4785-94f6-98a5c6b9c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B69"/>
    <a:srgbClr val="004689"/>
    <a:srgbClr val="EAEEF1"/>
    <a:srgbClr val="A4ADBB"/>
    <a:srgbClr val="8B9FCA"/>
    <a:srgbClr val="5D6A70"/>
    <a:srgbClr val="7D888D"/>
    <a:srgbClr val="000000"/>
    <a:srgbClr val="C1C5CC"/>
    <a:srgbClr val="DA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DF18680-E054-41AD-8BC1-D1AEF772440D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8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15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6D21252-C427-4E9B-81AB-F42ACD2164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97644" y="343603"/>
            <a:ext cx="3076363" cy="513508"/>
          </a:xfrm>
          <a:prstGeom prst="rect">
            <a:avLst/>
          </a:prstGeom>
        </p:spPr>
        <p:txBody>
          <a:bodyPr vert="horz" lIns="94750" tIns="47376" rIns="94750" bIns="47376" rtlCol="0"/>
          <a:lstStyle>
            <a:lvl1pPr algn="l">
              <a:defRPr sz="1100"/>
            </a:lvl1pPr>
          </a:lstStyle>
          <a:p>
            <a:r>
              <a:rPr lang="de-DE">
                <a:solidFill>
                  <a:schemeClr val="bg2"/>
                </a:solidFill>
              </a:rPr>
              <a:t>ITK Engineering GmbH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667F68-960B-43F5-9565-5FA3FB9932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488261" y="9468426"/>
            <a:ext cx="1666699" cy="25268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l">
              <a:defRPr sz="1100"/>
            </a:lvl1pPr>
          </a:lstStyle>
          <a:p>
            <a:r>
              <a:rPr lang="de-DE" dirty="0">
                <a:solidFill>
                  <a:schemeClr val="bg2"/>
                </a:solidFill>
              </a:rPr>
              <a:t>Vertraulich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0F4DDB-84A2-46E7-AE0E-1E26026CF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74869" y="9468426"/>
            <a:ext cx="1851145" cy="25268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r">
              <a:defRPr sz="1100"/>
            </a:lvl1pPr>
          </a:lstStyle>
          <a:p>
            <a:fld id="{0A4ACAC5-DB6F-4A5D-A159-3215594976A3}" type="slidenum">
              <a:rPr lang="de-DE" smtClean="0">
                <a:solidFill>
                  <a:schemeClr val="bg2"/>
                </a:solidFill>
              </a:rPr>
              <a:t>‹#›</a:t>
            </a:fld>
            <a:endParaRPr lang="de-DE">
              <a:solidFill>
                <a:schemeClr val="bg2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F54ABD6-DD1B-484A-9979-2DE218ADCB17}"/>
              </a:ext>
            </a:extLst>
          </p:cNvPr>
          <p:cNvSpPr/>
          <p:nvPr/>
        </p:nvSpPr>
        <p:spPr>
          <a:xfrm>
            <a:off x="1139476" y="9812031"/>
            <a:ext cx="5959826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3EF0B21-0B09-40F0-978C-6F963864D18D}"/>
              </a:ext>
            </a:extLst>
          </p:cNvPr>
          <p:cNvSpPr/>
          <p:nvPr/>
        </p:nvSpPr>
        <p:spPr>
          <a:xfrm>
            <a:off x="1" y="9812031"/>
            <a:ext cx="456298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0F1D44B-4EED-4450-AFEE-748D2D282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01" y="9385419"/>
            <a:ext cx="591370" cy="505593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4A9846-2A73-42C7-8C75-96DCF96F6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610995" y="9468426"/>
            <a:ext cx="984816" cy="25268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r">
              <a:defRPr sz="1100"/>
            </a:lvl1pPr>
          </a:lstStyle>
          <a:p>
            <a:pPr algn="l"/>
            <a:r>
              <a:rPr lang="de-DE">
                <a:solidFill>
                  <a:schemeClr val="bg2"/>
                </a:solidFill>
              </a:rPr>
              <a:t>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9" name="Lenkungsinformation" title="[Versionsnummer]">
            <a:extLst>
              <a:ext uri="{FF2B5EF4-FFF2-40B4-BE49-F238E27FC236}">
                <a16:creationId xmlns:a16="http://schemas.microsoft.com/office/drawing/2014/main" id="{66653351-56F2-46A9-B2B8-81BB7F6C2133}"/>
              </a:ext>
            </a:extLst>
          </p:cNvPr>
          <p:cNvSpPr txBox="1">
            <a:spLocks noChangeAspect="1"/>
          </p:cNvSpPr>
          <p:nvPr/>
        </p:nvSpPr>
        <p:spPr>
          <a:xfrm>
            <a:off x="108001" y="6660001"/>
            <a:ext cx="187987" cy="2226657"/>
          </a:xfrm>
          <a:prstGeom prst="rect">
            <a:avLst/>
          </a:prstGeom>
          <a:noFill/>
        </p:spPr>
        <p:txBody>
          <a:bodyPr vert="vert270" wrap="none" lIns="0" tIns="0" rIns="0" bIns="0" rtlCol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© ITK Engineering GmbH, Template 3E487259, v 3.2.1, </a:t>
            </a:r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changed</a:t>
            </a: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 2023-03-29</a:t>
            </a:r>
          </a:p>
        </p:txBody>
      </p:sp>
    </p:spTree>
    <p:extLst>
      <p:ext uri="{BB962C8B-B14F-4D97-AF65-F5344CB8AC3E}">
        <p14:creationId xmlns:p14="http://schemas.microsoft.com/office/powerpoint/2010/main" val="23977202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39356" y="393377"/>
            <a:ext cx="3076363" cy="513508"/>
          </a:xfrm>
          <a:prstGeom prst="rect">
            <a:avLst/>
          </a:prstGeom>
        </p:spPr>
        <p:txBody>
          <a:bodyPr vert="horz" lIns="94750" tIns="47376" rIns="94750" bIns="47376" rtlCol="0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GB"/>
              <a:t>ITK Engineering GmbH</a:t>
            </a:r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7938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0" tIns="47376" rIns="94750" bIns="47376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39355" y="4925410"/>
            <a:ext cx="6220592" cy="4029879"/>
          </a:xfrm>
          <a:prstGeom prst="rect">
            <a:avLst/>
          </a:prstGeom>
        </p:spPr>
        <p:txBody>
          <a:bodyPr vert="horz" lIns="94750" tIns="47376" rIns="94750" bIns="47376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432462" y="9147967"/>
            <a:ext cx="3076363" cy="513507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GB"/>
              <a:t>Vertraulich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341884" y="9147967"/>
            <a:ext cx="1284129" cy="513507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39A72EC1-E8DD-498A-A5FD-DBFF2DFE5E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15460E8-5701-4A45-AA06-63A4FAA895EE}"/>
              </a:ext>
            </a:extLst>
          </p:cNvPr>
          <p:cNvSpPr/>
          <p:nvPr/>
        </p:nvSpPr>
        <p:spPr>
          <a:xfrm>
            <a:off x="1139476" y="9812031"/>
            <a:ext cx="5959826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7589018-C826-47B8-AA95-0ED37F122D14}"/>
              </a:ext>
            </a:extLst>
          </p:cNvPr>
          <p:cNvSpPr/>
          <p:nvPr/>
        </p:nvSpPr>
        <p:spPr>
          <a:xfrm>
            <a:off x="1" y="9812031"/>
            <a:ext cx="456298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A302ED4-D376-4B39-BF20-DEB679D4E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01" y="9385419"/>
            <a:ext cx="591370" cy="505593"/>
          </a:xfrm>
          <a:prstGeom prst="rect">
            <a:avLst/>
          </a:prstGeom>
        </p:spPr>
      </p:pic>
      <p:sp>
        <p:nvSpPr>
          <p:cNvPr id="11" name="Lenkungsinformation" title="[Versionsnummer]">
            <a:extLst>
              <a:ext uri="{FF2B5EF4-FFF2-40B4-BE49-F238E27FC236}">
                <a16:creationId xmlns:a16="http://schemas.microsoft.com/office/drawing/2014/main" id="{8701198B-4C02-4005-B452-F378799CFDF6}"/>
              </a:ext>
            </a:extLst>
          </p:cNvPr>
          <p:cNvSpPr txBox="1">
            <a:spLocks noChangeAspect="1"/>
          </p:cNvSpPr>
          <p:nvPr/>
        </p:nvSpPr>
        <p:spPr>
          <a:xfrm>
            <a:off x="108001" y="6660001"/>
            <a:ext cx="187987" cy="2226657"/>
          </a:xfrm>
          <a:prstGeom prst="rect">
            <a:avLst/>
          </a:prstGeom>
          <a:noFill/>
        </p:spPr>
        <p:txBody>
          <a:bodyPr vert="vert270" wrap="none" lIns="0" tIns="0" rIns="0" bIns="0" rtlCol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© ITK Engineering GmbH, Template 3E487259, v 3.2.1, </a:t>
            </a:r>
            <a:r>
              <a:rPr lang="en-US" sz="500" noProof="0" dirty="0">
                <a:solidFill>
                  <a:schemeClr val="bg1">
                    <a:lumMod val="75000"/>
                  </a:schemeClr>
                </a:solidFill>
              </a:rPr>
              <a:t>changed</a:t>
            </a: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 2023-03-29</a:t>
            </a:r>
          </a:p>
        </p:txBody>
      </p:sp>
    </p:spTree>
    <p:extLst>
      <p:ext uri="{BB962C8B-B14F-4D97-AF65-F5344CB8AC3E}">
        <p14:creationId xmlns:p14="http://schemas.microsoft.com/office/powerpoint/2010/main" val="3715219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045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104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774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095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367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58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276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68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63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08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1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84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80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045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419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03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421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90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.svg"/><Relationship Id="rId3" Type="http://schemas.openxmlformats.org/officeDocument/2006/relationships/hyperlink" Target="https://www.facebook.com/itkengineering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xing.com/company/itkengineering" TargetMode="External"/><Relationship Id="rId11" Type="http://schemas.openxmlformats.org/officeDocument/2006/relationships/image" Target="../media/image16.sv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hyperlink" Target="https://www.youtube.com/channel/UChdFA7NS5L8jiacKK0HL5nA" TargetMode="External"/><Relationship Id="rId14" Type="http://schemas.openxmlformats.org/officeDocument/2006/relationships/hyperlink" Target="https://de.linkedin.com/company/itk-engineering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chnologic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0298C85-7103-1B45-C5B0-F1ABC8CADA23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2" b="12382"/>
          <a:stretch/>
        </p:blipFill>
        <p:spPr>
          <a:xfrm>
            <a:off x="-1" y="-1"/>
            <a:ext cx="12191999" cy="5183143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8B0349AC-3190-42B0-AD5A-B9BF8C52A4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687" y="5476552"/>
            <a:ext cx="1090734" cy="944747"/>
          </a:xfrm>
          <a:prstGeom prst="rect">
            <a:avLst/>
          </a:prstGeom>
        </p:spPr>
      </p:pic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631C1DF5-32D2-4F85-BE54-BD1CE880E5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077080"/>
            <a:ext cx="12192000" cy="1119600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txBody>
          <a:bodyPr vert="horz" wrap="square" lIns="180000" tIns="72000" rIns="180000" bIns="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de-DE" sz="3600" b="1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en-GB" dirty="0"/>
            </a:lvl5pPr>
          </a:lstStyle>
          <a:p>
            <a:pPr marL="285750" lvl="0" indent="-285750" algn="ctr" defTabSz="914400" latinLnBrk="0">
              <a:spcBef>
                <a:spcPct val="0"/>
              </a:spcBef>
            </a:pPr>
            <a:r>
              <a:rPr lang="en-GB" noProof="0" dirty="0"/>
              <a:t>Edit Title</a:t>
            </a:r>
          </a:p>
        </p:txBody>
      </p:sp>
      <p:sp>
        <p:nvSpPr>
          <p:cNvPr id="25" name="Textplatzhalter 8">
            <a:extLst>
              <a:ext uri="{FF2B5EF4-FFF2-40B4-BE49-F238E27FC236}">
                <a16:creationId xmlns:a16="http://schemas.microsoft.com/office/drawing/2014/main" id="{DDBD7E21-A446-4457-B78E-8D7907922B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4702630"/>
            <a:ext cx="11522075" cy="3847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de-DE" sz="2500" cap="all" dirty="0" smtClean="0">
                <a:solidFill>
                  <a:schemeClr val="bg1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Edit Subtitle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D09D913D-B039-409D-AF0D-6D5255E553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428" y="6241416"/>
            <a:ext cx="1500245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r">
              <a:buNone/>
              <a:defRPr lang="de-DE" sz="1200" dirty="0" smtClean="0"/>
            </a:lvl1pPr>
          </a:lstStyle>
          <a:p>
            <a:pPr lvl="0" algn="r"/>
            <a:r>
              <a:rPr lang="en-GB" sz="1200" noProof="0" dirty="0">
                <a:solidFill>
                  <a:schemeClr val="accent6"/>
                </a:solidFill>
              </a:rPr>
              <a:t>Module  |  Version 1.0</a:t>
            </a: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E75E2A3E-B293-4E9C-AE19-0DFED34E99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62930" y="6241417"/>
            <a:ext cx="1889271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© ITK Engineering GmbH |</a:t>
            </a: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1F07F5B6-CC56-4FB9-BEE8-0133885DDC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0886" y="6241417"/>
            <a:ext cx="129174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|</a:t>
            </a:r>
          </a:p>
        </p:txBody>
      </p:sp>
      <p:sp>
        <p:nvSpPr>
          <p:cNvPr id="36" name="Datumsplatzhalter 6">
            <a:extLst>
              <a:ext uri="{FF2B5EF4-FFF2-40B4-BE49-F238E27FC236}">
                <a16:creationId xmlns:a16="http://schemas.microsoft.com/office/drawing/2014/main" id="{DB952E4C-1DDB-4C1D-AF80-6B96ADD0F6D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779049" y="6241417"/>
            <a:ext cx="821837" cy="17988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de-DE" noProof="0"/>
              <a:t>03/24/2023</a:t>
            </a:r>
            <a:endParaRPr lang="en-GB" noProof="0"/>
          </a:p>
        </p:txBody>
      </p:sp>
      <p:sp>
        <p:nvSpPr>
          <p:cNvPr id="37" name="Fußzeilenplatzhalter 7">
            <a:extLst>
              <a:ext uri="{FF2B5EF4-FFF2-40B4-BE49-F238E27FC236}">
                <a16:creationId xmlns:a16="http://schemas.microsoft.com/office/drawing/2014/main" id="{306D3E75-E63C-4E4C-BB9B-0C647BC35D4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719720" y="6241417"/>
            <a:ext cx="1294556" cy="18466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B53F01C-9D69-C176-F902-5008D602C372}"/>
              </a:ext>
            </a:extLst>
          </p:cNvPr>
          <p:cNvSpPr txBox="1"/>
          <p:nvPr userDrawn="1"/>
        </p:nvSpPr>
        <p:spPr>
          <a:xfrm>
            <a:off x="9180095" y="6241417"/>
            <a:ext cx="267898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Clr>
                <a:schemeClr val="accent6"/>
              </a:buClr>
              <a:buSzPct val="130000"/>
              <a:buFont typeface="Segoe UI" panose="020B0502040204020203" pitchFamily="34" charset="0"/>
              <a:buNone/>
            </a:pPr>
            <a:r>
              <a:rPr lang="de-DE" sz="1400" kern="1200" dirty="0">
                <a:solidFill>
                  <a:schemeClr val="accent5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ITK. 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Art </a:t>
            </a:r>
            <a:r>
              <a:rPr lang="de-DE" sz="1400" kern="1200" dirty="0" err="1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Digital Engineering.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2DED613-932B-4057-CB4A-960D10B13552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BC025C80-D44D-709D-776F-6F7A92D21F6F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4AFAA33B-DD1A-24F0-B997-736C1956860B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34313287-FBF3-A1AF-6D71-8F8529983996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5E448226-28C9-86A5-45BA-2D4B81AFFEC6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D7E76811-F8E7-5029-45BC-5EC70FD740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7846C16D-7F58-23D6-3611-597667C39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682C8B6-F2A5-D3E0-9661-D342713D35ED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B88895C-2311-51EF-69A3-3343CD8425E9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8E86F4E-0D88-4D07-7C45-FDD0FB30FE00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D39DD0E0-B7B5-6825-F0E1-01CF7D4DD85E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1889E0F2-0AE4-80C0-9553-8957A6B10902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483B3198-613B-F5B1-8ED1-A3EA9E4608E7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DA1690BB-2C3C-262C-28DA-1246791871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89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Reference (3 Colum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6A45D07-7B5A-4681-8B29-EA8F3380F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39863"/>
            <a:ext cx="12191999" cy="28797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21DC71-ABEE-4B82-B5E8-B52FA2145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30BBE91-325F-4ADA-B12B-4D692B35D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6075" y="3860714"/>
            <a:ext cx="3710686" cy="458757"/>
          </a:xfrm>
          <a:prstGeom prst="rect">
            <a:avLst/>
          </a:prstGeom>
          <a:solidFill>
            <a:schemeClr val="accent3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02B79E4-D4D2-4D0E-8F96-05CF7868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81061B-00B5-4CC3-91C7-0D54BC1AE66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F1DA70-18E1-4E15-B826-6E152DD7FC6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CA32DC7-074B-4B06-9CDE-5B02EB7652E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6075" y="4422910"/>
            <a:ext cx="3709988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8DB685E0-4F34-48C4-B562-0510788D189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45277" y="3860714"/>
            <a:ext cx="3710686" cy="458757"/>
          </a:xfrm>
          <a:prstGeom prst="rect">
            <a:avLst/>
          </a:prstGeom>
          <a:solidFill>
            <a:schemeClr val="bg2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23" name="Textplatzhalter 5">
            <a:extLst>
              <a:ext uri="{FF2B5EF4-FFF2-40B4-BE49-F238E27FC236}">
                <a16:creationId xmlns:a16="http://schemas.microsoft.com/office/drawing/2014/main" id="{E5A99DE7-7303-4391-86C0-23B110F419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45975" y="4422910"/>
            <a:ext cx="3709988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B881D36F-2324-4F38-876B-3E02E289108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44478" y="3860714"/>
            <a:ext cx="3710686" cy="458757"/>
          </a:xfrm>
          <a:prstGeom prst="rect">
            <a:avLst/>
          </a:prstGeom>
          <a:solidFill>
            <a:schemeClr val="accent5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25" name="Textplatzhalter 5">
            <a:extLst>
              <a:ext uri="{FF2B5EF4-FFF2-40B4-BE49-F238E27FC236}">
                <a16:creationId xmlns:a16="http://schemas.microsoft.com/office/drawing/2014/main" id="{260DAFEB-52C8-45C6-926F-B86FEE7A89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45176" y="4422910"/>
            <a:ext cx="3709988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10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Referenc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6A45D07-7B5A-4681-8B29-EA8F3380F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39863"/>
            <a:ext cx="12191999" cy="28797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30BBE91-325F-4ADA-B12B-4D692B35D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4963" y="3860714"/>
            <a:ext cx="5416550" cy="458757"/>
          </a:xfrm>
          <a:prstGeom prst="rect">
            <a:avLst/>
          </a:prstGeom>
          <a:solidFill>
            <a:schemeClr val="accent3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21DC71-ABEE-4B82-B5E8-B52FA2145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5064F71D-026D-45EB-A034-8AFC68E84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0D452F-5168-4D19-A252-CD4756674BD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737C6F-641B-406E-9018-2D1BB31F9C9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4C04D369-D137-43B8-B9F0-E94AFE986FC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1631" y="4446773"/>
            <a:ext cx="542766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 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BF7B8049-98DE-4E77-B9B0-CBB986BBAB2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40489" y="3860714"/>
            <a:ext cx="5416550" cy="458757"/>
          </a:xfrm>
          <a:prstGeom prst="rect">
            <a:avLst/>
          </a:prstGeom>
          <a:solidFill>
            <a:schemeClr val="accent5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A644BFBC-D51C-42D4-8963-E156B6CB0B4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40489" y="4446773"/>
            <a:ext cx="5427663" cy="8617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80975" indent="-180975">
              <a:buFont typeface="Wingdings" panose="05000000000000000000" pitchFamily="2" charset="2"/>
              <a:buChar char="§"/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9900" indent="-285750">
              <a:buFont typeface="Wingdings" panose="05000000000000000000" pitchFamily="2" charset="2"/>
              <a:buChar char="§"/>
              <a:defRPr/>
            </a:lvl2pPr>
            <a:lvl3pPr marL="646112" indent="-285750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 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099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Images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C330745D-ADAC-4F19-A2B5-F5D821C695A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9375" y="1451895"/>
            <a:ext cx="5762625" cy="27629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8DB2869-13BC-4748-94E7-5C6321A8C7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51895"/>
            <a:ext cx="5762625" cy="27629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CF2198-D279-4354-935E-7C0C36785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E5529A-ECF5-4106-85D9-2B8AEF3FFF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792408"/>
            <a:ext cx="3896040" cy="422405"/>
          </a:xfrm>
          <a:prstGeom prst="rect">
            <a:avLst/>
          </a:prstGeom>
          <a:solidFill>
            <a:srgbClr val="004689"/>
          </a:solidFill>
          <a:ln w="57150">
            <a:noFill/>
            <a:miter lim="800000"/>
          </a:ln>
        </p:spPr>
        <p:txBody>
          <a:bodyPr vert="horz" wrap="square" lIns="360000" tIns="72000" rIns="360000" bIns="72000" rtlCol="0" anchor="b">
            <a:spAutoFit/>
          </a:bodyPr>
          <a:lstStyle>
            <a:lvl1pPr marL="0" indent="0">
              <a:buNone/>
              <a:defRPr lang="en-GB" sz="1800" b="1" dirty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BD2394D2-7DDE-4F6F-83F8-6F6A6097D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01317D-154A-4DDF-A1DA-0B15BC0FFE8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B828B7-4DE8-470A-954A-C2E7C2488EA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D0800E49-38B1-4BFA-8081-B94CFABEB4B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6075" y="4422910"/>
            <a:ext cx="5416550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 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7E00F4A-5025-43EE-9564-8EF364CDCC9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27788" y="3792408"/>
            <a:ext cx="3896040" cy="422405"/>
          </a:xfrm>
          <a:prstGeom prst="rect">
            <a:avLst/>
          </a:prstGeom>
          <a:solidFill>
            <a:srgbClr val="004689"/>
          </a:solidFill>
          <a:ln w="57150">
            <a:noFill/>
            <a:miter lim="800000"/>
          </a:ln>
        </p:spPr>
        <p:txBody>
          <a:bodyPr vert="horz" wrap="square" lIns="360000" tIns="72000" rIns="360000" bIns="72000" rtlCol="0" anchor="b">
            <a:spAutoFit/>
          </a:bodyPr>
          <a:lstStyle>
            <a:lvl1pPr marL="0" indent="0">
              <a:buNone/>
              <a:defRPr lang="en-GB" sz="1800" b="1" dirty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FB4B2072-3C56-4ABF-BD64-6232892C21B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27788" y="4422910"/>
            <a:ext cx="5416550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9376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Image (right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819C5350-C30A-4FFF-B950-DE181B444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1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4D627702-5B1D-4910-A956-AD47B4D34D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1291" y="1929921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0D7DCCC2-83F8-46AD-9D96-3B284CF91C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27788" y="1341438"/>
            <a:ext cx="5761037" cy="46434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080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Image (left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7D5016B3-CF7B-4A87-876B-7EB0D87E48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341438"/>
            <a:ext cx="5755098" cy="46434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825365B7-894D-49B3-BB00-C624E07257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7947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5FAE92C-AD6D-43A7-ADBA-E3BBFEA933C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97947" y="1929921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22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Text Boxe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CE5A9C-1C45-4D1A-9748-D02D04394727}"/>
              </a:ext>
            </a:extLst>
          </p:cNvPr>
          <p:cNvSpPr/>
          <p:nvPr userDrawn="1"/>
        </p:nvSpPr>
        <p:spPr>
          <a:xfrm>
            <a:off x="1" y="3822556"/>
            <a:ext cx="5859950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0" rIns="10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800" noProof="0" dirty="0">
              <a:solidFill>
                <a:schemeClr val="accent5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173BFCF-F848-4223-B0F4-15CEA08C2EA2}"/>
              </a:ext>
            </a:extLst>
          </p:cNvPr>
          <p:cNvSpPr/>
          <p:nvPr userDrawn="1"/>
        </p:nvSpPr>
        <p:spPr>
          <a:xfrm>
            <a:off x="1" y="1439863"/>
            <a:ext cx="5859950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0" tIns="0" rIns="108000" bIns="0" rtlCol="0" anchor="ctr"/>
          <a:lstStyle/>
          <a:p>
            <a:endParaRPr lang="en-GB" sz="2800" dirty="0">
              <a:solidFill>
                <a:schemeClr val="accent5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B37634-FC0A-477B-B88E-B0A50CC324DD}"/>
              </a:ext>
            </a:extLst>
          </p:cNvPr>
          <p:cNvSpPr/>
          <p:nvPr userDrawn="1"/>
        </p:nvSpPr>
        <p:spPr>
          <a:xfrm>
            <a:off x="6347295" y="1439863"/>
            <a:ext cx="5844704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28000" tIns="0" rIns="25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800" dirty="0">
              <a:solidFill>
                <a:schemeClr val="accent5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7D74451-2FAC-40C4-AD81-9A03B3B0987B}"/>
              </a:ext>
            </a:extLst>
          </p:cNvPr>
          <p:cNvSpPr/>
          <p:nvPr userDrawn="1"/>
        </p:nvSpPr>
        <p:spPr>
          <a:xfrm>
            <a:off x="6347295" y="3822556"/>
            <a:ext cx="5844704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28000" tIns="0" rIns="25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800" dirty="0">
              <a:solidFill>
                <a:schemeClr val="accent5"/>
              </a:solidFill>
            </a:endParaRP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751901D-76AC-4E2B-92CE-B78F90FD8D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2" y="1449386"/>
            <a:ext cx="4065587" cy="21527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2B5F931-ECCB-4A43-BB00-362180C9E1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4961" y="3827317"/>
            <a:ext cx="4065587" cy="21527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B500830E-6C75-4582-82D2-3D5F968967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82847" y="3839493"/>
            <a:ext cx="3209153" cy="21623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4" name="Sechseck 13">
            <a:extLst>
              <a:ext uri="{FF2B5EF4-FFF2-40B4-BE49-F238E27FC236}">
                <a16:creationId xmlns:a16="http://schemas.microsoft.com/office/drawing/2014/main" id="{6915D545-2013-49A3-8E88-5BCA6A59ED9D}"/>
              </a:ext>
            </a:extLst>
          </p:cNvPr>
          <p:cNvSpPr>
            <a:spLocks noChangeAspect="1"/>
          </p:cNvSpPr>
          <p:nvPr userDrawn="1"/>
        </p:nvSpPr>
        <p:spPr>
          <a:xfrm>
            <a:off x="3457858" y="1075840"/>
            <a:ext cx="5291530" cy="5291530"/>
          </a:xfrm>
          <a:prstGeom prst="hexagon">
            <a:avLst/>
          </a:prstGeom>
          <a:solidFill>
            <a:schemeClr val="bg1"/>
          </a:solidFill>
          <a:ln w="3492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6D8B67-437E-4D0B-ACB2-2856B181F1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B68D6E02-DA21-41A5-9713-230671D0E5F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06217" y="1456800"/>
            <a:ext cx="5179565" cy="4528074"/>
          </a:xfrm>
          <a:prstGeom prst="hexagon">
            <a:avLst/>
          </a:prstGeom>
          <a:noFill/>
        </p:spPr>
        <p:txBody>
          <a:bodyPr wrap="none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BADCA7CA-F497-468A-A556-B9A975414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F5AA98-D410-4B64-8D17-FCBC75977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448940B-DEC1-4934-B748-824A3F509A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3C63D159-6F7E-464D-B2E2-70EA1E8E6F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82848" y="1412875"/>
            <a:ext cx="3209152" cy="21623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506481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E010B-5C55-4315-B008-93115BE11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4" name="Sechseck 3">
            <a:extLst>
              <a:ext uri="{FF2B5EF4-FFF2-40B4-BE49-F238E27FC236}">
                <a16:creationId xmlns:a16="http://schemas.microsoft.com/office/drawing/2014/main" id="{B6BAA167-2577-4233-BC28-8775D9724BFE}"/>
              </a:ext>
            </a:extLst>
          </p:cNvPr>
          <p:cNvSpPr/>
          <p:nvPr/>
        </p:nvSpPr>
        <p:spPr>
          <a:xfrm>
            <a:off x="5249731" y="2987448"/>
            <a:ext cx="1692539" cy="145908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000" dirty="0"/>
          </a:p>
        </p:txBody>
      </p:sp>
      <p:sp>
        <p:nvSpPr>
          <p:cNvPr id="6" name="Sechseck 5">
            <a:extLst>
              <a:ext uri="{FF2B5EF4-FFF2-40B4-BE49-F238E27FC236}">
                <a16:creationId xmlns:a16="http://schemas.microsoft.com/office/drawing/2014/main" id="{F786E558-E572-464F-AA12-633CE6C61258}"/>
              </a:ext>
            </a:extLst>
          </p:cNvPr>
          <p:cNvSpPr>
            <a:spLocks noChangeAspect="1"/>
          </p:cNvSpPr>
          <p:nvPr userDrawn="1"/>
        </p:nvSpPr>
        <p:spPr>
          <a:xfrm>
            <a:off x="5250427" y="1443591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AFC33636-9EDA-432D-99F9-A25DADD01EC9}"/>
              </a:ext>
            </a:extLst>
          </p:cNvPr>
          <p:cNvSpPr>
            <a:spLocks noChangeAspect="1"/>
          </p:cNvSpPr>
          <p:nvPr userDrawn="1"/>
        </p:nvSpPr>
        <p:spPr>
          <a:xfrm>
            <a:off x="5250427" y="4532506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FF2304AA-1D3E-4076-A785-8C7810F610A2}"/>
              </a:ext>
            </a:extLst>
          </p:cNvPr>
          <p:cNvSpPr>
            <a:spLocks noChangeAspect="1"/>
          </p:cNvSpPr>
          <p:nvPr userDrawn="1"/>
        </p:nvSpPr>
        <p:spPr>
          <a:xfrm>
            <a:off x="6685625" y="2223104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9" name="Sechseck 8">
            <a:extLst>
              <a:ext uri="{FF2B5EF4-FFF2-40B4-BE49-F238E27FC236}">
                <a16:creationId xmlns:a16="http://schemas.microsoft.com/office/drawing/2014/main" id="{181183BB-0F7C-4C75-BA33-72DBFE3AFCF8}"/>
              </a:ext>
            </a:extLst>
          </p:cNvPr>
          <p:cNvSpPr>
            <a:spLocks noChangeAspect="1"/>
          </p:cNvSpPr>
          <p:nvPr userDrawn="1"/>
        </p:nvSpPr>
        <p:spPr>
          <a:xfrm>
            <a:off x="6685625" y="3766961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10" name="Sechseck 9">
            <a:extLst>
              <a:ext uri="{FF2B5EF4-FFF2-40B4-BE49-F238E27FC236}">
                <a16:creationId xmlns:a16="http://schemas.microsoft.com/office/drawing/2014/main" id="{162C2B34-5377-4F62-9820-87A4D4BE3FC0}"/>
              </a:ext>
            </a:extLst>
          </p:cNvPr>
          <p:cNvSpPr>
            <a:spLocks noChangeAspect="1"/>
          </p:cNvSpPr>
          <p:nvPr userDrawn="1"/>
        </p:nvSpPr>
        <p:spPr>
          <a:xfrm>
            <a:off x="3815229" y="2223104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749C1EDB-C156-46D2-970C-44A67DAAB4C2}"/>
              </a:ext>
            </a:extLst>
          </p:cNvPr>
          <p:cNvSpPr>
            <a:spLocks noChangeAspect="1"/>
          </p:cNvSpPr>
          <p:nvPr userDrawn="1"/>
        </p:nvSpPr>
        <p:spPr>
          <a:xfrm>
            <a:off x="3815229" y="3766961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59" name="Textplatzhalter 52">
            <a:extLst>
              <a:ext uri="{FF2B5EF4-FFF2-40B4-BE49-F238E27FC236}">
                <a16:creationId xmlns:a16="http://schemas.microsoft.com/office/drawing/2014/main" id="{D33C6699-3B70-42C8-AE48-6FE3A835CA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314" y="1380691"/>
            <a:ext cx="166960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360000" tIns="0" rIns="288000" bIns="0" rtlCol="0" anchor="t">
            <a:spAutoFit/>
          </a:bodyPr>
          <a:lstStyle>
            <a:lvl1pPr marL="0" indent="0" algn="r">
              <a:buNone/>
              <a:defRPr lang="de-DE" sz="2000" b="1" cap="none" baseline="0" smtClean="0">
                <a:solidFill>
                  <a:schemeClr val="bg2"/>
                </a:solidFill>
              </a:defRPr>
            </a:lvl1pPr>
            <a:lvl2pPr>
              <a:defRPr lang="de-DE" smtClean="0">
                <a:solidFill>
                  <a:schemeClr val="lt1"/>
                </a:solidFill>
              </a:defRPr>
            </a:lvl2pPr>
            <a:lvl3pPr>
              <a:defRPr lang="de-DE" smtClean="0">
                <a:solidFill>
                  <a:schemeClr val="lt1"/>
                </a:solidFill>
              </a:defRPr>
            </a:lvl3pPr>
            <a:lvl4pPr>
              <a:defRPr lang="de-DE" smtClean="0">
                <a:solidFill>
                  <a:schemeClr val="lt1"/>
                </a:solidFill>
              </a:defRPr>
            </a:lvl4pPr>
            <a:lvl5pPr>
              <a:defRPr lang="en-GB">
                <a:solidFill>
                  <a:schemeClr val="lt1"/>
                </a:solidFill>
              </a:defRPr>
            </a:lvl5pPr>
          </a:lstStyle>
          <a:p>
            <a:pPr lvl="0" algn="r" defTabSz="914400" latinLnBrk="0"/>
            <a:r>
              <a:rPr lang="en-GB" noProof="0" dirty="0"/>
              <a:t>Edit text</a:t>
            </a:r>
          </a:p>
        </p:txBody>
      </p:sp>
      <p:sp>
        <p:nvSpPr>
          <p:cNvPr id="60" name="Textplatzhalter 52">
            <a:extLst>
              <a:ext uri="{FF2B5EF4-FFF2-40B4-BE49-F238E27FC236}">
                <a16:creationId xmlns:a16="http://schemas.microsoft.com/office/drawing/2014/main" id="{7E0F572B-BD1F-4128-858C-1603964938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793007"/>
            <a:ext cx="381453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 algn="r">
              <a:buNone/>
              <a:defRPr lang="de-DE" sz="2000" b="1" cap="none" baseline="0" smtClean="0">
                <a:solidFill>
                  <a:schemeClr val="bg2"/>
                </a:solidFill>
              </a:defRPr>
            </a:lvl1pPr>
            <a:lvl2pPr>
              <a:defRPr lang="de-DE" smtClean="0">
                <a:solidFill>
                  <a:schemeClr val="lt1"/>
                </a:solidFill>
              </a:defRPr>
            </a:lvl2pPr>
            <a:lvl3pPr>
              <a:defRPr lang="de-DE" smtClean="0">
                <a:solidFill>
                  <a:schemeClr val="lt1"/>
                </a:solidFill>
              </a:defRPr>
            </a:lvl3pPr>
            <a:lvl4pPr>
              <a:defRPr lang="de-DE" smtClean="0">
                <a:solidFill>
                  <a:schemeClr val="lt1"/>
                </a:solidFill>
              </a:defRPr>
            </a:lvl4pPr>
            <a:lvl5pPr>
              <a:defRPr lang="en-GB">
                <a:solidFill>
                  <a:schemeClr val="lt1"/>
                </a:solidFill>
              </a:defRPr>
            </a:lvl5pPr>
          </a:lstStyle>
          <a:p>
            <a:pPr lvl="0" algn="r" defTabSz="914400" latinLnBrk="0"/>
            <a:r>
              <a:rPr lang="en-GB" noProof="0" dirty="0"/>
              <a:t>Edit text</a:t>
            </a:r>
          </a:p>
        </p:txBody>
      </p:sp>
      <p:sp>
        <p:nvSpPr>
          <p:cNvPr id="61" name="Textplatzhalter 52">
            <a:extLst>
              <a:ext uri="{FF2B5EF4-FFF2-40B4-BE49-F238E27FC236}">
                <a16:creationId xmlns:a16="http://schemas.microsoft.com/office/drawing/2014/main" id="{A474F676-0CED-4777-B481-9B201EA711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365907"/>
            <a:ext cx="381488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 algn="r">
              <a:buNone/>
              <a:defRPr lang="de-DE" sz="2000" b="1" cap="none" baseline="0" smtClean="0">
                <a:solidFill>
                  <a:schemeClr val="bg2"/>
                </a:solidFill>
              </a:defRPr>
            </a:lvl1pPr>
            <a:lvl2pPr>
              <a:defRPr lang="de-DE" smtClean="0">
                <a:solidFill>
                  <a:schemeClr val="lt1"/>
                </a:solidFill>
              </a:defRPr>
            </a:lvl2pPr>
            <a:lvl3pPr>
              <a:defRPr lang="de-DE" smtClean="0">
                <a:solidFill>
                  <a:schemeClr val="lt1"/>
                </a:solidFill>
              </a:defRPr>
            </a:lvl3pPr>
            <a:lvl4pPr>
              <a:defRPr lang="de-DE" smtClean="0">
                <a:solidFill>
                  <a:schemeClr val="lt1"/>
                </a:solidFill>
              </a:defRPr>
            </a:lvl4pPr>
            <a:lvl5pPr>
              <a:defRPr lang="en-GB">
                <a:solidFill>
                  <a:schemeClr val="lt1"/>
                </a:solidFill>
              </a:defRPr>
            </a:lvl5pPr>
          </a:lstStyle>
          <a:p>
            <a:pPr lvl="0" algn="r" defTabSz="914400" latinLnBrk="0"/>
            <a:r>
              <a:rPr lang="en-GB" noProof="0" dirty="0"/>
              <a:t>Edit text</a:t>
            </a:r>
          </a:p>
        </p:txBody>
      </p:sp>
      <p:sp>
        <p:nvSpPr>
          <p:cNvPr id="62" name="Textplatzhalter 52">
            <a:extLst>
              <a:ext uri="{FF2B5EF4-FFF2-40B4-BE49-F238E27FC236}">
                <a16:creationId xmlns:a16="http://schemas.microsoft.com/office/drawing/2014/main" id="{C4E2729D-3BA3-4D12-858F-B0969267BC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40347" y="2791670"/>
            <a:ext cx="352877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>
              <a:buFontTx/>
              <a:buNone/>
              <a:defRPr lang="de-DE" sz="2000" b="1" cap="none" baseline="0" dirty="0" smtClean="0">
                <a:solidFill>
                  <a:schemeClr val="bg2"/>
                </a:solidFill>
              </a:defRPr>
            </a:lvl1pPr>
          </a:lstStyle>
          <a:p>
            <a:pPr lvl="0" defTabSz="914400" latinLnBrk="0"/>
            <a:r>
              <a:rPr lang="en-GB" noProof="0" dirty="0"/>
              <a:t>Edit text</a:t>
            </a:r>
          </a:p>
        </p:txBody>
      </p:sp>
      <p:sp>
        <p:nvSpPr>
          <p:cNvPr id="63" name="Textplatzhalter 52">
            <a:extLst>
              <a:ext uri="{FF2B5EF4-FFF2-40B4-BE49-F238E27FC236}">
                <a16:creationId xmlns:a16="http://schemas.microsoft.com/office/drawing/2014/main" id="{F34081E0-3415-47A5-87F8-42A3180544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09352" y="4352171"/>
            <a:ext cx="352877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>
              <a:buNone/>
              <a:defRPr lang="de-DE" sz="2000" b="1" cap="none" baseline="0" dirty="0" smtClean="0">
                <a:solidFill>
                  <a:schemeClr val="bg2"/>
                </a:solidFill>
              </a:defRPr>
            </a:lvl1pPr>
          </a:lstStyle>
          <a:p>
            <a:pPr lvl="0" defTabSz="914400" latinLnBrk="0"/>
            <a:r>
              <a:rPr lang="en-GB" noProof="0" dirty="0"/>
              <a:t>Edit text</a:t>
            </a:r>
          </a:p>
        </p:txBody>
      </p:sp>
      <p:sp>
        <p:nvSpPr>
          <p:cNvPr id="64" name="Textplatzhalter 52">
            <a:extLst>
              <a:ext uri="{FF2B5EF4-FFF2-40B4-BE49-F238E27FC236}">
                <a16:creationId xmlns:a16="http://schemas.microsoft.com/office/drawing/2014/main" id="{401970BA-D26C-4D0B-A19C-2EE7830CE5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4304" y="5750951"/>
            <a:ext cx="527381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>
              <a:buNone/>
              <a:defRPr lang="de-DE" sz="2000" b="1" cap="none" baseline="0" dirty="0" smtClean="0">
                <a:solidFill>
                  <a:schemeClr val="bg2"/>
                </a:solidFill>
              </a:defRPr>
            </a:lvl1pPr>
          </a:lstStyle>
          <a:p>
            <a:pPr lvl="0" defTabSz="914400" latinLnBrk="0"/>
            <a:r>
              <a:rPr lang="en-GB" noProof="0" dirty="0"/>
              <a:t>Edit text</a:t>
            </a:r>
          </a:p>
        </p:txBody>
      </p:sp>
      <p:sp>
        <p:nvSpPr>
          <p:cNvPr id="19" name="Datumsplatzhalter 3">
            <a:extLst>
              <a:ext uri="{FF2B5EF4-FFF2-40B4-BE49-F238E27FC236}">
                <a16:creationId xmlns:a16="http://schemas.microsoft.com/office/drawing/2014/main" id="{855FFA92-830E-42FA-91BA-2E0804804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F6640-8E80-491B-9353-645434D0DE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626CBE-D530-4F14-BDFD-DB16FC034EA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Text Boxes + 4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6">
            <a:extLst>
              <a:ext uri="{FF2B5EF4-FFF2-40B4-BE49-F238E27FC236}">
                <a16:creationId xmlns:a16="http://schemas.microsoft.com/office/drawing/2014/main" id="{7066F451-EEA8-444A-AB86-09C5D3C2BFA4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204861" y="3720427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0" name="Bildplatzhalter 16">
            <a:extLst>
              <a:ext uri="{FF2B5EF4-FFF2-40B4-BE49-F238E27FC236}">
                <a16:creationId xmlns:a16="http://schemas.microsoft.com/office/drawing/2014/main" id="{69918232-2ED4-45EC-B753-7F2FC7DA12D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944662" y="3720427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108000" tIns="72000" rIns="0" bIns="0" rtlCol="0" anchor="ctr">
            <a:noAutofit/>
          </a:bodyPr>
          <a:lstStyle>
            <a:lvl1pPr marL="0" indent="0">
              <a:buNone/>
              <a:defRPr lang="en-GB" sz="1400" cap="none" dirty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D1589C53-006A-4142-AB88-48B62EBE5AA2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34961" y="1449930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19" name="Bildplatzhalter 16">
            <a:extLst>
              <a:ext uri="{FF2B5EF4-FFF2-40B4-BE49-F238E27FC236}">
                <a16:creationId xmlns:a16="http://schemas.microsoft.com/office/drawing/2014/main" id="{0B8B4389-BE96-4B02-8D7B-179BFF0965C5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074761" y="1449930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EBCA898F-DA2B-4D64-B63B-C276989D9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A4867A-E4FB-4E65-A6BA-1D5942ECC3B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FA306E-0057-4786-83ED-10CE88B0183D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C224DD-028E-412C-AC04-E20231CDB3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16861" y="1449930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04CDC150-C0DE-448E-A1A1-679C153CCC4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80662" y="1449930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BC9B8147-3105-409E-ABDD-BDBAD87C8E2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34961" y="3720427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4"/>
            <a:endParaRPr lang="en-GB" noProof="0" dirty="0"/>
          </a:p>
        </p:txBody>
      </p:sp>
      <p:sp>
        <p:nvSpPr>
          <p:cNvPr id="26" name="Textplatzhalter 5">
            <a:extLst>
              <a:ext uri="{FF2B5EF4-FFF2-40B4-BE49-F238E27FC236}">
                <a16:creationId xmlns:a16="http://schemas.microsoft.com/office/drawing/2014/main" id="{322DBF09-AEAA-469F-B08F-31388DCF861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726" y="3720427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189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5 Text Boxes + 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ildplatzhalter 16">
            <a:extLst>
              <a:ext uri="{FF2B5EF4-FFF2-40B4-BE49-F238E27FC236}">
                <a16:creationId xmlns:a16="http://schemas.microsoft.com/office/drawing/2014/main" id="{87804577-20CE-402F-8CB1-799B8390FD69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9514961" y="1449930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16" name="Bildplatzhalter 16">
            <a:extLst>
              <a:ext uri="{FF2B5EF4-FFF2-40B4-BE49-F238E27FC236}">
                <a16:creationId xmlns:a16="http://schemas.microsoft.com/office/drawing/2014/main" id="{B796A14A-D5F7-40EC-A236-F390F299C2CD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2629961" y="3720427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2" name="Bildplatzhalter 16">
            <a:extLst>
              <a:ext uri="{FF2B5EF4-FFF2-40B4-BE49-F238E27FC236}">
                <a16:creationId xmlns:a16="http://schemas.microsoft.com/office/drawing/2014/main" id="{51DCA20E-42DD-41DB-9712-E6B060426AF7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9961" y="3720427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5" name="Bildplatzhalter 16">
            <a:extLst>
              <a:ext uri="{FF2B5EF4-FFF2-40B4-BE49-F238E27FC236}">
                <a16:creationId xmlns:a16="http://schemas.microsoft.com/office/drawing/2014/main" id="{9987718D-5E87-40C5-90E4-2030FD00D0EF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34961" y="1449930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6" name="Bildplatzhalter 16">
            <a:extLst>
              <a:ext uri="{FF2B5EF4-FFF2-40B4-BE49-F238E27FC236}">
                <a16:creationId xmlns:a16="http://schemas.microsoft.com/office/drawing/2014/main" id="{A46FB474-456C-4565-A1A4-38F5AE4057D6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4924961" y="1449930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D9E2835C-8A33-43B5-A6B5-496CD78EB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1FAF77-0F5A-4B23-AD16-6C7C6C074047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59955D2B-6187-4BA4-B97D-AC843A41E99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CE80D844-AFB1-4B33-8F46-81BAEAC0915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38961" y="1449930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5E6B165D-80BE-4850-B35C-E7AF12F3369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246961" y="1449930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CE677415-ABBA-42FB-AAA7-81D24CE63C6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34961" y="3720427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4"/>
            <a:endParaRPr lang="en-GB" noProof="0" dirty="0"/>
          </a:p>
        </p:txBody>
      </p:sp>
      <p:sp>
        <p:nvSpPr>
          <p:cNvPr id="27" name="Textplatzhalter 5">
            <a:extLst>
              <a:ext uri="{FF2B5EF4-FFF2-40B4-BE49-F238E27FC236}">
                <a16:creationId xmlns:a16="http://schemas.microsoft.com/office/drawing/2014/main" id="{F6951893-F3DC-4B2C-9665-E495FAC48E8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942961" y="3720427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8" name="Textplatzhalter 5">
            <a:extLst>
              <a:ext uri="{FF2B5EF4-FFF2-40B4-BE49-F238E27FC236}">
                <a16:creationId xmlns:a16="http://schemas.microsoft.com/office/drawing/2014/main" id="{03083BEF-6877-4DB3-A22B-6D40B8AD037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550961" y="3720427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4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160">
          <p15:clr>
            <a:srgbClr val="FBAE40"/>
          </p15:clr>
        </p15:guide>
        <p15:guide id="9" pos="1595" userDrawn="1">
          <p15:clr>
            <a:srgbClr val="FBAE40"/>
          </p15:clr>
        </p15:guide>
        <p15:guide id="10" pos="1663" userDrawn="1">
          <p15:clr>
            <a:srgbClr val="FBAE40"/>
          </p15:clr>
        </p15:guide>
        <p15:guide id="12" pos="3137" userDrawn="1">
          <p15:clr>
            <a:srgbClr val="FBAE40"/>
          </p15:clr>
        </p15:guide>
        <p15:guide id="13" pos="3046" userDrawn="1">
          <p15:clr>
            <a:srgbClr val="FBAE40"/>
          </p15:clr>
        </p15:guide>
        <p15:guide id="14" pos="4520" userDrawn="1">
          <p15:clr>
            <a:srgbClr val="FBAE40"/>
          </p15:clr>
        </p15:guide>
        <p15:guide id="15" pos="4611" userDrawn="1">
          <p15:clr>
            <a:srgbClr val="FBAE40"/>
          </p15:clr>
        </p15:guide>
        <p15:guide id="16" pos="5995" userDrawn="1">
          <p15:clr>
            <a:srgbClr val="FBAE40"/>
          </p15:clr>
        </p15:guide>
        <p15:guide id="17" pos="608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(light) + Title + Conten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F2A4C-CFF7-4559-9BA3-228F49726D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AA04D271-FCA7-4F6D-A621-9AC508D9B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8E6BD0-9B0E-4557-8054-FBA0033A557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B021-4943-417B-BB78-606B92F6802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D39504C-E8E7-4185-814C-9F1FED215D9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4963" y="1341438"/>
            <a:ext cx="11522075" cy="83099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229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ers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drinnen, Person, stehend, Decke enthält.&#10;&#10;Automatisch generierte Beschreibung">
            <a:extLst>
              <a:ext uri="{FF2B5EF4-FFF2-40B4-BE49-F238E27FC236}">
                <a16:creationId xmlns:a16="http://schemas.microsoft.com/office/drawing/2014/main" id="{D7A6CE8B-1DA2-4CC6-9FA3-20C427940D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 t="16034" b="20248"/>
          <a:stretch/>
        </p:blipFill>
        <p:spPr>
          <a:xfrm>
            <a:off x="-12000" y="-1"/>
            <a:ext cx="12204000" cy="5196681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3A17A9F-78ED-41C1-AE2B-47292066F2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687" y="5476552"/>
            <a:ext cx="1090734" cy="944747"/>
          </a:xfrm>
          <a:prstGeom prst="rect">
            <a:avLst/>
          </a:prstGeom>
        </p:spPr>
      </p:pic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DBE5C052-DCF9-4538-8346-A86984C43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077080"/>
            <a:ext cx="12192000" cy="1119600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txBody>
          <a:bodyPr vert="horz" wrap="square" lIns="180000" tIns="72000" rIns="180000" bIns="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de-DE" sz="3600" b="1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en-GB" dirty="0"/>
            </a:lvl5pPr>
          </a:lstStyle>
          <a:p>
            <a:pPr marL="285750" lvl="0" indent="-285750" algn="ctr" defTabSz="914400" latinLnBrk="0">
              <a:spcBef>
                <a:spcPct val="0"/>
              </a:spcBef>
            </a:pPr>
            <a:r>
              <a:rPr lang="en-GB" noProof="0" dirty="0"/>
              <a:t>Edit Title</a:t>
            </a:r>
          </a:p>
        </p:txBody>
      </p:sp>
      <p:sp>
        <p:nvSpPr>
          <p:cNvPr id="27" name="Textplatzhalter 8">
            <a:extLst>
              <a:ext uri="{FF2B5EF4-FFF2-40B4-BE49-F238E27FC236}">
                <a16:creationId xmlns:a16="http://schemas.microsoft.com/office/drawing/2014/main" id="{C9AE7232-47BE-4AC0-B4B2-5D053979E2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4702630"/>
            <a:ext cx="11522075" cy="3847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de-DE" sz="2500" cap="all" dirty="0" smtClean="0">
                <a:solidFill>
                  <a:schemeClr val="bg1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Edit Subtitle</a:t>
            </a:r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B297B6D5-9A3B-495E-A02E-89475D6A21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429" y="6241416"/>
            <a:ext cx="150024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r">
              <a:buNone/>
              <a:defRPr lang="de-DE" sz="1200" dirty="0" smtClean="0"/>
            </a:lvl1pPr>
          </a:lstStyle>
          <a:p>
            <a:pPr lvl="0" algn="r"/>
            <a:r>
              <a:rPr lang="en-GB" sz="1200" noProof="0" dirty="0">
                <a:solidFill>
                  <a:schemeClr val="accent6"/>
                </a:solidFill>
              </a:rPr>
              <a:t>Module  |  Version 1.0</a:t>
            </a:r>
          </a:p>
        </p:txBody>
      </p:sp>
      <p:sp>
        <p:nvSpPr>
          <p:cNvPr id="36" name="Text Box 4">
            <a:extLst>
              <a:ext uri="{FF2B5EF4-FFF2-40B4-BE49-F238E27FC236}">
                <a16:creationId xmlns:a16="http://schemas.microsoft.com/office/drawing/2014/main" id="{FD23F278-16C0-41C3-AC08-266FCA01E3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62930" y="6241417"/>
            <a:ext cx="1889271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© ITK Engineering GmbH |</a:t>
            </a:r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id="{16320201-F8E3-4554-B380-BA6E5E7CA9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0886" y="6241417"/>
            <a:ext cx="129174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|</a:t>
            </a:r>
          </a:p>
        </p:txBody>
      </p:sp>
      <p:sp>
        <p:nvSpPr>
          <p:cNvPr id="38" name="Datumsplatzhalter 6">
            <a:extLst>
              <a:ext uri="{FF2B5EF4-FFF2-40B4-BE49-F238E27FC236}">
                <a16:creationId xmlns:a16="http://schemas.microsoft.com/office/drawing/2014/main" id="{B0D535A3-8997-4C1F-899C-3F8C11E127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779049" y="6241417"/>
            <a:ext cx="821837" cy="17988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de-DE" noProof="0"/>
              <a:t>03/24/2023</a:t>
            </a:r>
            <a:endParaRPr lang="en-GB" noProof="0"/>
          </a:p>
        </p:txBody>
      </p:sp>
      <p:sp>
        <p:nvSpPr>
          <p:cNvPr id="39" name="Fußzeilenplatzhalter 7">
            <a:extLst>
              <a:ext uri="{FF2B5EF4-FFF2-40B4-BE49-F238E27FC236}">
                <a16:creationId xmlns:a16="http://schemas.microsoft.com/office/drawing/2014/main" id="{474D8A35-B9BD-461B-85D0-8963B89249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719720" y="6241417"/>
            <a:ext cx="1294556" cy="18466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3E22CE0-6076-7499-214A-1F8FA652C84B}"/>
              </a:ext>
            </a:extLst>
          </p:cNvPr>
          <p:cNvSpPr txBox="1"/>
          <p:nvPr userDrawn="1"/>
        </p:nvSpPr>
        <p:spPr>
          <a:xfrm>
            <a:off x="9180095" y="6241417"/>
            <a:ext cx="267898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Clr>
                <a:schemeClr val="accent6"/>
              </a:buClr>
              <a:buSzPct val="130000"/>
              <a:buFont typeface="Segoe UI" panose="020B0502040204020203" pitchFamily="34" charset="0"/>
              <a:buNone/>
            </a:pPr>
            <a:r>
              <a:rPr lang="de-DE" sz="1400" kern="1200" dirty="0">
                <a:solidFill>
                  <a:schemeClr val="accent5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ITK. 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Art </a:t>
            </a:r>
            <a:r>
              <a:rPr lang="de-DE" sz="1400" kern="1200" dirty="0" err="1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Digital Engineering.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74E3C3C-A76A-47FD-C2B4-4C8C936AA054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04ADA547-FB4E-F77B-41FB-6CC126230710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019C2BF2-0A4B-353C-8CB0-C7EADD0267C4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04FFBCFE-0EB8-DA09-B07A-F5897CFAF5E8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145C9556-C97C-A09C-173A-85A5A6E7782A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19D2603C-2562-2E61-6AB8-24CC28EB68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94ABA24-50AD-33CD-03B1-C9C2D1EC22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6749DEDE-DF49-AC69-4E9F-FE1EF64541CC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678B4E12-FEEE-3BF2-BDFA-6E102C6DA38A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A1D7E438-EB96-B6D1-CC0B-5FBEF8E85128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263D771C-D0D4-CE8A-8001-9953EFE1467D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B725B7EE-180A-2B2E-6E7C-3A448BC69293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CC81B898-58FE-8557-B29C-BC0E44B8EC02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8BD00037-2591-BAC1-EC72-52090AFB7C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0020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(dark) + Title + Conten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F2A4C-CFF7-4559-9BA3-228F49726D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48343F2-9A81-469A-8B87-D8DC787DF3C1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EB1D528-B685-4AD7-8563-D145B26704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03037" y="6479980"/>
            <a:ext cx="1294557" cy="123111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© ITK Engineering GmbH |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70E781-E7B0-442F-8E25-7467B5870B68}"/>
              </a:ext>
            </a:extLst>
          </p:cNvPr>
          <p:cNvSpPr/>
          <p:nvPr userDrawn="1"/>
        </p:nvSpPr>
        <p:spPr>
          <a:xfrm>
            <a:off x="943394" y="6714709"/>
            <a:ext cx="11248607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013A8C-881B-4F5E-96A0-DCE9649F0EBE}"/>
              </a:ext>
            </a:extLst>
          </p:cNvPr>
          <p:cNvSpPr/>
          <p:nvPr userDrawn="1"/>
        </p:nvSpPr>
        <p:spPr>
          <a:xfrm>
            <a:off x="-1" y="6714709"/>
            <a:ext cx="289245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4B96F9C-77B3-4139-9B80-50B83558A4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197" y="6300868"/>
            <a:ext cx="566245" cy="490457"/>
          </a:xfrm>
          <a:prstGeom prst="rect">
            <a:avLst/>
          </a:prstGeom>
        </p:spPr>
      </p:pic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A8BA7C29-F462-476C-BFB6-74C928327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7E9925-1ABF-4A3B-B535-A75387E29F8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CBBBBDD-DDC1-4340-A3D9-A5F2D62C55C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EAA29B22-B73B-4353-A658-2AD50B6DEE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65463" y="6479980"/>
            <a:ext cx="116350" cy="123111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|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8264432-A5E8-46D3-9840-7B6A21488E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488" y="1341438"/>
            <a:ext cx="11512549" cy="139268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4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89115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4AFB4FB6-4625-4BC1-B2C2-4FA014E66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9DF221C-0B51-4EE0-97DB-6520F5B342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9EE3DB-9FF2-4363-A3AE-F8B9887F80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398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grey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48E77DB-710E-449A-AA01-CB74419F45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2938481"/>
            <a:ext cx="11471275" cy="981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85000"/>
              </a:lnSpc>
              <a:buNone/>
              <a:defRPr sz="7500" cap="all" baseline="0">
                <a:solidFill>
                  <a:schemeClr val="bg1"/>
                </a:solidFill>
              </a:defRPr>
            </a:lvl1pPr>
            <a:lvl2pPr marL="268288" indent="0">
              <a:buNone/>
              <a:defRPr sz="7500">
                <a:solidFill>
                  <a:schemeClr val="bg1"/>
                </a:solidFill>
              </a:defRPr>
            </a:lvl2pPr>
            <a:lvl3pPr marL="534987" indent="0">
              <a:buNone/>
              <a:defRPr sz="7500">
                <a:solidFill>
                  <a:schemeClr val="bg1"/>
                </a:solidFill>
              </a:defRPr>
            </a:lvl3pPr>
            <a:lvl4pPr marL="803275" indent="0">
              <a:buNone/>
              <a:defRPr sz="7500">
                <a:solidFill>
                  <a:schemeClr val="bg1"/>
                </a:solidFill>
              </a:defRPr>
            </a:lvl4pPr>
            <a:lvl5pPr marL="1081088" indent="0">
              <a:buNone/>
              <a:defRPr sz="7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6047087-5DE6-4776-AFC7-5113417CFFC6}"/>
              </a:ext>
            </a:extLst>
          </p:cNvPr>
          <p:cNvGrpSpPr/>
          <p:nvPr userDrawn="1"/>
        </p:nvGrpSpPr>
        <p:grpSpPr>
          <a:xfrm>
            <a:off x="329635" y="5476612"/>
            <a:ext cx="1090473" cy="943937"/>
            <a:chOff x="329635" y="5476612"/>
            <a:chExt cx="1090473" cy="943937"/>
          </a:xfrm>
        </p:grpSpPr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53EA3BE-6D14-41B2-A01B-CC9C6AF9DD77}"/>
                </a:ext>
              </a:extLst>
            </p:cNvPr>
            <p:cNvSpPr/>
            <p:nvPr/>
          </p:nvSpPr>
          <p:spPr>
            <a:xfrm>
              <a:off x="335547" y="6272580"/>
              <a:ext cx="1084312" cy="147969"/>
            </a:xfrm>
            <a:custGeom>
              <a:avLst/>
              <a:gdLst>
                <a:gd name="connsiteX0" fmla="*/ 726642 w 1084312"/>
                <a:gd name="connsiteY0" fmla="*/ 42941 h 147969"/>
                <a:gd name="connsiteX1" fmla="*/ 749583 w 1084312"/>
                <a:gd name="connsiteY1" fmla="*/ 58041 h 147969"/>
                <a:gd name="connsiteX2" fmla="*/ 727038 w 1084312"/>
                <a:gd name="connsiteY2" fmla="*/ 73516 h 147969"/>
                <a:gd name="connsiteX3" fmla="*/ 714275 w 1084312"/>
                <a:gd name="connsiteY3" fmla="*/ 73516 h 147969"/>
                <a:gd name="connsiteX4" fmla="*/ 714275 w 1084312"/>
                <a:gd name="connsiteY4" fmla="*/ 43817 h 147969"/>
                <a:gd name="connsiteX5" fmla="*/ 726642 w 1084312"/>
                <a:gd name="connsiteY5" fmla="*/ 42941 h 147969"/>
                <a:gd name="connsiteX6" fmla="*/ 845163 w 1084312"/>
                <a:gd name="connsiteY6" fmla="*/ 33493 h 147969"/>
                <a:gd name="connsiteX7" fmla="*/ 845163 w 1084312"/>
                <a:gd name="connsiteY7" fmla="*/ 120294 h 147969"/>
                <a:gd name="connsiteX8" fmla="*/ 859115 w 1084312"/>
                <a:gd name="connsiteY8" fmla="*/ 120294 h 147969"/>
                <a:gd name="connsiteX9" fmla="*/ 859115 w 1084312"/>
                <a:gd name="connsiteY9" fmla="*/ 83109 h 147969"/>
                <a:gd name="connsiteX10" fmla="*/ 858302 w 1084312"/>
                <a:gd name="connsiteY10" fmla="*/ 49906 h 147969"/>
                <a:gd name="connsiteX11" fmla="*/ 876363 w 1084312"/>
                <a:gd name="connsiteY11" fmla="*/ 76706 h 147969"/>
                <a:gd name="connsiteX12" fmla="*/ 909148 w 1084312"/>
                <a:gd name="connsiteY12" fmla="*/ 120294 h 147969"/>
                <a:gd name="connsiteX13" fmla="*/ 923643 w 1084312"/>
                <a:gd name="connsiteY13" fmla="*/ 120294 h 147969"/>
                <a:gd name="connsiteX14" fmla="*/ 923643 w 1084312"/>
                <a:gd name="connsiteY14" fmla="*/ 33493 h 147969"/>
                <a:gd name="connsiteX15" fmla="*/ 922829 w 1084312"/>
                <a:gd name="connsiteY15" fmla="*/ 33493 h 147969"/>
                <a:gd name="connsiteX16" fmla="*/ 909690 w 1084312"/>
                <a:gd name="connsiteY16" fmla="*/ 33493 h 147969"/>
                <a:gd name="connsiteX17" fmla="*/ 909690 w 1084312"/>
                <a:gd name="connsiteY17" fmla="*/ 70053 h 147969"/>
                <a:gd name="connsiteX18" fmla="*/ 911025 w 1084312"/>
                <a:gd name="connsiteY18" fmla="*/ 102817 h 147969"/>
                <a:gd name="connsiteX19" fmla="*/ 893819 w 1084312"/>
                <a:gd name="connsiteY19" fmla="*/ 76977 h 147969"/>
                <a:gd name="connsiteX20" fmla="*/ 860867 w 1084312"/>
                <a:gd name="connsiteY20" fmla="*/ 33493 h 147969"/>
                <a:gd name="connsiteX21" fmla="*/ 794943 w 1084312"/>
                <a:gd name="connsiteY21" fmla="*/ 33493 h 147969"/>
                <a:gd name="connsiteX22" fmla="*/ 794943 w 1084312"/>
                <a:gd name="connsiteY22" fmla="*/ 120294 h 147969"/>
                <a:gd name="connsiteX23" fmla="*/ 809793 w 1084312"/>
                <a:gd name="connsiteY23" fmla="*/ 120294 h 147969"/>
                <a:gd name="connsiteX24" fmla="*/ 809793 w 1084312"/>
                <a:gd name="connsiteY24" fmla="*/ 33493 h 147969"/>
                <a:gd name="connsiteX25" fmla="*/ 809063 w 1084312"/>
                <a:gd name="connsiteY25" fmla="*/ 33493 h 147969"/>
                <a:gd name="connsiteX26" fmla="*/ 610770 w 1084312"/>
                <a:gd name="connsiteY26" fmla="*/ 33493 h 147969"/>
                <a:gd name="connsiteX27" fmla="*/ 610770 w 1084312"/>
                <a:gd name="connsiteY27" fmla="*/ 120294 h 147969"/>
                <a:gd name="connsiteX28" fmla="*/ 670063 w 1084312"/>
                <a:gd name="connsiteY28" fmla="*/ 120294 h 147969"/>
                <a:gd name="connsiteX29" fmla="*/ 670063 w 1084312"/>
                <a:gd name="connsiteY29" fmla="*/ 109595 h 147969"/>
                <a:gd name="connsiteX30" fmla="*/ 625640 w 1084312"/>
                <a:gd name="connsiteY30" fmla="*/ 109595 h 147969"/>
                <a:gd name="connsiteX31" fmla="*/ 625640 w 1084312"/>
                <a:gd name="connsiteY31" fmla="*/ 80398 h 147969"/>
                <a:gd name="connsiteX32" fmla="*/ 665370 w 1084312"/>
                <a:gd name="connsiteY32" fmla="*/ 80398 h 147969"/>
                <a:gd name="connsiteX33" fmla="*/ 665370 w 1084312"/>
                <a:gd name="connsiteY33" fmla="*/ 69824 h 147969"/>
                <a:gd name="connsiteX34" fmla="*/ 625640 w 1084312"/>
                <a:gd name="connsiteY34" fmla="*/ 69824 h 147969"/>
                <a:gd name="connsiteX35" fmla="*/ 625640 w 1084312"/>
                <a:gd name="connsiteY35" fmla="*/ 44213 h 147969"/>
                <a:gd name="connsiteX36" fmla="*/ 667810 w 1084312"/>
                <a:gd name="connsiteY36" fmla="*/ 44213 h 147969"/>
                <a:gd name="connsiteX37" fmla="*/ 667810 w 1084312"/>
                <a:gd name="connsiteY37" fmla="*/ 33493 h 147969"/>
                <a:gd name="connsiteX38" fmla="*/ 667080 w 1084312"/>
                <a:gd name="connsiteY38" fmla="*/ 33493 h 147969"/>
                <a:gd name="connsiteX39" fmla="*/ 522197 w 1084312"/>
                <a:gd name="connsiteY39" fmla="*/ 33493 h 147969"/>
                <a:gd name="connsiteX40" fmla="*/ 522197 w 1084312"/>
                <a:gd name="connsiteY40" fmla="*/ 120294 h 147969"/>
                <a:gd name="connsiteX41" fmla="*/ 581490 w 1084312"/>
                <a:gd name="connsiteY41" fmla="*/ 120294 h 147969"/>
                <a:gd name="connsiteX42" fmla="*/ 581490 w 1084312"/>
                <a:gd name="connsiteY42" fmla="*/ 109595 h 147969"/>
                <a:gd name="connsiteX43" fmla="*/ 537004 w 1084312"/>
                <a:gd name="connsiteY43" fmla="*/ 109595 h 147969"/>
                <a:gd name="connsiteX44" fmla="*/ 537004 w 1084312"/>
                <a:gd name="connsiteY44" fmla="*/ 80398 h 147969"/>
                <a:gd name="connsiteX45" fmla="*/ 576735 w 1084312"/>
                <a:gd name="connsiteY45" fmla="*/ 80398 h 147969"/>
                <a:gd name="connsiteX46" fmla="*/ 576735 w 1084312"/>
                <a:gd name="connsiteY46" fmla="*/ 69824 h 147969"/>
                <a:gd name="connsiteX47" fmla="*/ 537004 w 1084312"/>
                <a:gd name="connsiteY47" fmla="*/ 69824 h 147969"/>
                <a:gd name="connsiteX48" fmla="*/ 537004 w 1084312"/>
                <a:gd name="connsiteY48" fmla="*/ 44213 h 147969"/>
                <a:gd name="connsiteX49" fmla="*/ 579175 w 1084312"/>
                <a:gd name="connsiteY49" fmla="*/ 44213 h 147969"/>
                <a:gd name="connsiteX50" fmla="*/ 579175 w 1084312"/>
                <a:gd name="connsiteY50" fmla="*/ 33493 h 147969"/>
                <a:gd name="connsiteX51" fmla="*/ 578507 w 1084312"/>
                <a:gd name="connsiteY51" fmla="*/ 33493 h 147969"/>
                <a:gd name="connsiteX52" fmla="*/ 408535 w 1084312"/>
                <a:gd name="connsiteY52" fmla="*/ 33493 h 147969"/>
                <a:gd name="connsiteX53" fmla="*/ 408535 w 1084312"/>
                <a:gd name="connsiteY53" fmla="*/ 120294 h 147969"/>
                <a:gd name="connsiteX54" fmla="*/ 422487 w 1084312"/>
                <a:gd name="connsiteY54" fmla="*/ 120294 h 147969"/>
                <a:gd name="connsiteX55" fmla="*/ 422487 w 1084312"/>
                <a:gd name="connsiteY55" fmla="*/ 83109 h 147969"/>
                <a:gd name="connsiteX56" fmla="*/ 421674 w 1084312"/>
                <a:gd name="connsiteY56" fmla="*/ 49906 h 147969"/>
                <a:gd name="connsiteX57" fmla="*/ 439735 w 1084312"/>
                <a:gd name="connsiteY57" fmla="*/ 76706 h 147969"/>
                <a:gd name="connsiteX58" fmla="*/ 472520 w 1084312"/>
                <a:gd name="connsiteY58" fmla="*/ 120294 h 147969"/>
                <a:gd name="connsiteX59" fmla="*/ 486952 w 1084312"/>
                <a:gd name="connsiteY59" fmla="*/ 120294 h 147969"/>
                <a:gd name="connsiteX60" fmla="*/ 486952 w 1084312"/>
                <a:gd name="connsiteY60" fmla="*/ 33493 h 147969"/>
                <a:gd name="connsiteX61" fmla="*/ 486285 w 1084312"/>
                <a:gd name="connsiteY61" fmla="*/ 33493 h 147969"/>
                <a:gd name="connsiteX62" fmla="*/ 473062 w 1084312"/>
                <a:gd name="connsiteY62" fmla="*/ 33493 h 147969"/>
                <a:gd name="connsiteX63" fmla="*/ 473062 w 1084312"/>
                <a:gd name="connsiteY63" fmla="*/ 70053 h 147969"/>
                <a:gd name="connsiteX64" fmla="*/ 474397 w 1084312"/>
                <a:gd name="connsiteY64" fmla="*/ 102817 h 147969"/>
                <a:gd name="connsiteX65" fmla="*/ 457192 w 1084312"/>
                <a:gd name="connsiteY65" fmla="*/ 76977 h 147969"/>
                <a:gd name="connsiteX66" fmla="*/ 424239 w 1084312"/>
                <a:gd name="connsiteY66" fmla="*/ 33493 h 147969"/>
                <a:gd name="connsiteX67" fmla="*/ 358316 w 1084312"/>
                <a:gd name="connsiteY67" fmla="*/ 33493 h 147969"/>
                <a:gd name="connsiteX68" fmla="*/ 358316 w 1084312"/>
                <a:gd name="connsiteY68" fmla="*/ 120294 h 147969"/>
                <a:gd name="connsiteX69" fmla="*/ 373166 w 1084312"/>
                <a:gd name="connsiteY69" fmla="*/ 120294 h 147969"/>
                <a:gd name="connsiteX70" fmla="*/ 373166 w 1084312"/>
                <a:gd name="connsiteY70" fmla="*/ 33493 h 147969"/>
                <a:gd name="connsiteX71" fmla="*/ 372436 w 1084312"/>
                <a:gd name="connsiteY71" fmla="*/ 33493 h 147969"/>
                <a:gd name="connsiteX72" fmla="*/ 132619 w 1084312"/>
                <a:gd name="connsiteY72" fmla="*/ 33493 h 147969"/>
                <a:gd name="connsiteX73" fmla="*/ 132619 w 1084312"/>
                <a:gd name="connsiteY73" fmla="*/ 120294 h 147969"/>
                <a:gd name="connsiteX74" fmla="*/ 146571 w 1084312"/>
                <a:gd name="connsiteY74" fmla="*/ 120294 h 147969"/>
                <a:gd name="connsiteX75" fmla="*/ 146571 w 1084312"/>
                <a:gd name="connsiteY75" fmla="*/ 83109 h 147969"/>
                <a:gd name="connsiteX76" fmla="*/ 145758 w 1084312"/>
                <a:gd name="connsiteY76" fmla="*/ 49906 h 147969"/>
                <a:gd name="connsiteX77" fmla="*/ 163819 w 1084312"/>
                <a:gd name="connsiteY77" fmla="*/ 76706 h 147969"/>
                <a:gd name="connsiteX78" fmla="*/ 196604 w 1084312"/>
                <a:gd name="connsiteY78" fmla="*/ 120294 h 147969"/>
                <a:gd name="connsiteX79" fmla="*/ 211099 w 1084312"/>
                <a:gd name="connsiteY79" fmla="*/ 120294 h 147969"/>
                <a:gd name="connsiteX80" fmla="*/ 211099 w 1084312"/>
                <a:gd name="connsiteY80" fmla="*/ 33493 h 147969"/>
                <a:gd name="connsiteX81" fmla="*/ 210369 w 1084312"/>
                <a:gd name="connsiteY81" fmla="*/ 33493 h 147969"/>
                <a:gd name="connsiteX82" fmla="*/ 197063 w 1084312"/>
                <a:gd name="connsiteY82" fmla="*/ 33493 h 147969"/>
                <a:gd name="connsiteX83" fmla="*/ 197063 w 1084312"/>
                <a:gd name="connsiteY83" fmla="*/ 70053 h 147969"/>
                <a:gd name="connsiteX84" fmla="*/ 198398 w 1084312"/>
                <a:gd name="connsiteY84" fmla="*/ 102817 h 147969"/>
                <a:gd name="connsiteX85" fmla="*/ 181192 w 1084312"/>
                <a:gd name="connsiteY85" fmla="*/ 76977 h 147969"/>
                <a:gd name="connsiteX86" fmla="*/ 148240 w 1084312"/>
                <a:gd name="connsiteY86" fmla="*/ 33493 h 147969"/>
                <a:gd name="connsiteX87" fmla="*/ 43859 w 1084312"/>
                <a:gd name="connsiteY87" fmla="*/ 33493 h 147969"/>
                <a:gd name="connsiteX88" fmla="*/ 43859 w 1084312"/>
                <a:gd name="connsiteY88" fmla="*/ 120294 h 147969"/>
                <a:gd name="connsiteX89" fmla="*/ 103214 w 1084312"/>
                <a:gd name="connsiteY89" fmla="*/ 120294 h 147969"/>
                <a:gd name="connsiteX90" fmla="*/ 103214 w 1084312"/>
                <a:gd name="connsiteY90" fmla="*/ 109595 h 147969"/>
                <a:gd name="connsiteX91" fmla="*/ 58751 w 1084312"/>
                <a:gd name="connsiteY91" fmla="*/ 109595 h 147969"/>
                <a:gd name="connsiteX92" fmla="*/ 58751 w 1084312"/>
                <a:gd name="connsiteY92" fmla="*/ 80398 h 147969"/>
                <a:gd name="connsiteX93" fmla="*/ 98376 w 1084312"/>
                <a:gd name="connsiteY93" fmla="*/ 80398 h 147969"/>
                <a:gd name="connsiteX94" fmla="*/ 98376 w 1084312"/>
                <a:gd name="connsiteY94" fmla="*/ 69824 h 147969"/>
                <a:gd name="connsiteX95" fmla="*/ 58751 w 1084312"/>
                <a:gd name="connsiteY95" fmla="*/ 69824 h 147969"/>
                <a:gd name="connsiteX96" fmla="*/ 58751 w 1084312"/>
                <a:gd name="connsiteY96" fmla="*/ 44213 h 147969"/>
                <a:gd name="connsiteX97" fmla="*/ 100899 w 1084312"/>
                <a:gd name="connsiteY97" fmla="*/ 44213 h 147969"/>
                <a:gd name="connsiteX98" fmla="*/ 100899 w 1084312"/>
                <a:gd name="connsiteY98" fmla="*/ 33493 h 147969"/>
                <a:gd name="connsiteX99" fmla="*/ 100169 w 1084312"/>
                <a:gd name="connsiteY99" fmla="*/ 33493 h 147969"/>
                <a:gd name="connsiteX100" fmla="*/ 725683 w 1084312"/>
                <a:gd name="connsiteY100" fmla="*/ 32868 h 147969"/>
                <a:gd name="connsiteX101" fmla="*/ 700156 w 1084312"/>
                <a:gd name="connsiteY101" fmla="*/ 34786 h 147969"/>
                <a:gd name="connsiteX102" fmla="*/ 699551 w 1084312"/>
                <a:gd name="connsiteY102" fmla="*/ 34786 h 147969"/>
                <a:gd name="connsiteX103" fmla="*/ 699551 w 1084312"/>
                <a:gd name="connsiteY103" fmla="*/ 120294 h 147969"/>
                <a:gd name="connsiteX104" fmla="*/ 714150 w 1084312"/>
                <a:gd name="connsiteY104" fmla="*/ 120294 h 147969"/>
                <a:gd name="connsiteX105" fmla="*/ 714150 w 1084312"/>
                <a:gd name="connsiteY105" fmla="*/ 83318 h 147969"/>
                <a:gd name="connsiteX106" fmla="*/ 725912 w 1084312"/>
                <a:gd name="connsiteY106" fmla="*/ 83318 h 147969"/>
                <a:gd name="connsiteX107" fmla="*/ 745912 w 1084312"/>
                <a:gd name="connsiteY107" fmla="*/ 99356 h 147969"/>
                <a:gd name="connsiteX108" fmla="*/ 752711 w 1084312"/>
                <a:gd name="connsiteY108" fmla="*/ 119981 h 147969"/>
                <a:gd name="connsiteX109" fmla="*/ 752920 w 1084312"/>
                <a:gd name="connsiteY109" fmla="*/ 120294 h 147969"/>
                <a:gd name="connsiteX110" fmla="*/ 768290 w 1084312"/>
                <a:gd name="connsiteY110" fmla="*/ 120294 h 147969"/>
                <a:gd name="connsiteX111" fmla="*/ 767685 w 1084312"/>
                <a:gd name="connsiteY111" fmla="*/ 119189 h 147969"/>
                <a:gd name="connsiteX112" fmla="*/ 760011 w 1084312"/>
                <a:gd name="connsiteY112" fmla="*/ 95935 h 147969"/>
                <a:gd name="connsiteX113" fmla="*/ 745725 w 1084312"/>
                <a:gd name="connsiteY113" fmla="*/ 78792 h 147969"/>
                <a:gd name="connsiteX114" fmla="*/ 764286 w 1084312"/>
                <a:gd name="connsiteY114" fmla="*/ 56894 h 147969"/>
                <a:gd name="connsiteX115" fmla="*/ 755944 w 1084312"/>
                <a:gd name="connsiteY115" fmla="*/ 40104 h 147969"/>
                <a:gd name="connsiteX116" fmla="*/ 725683 w 1084312"/>
                <a:gd name="connsiteY116" fmla="*/ 32868 h 147969"/>
                <a:gd name="connsiteX117" fmla="*/ 1009191 w 1084312"/>
                <a:gd name="connsiteY117" fmla="*/ 32701 h 147969"/>
                <a:gd name="connsiteX118" fmla="*/ 952922 w 1084312"/>
                <a:gd name="connsiteY118" fmla="*/ 77394 h 147969"/>
                <a:gd name="connsiteX119" fmla="*/ 967521 w 1084312"/>
                <a:gd name="connsiteY119" fmla="*/ 109741 h 147969"/>
                <a:gd name="connsiteX120" fmla="*/ 1006334 w 1084312"/>
                <a:gd name="connsiteY120" fmla="*/ 121169 h 147969"/>
                <a:gd name="connsiteX121" fmla="*/ 1038201 w 1084312"/>
                <a:gd name="connsiteY121" fmla="*/ 116456 h 147969"/>
                <a:gd name="connsiteX122" fmla="*/ 1038722 w 1084312"/>
                <a:gd name="connsiteY122" fmla="*/ 116289 h 147969"/>
                <a:gd name="connsiteX123" fmla="*/ 1038722 w 1084312"/>
                <a:gd name="connsiteY123" fmla="*/ 74015 h 147969"/>
                <a:gd name="connsiteX124" fmla="*/ 1003477 w 1084312"/>
                <a:gd name="connsiteY124" fmla="*/ 74015 h 147969"/>
                <a:gd name="connsiteX125" fmla="*/ 1003477 w 1084312"/>
                <a:gd name="connsiteY125" fmla="*/ 84443 h 147969"/>
                <a:gd name="connsiteX126" fmla="*/ 1024165 w 1084312"/>
                <a:gd name="connsiteY126" fmla="*/ 84443 h 147969"/>
                <a:gd name="connsiteX127" fmla="*/ 1024165 w 1084312"/>
                <a:gd name="connsiteY127" fmla="*/ 108614 h 147969"/>
                <a:gd name="connsiteX128" fmla="*/ 1007231 w 1084312"/>
                <a:gd name="connsiteY128" fmla="*/ 110700 h 147969"/>
                <a:gd name="connsiteX129" fmla="*/ 968397 w 1084312"/>
                <a:gd name="connsiteY129" fmla="*/ 76998 h 147969"/>
                <a:gd name="connsiteX130" fmla="*/ 1008920 w 1084312"/>
                <a:gd name="connsiteY130" fmla="*/ 43421 h 147969"/>
                <a:gd name="connsiteX131" fmla="*/ 1031277 w 1084312"/>
                <a:gd name="connsiteY131" fmla="*/ 46945 h 147969"/>
                <a:gd name="connsiteX132" fmla="*/ 1031965 w 1084312"/>
                <a:gd name="connsiteY132" fmla="*/ 47216 h 147969"/>
                <a:gd name="connsiteX133" fmla="*/ 1035823 w 1084312"/>
                <a:gd name="connsiteY133" fmla="*/ 36789 h 147969"/>
                <a:gd name="connsiteX134" fmla="*/ 1035177 w 1084312"/>
                <a:gd name="connsiteY134" fmla="*/ 36538 h 147969"/>
                <a:gd name="connsiteX135" fmla="*/ 1009191 w 1084312"/>
                <a:gd name="connsiteY135" fmla="*/ 32701 h 147969"/>
                <a:gd name="connsiteX136" fmla="*/ 296648 w 1084312"/>
                <a:gd name="connsiteY136" fmla="*/ 32701 h 147969"/>
                <a:gd name="connsiteX137" fmla="*/ 240379 w 1084312"/>
                <a:gd name="connsiteY137" fmla="*/ 77394 h 147969"/>
                <a:gd name="connsiteX138" fmla="*/ 254978 w 1084312"/>
                <a:gd name="connsiteY138" fmla="*/ 109740 h 147969"/>
                <a:gd name="connsiteX139" fmla="*/ 293790 w 1084312"/>
                <a:gd name="connsiteY139" fmla="*/ 121169 h 147969"/>
                <a:gd name="connsiteX140" fmla="*/ 325657 w 1084312"/>
                <a:gd name="connsiteY140" fmla="*/ 116456 h 147969"/>
                <a:gd name="connsiteX141" fmla="*/ 326158 w 1084312"/>
                <a:gd name="connsiteY141" fmla="*/ 116289 h 147969"/>
                <a:gd name="connsiteX142" fmla="*/ 326158 w 1084312"/>
                <a:gd name="connsiteY142" fmla="*/ 74015 h 147969"/>
                <a:gd name="connsiteX143" fmla="*/ 290912 w 1084312"/>
                <a:gd name="connsiteY143" fmla="*/ 74015 h 147969"/>
                <a:gd name="connsiteX144" fmla="*/ 290912 w 1084312"/>
                <a:gd name="connsiteY144" fmla="*/ 84443 h 147969"/>
                <a:gd name="connsiteX145" fmla="*/ 311622 w 1084312"/>
                <a:gd name="connsiteY145" fmla="*/ 84443 h 147969"/>
                <a:gd name="connsiteX146" fmla="*/ 311622 w 1084312"/>
                <a:gd name="connsiteY146" fmla="*/ 108614 h 147969"/>
                <a:gd name="connsiteX147" fmla="*/ 294687 w 1084312"/>
                <a:gd name="connsiteY147" fmla="*/ 110700 h 147969"/>
                <a:gd name="connsiteX148" fmla="*/ 255854 w 1084312"/>
                <a:gd name="connsiteY148" fmla="*/ 76997 h 147969"/>
                <a:gd name="connsiteX149" fmla="*/ 296376 w 1084312"/>
                <a:gd name="connsiteY149" fmla="*/ 43420 h 147969"/>
                <a:gd name="connsiteX150" fmla="*/ 318775 w 1084312"/>
                <a:gd name="connsiteY150" fmla="*/ 47049 h 147969"/>
                <a:gd name="connsiteX151" fmla="*/ 319463 w 1084312"/>
                <a:gd name="connsiteY151" fmla="*/ 47320 h 147969"/>
                <a:gd name="connsiteX152" fmla="*/ 323322 w 1084312"/>
                <a:gd name="connsiteY152" fmla="*/ 36893 h 147969"/>
                <a:gd name="connsiteX153" fmla="*/ 322654 w 1084312"/>
                <a:gd name="connsiteY153" fmla="*/ 36642 h 147969"/>
                <a:gd name="connsiteX154" fmla="*/ 296648 w 1084312"/>
                <a:gd name="connsiteY154" fmla="*/ 32701 h 147969"/>
                <a:gd name="connsiteX155" fmla="*/ 0 w 1084312"/>
                <a:gd name="connsiteY155" fmla="*/ 0 h 147969"/>
                <a:gd name="connsiteX156" fmla="*/ 1084312 w 1084312"/>
                <a:gd name="connsiteY156" fmla="*/ 0 h 147969"/>
                <a:gd name="connsiteX157" fmla="*/ 1084312 w 1084312"/>
                <a:gd name="connsiteY157" fmla="*/ 147969 h 147969"/>
                <a:gd name="connsiteX158" fmla="*/ 0 w 1084312"/>
                <a:gd name="connsiteY158" fmla="*/ 147969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1084312" h="147969">
                  <a:moveTo>
                    <a:pt x="726642" y="42941"/>
                  </a:moveTo>
                  <a:cubicBezTo>
                    <a:pt x="735193" y="42941"/>
                    <a:pt x="749583" y="44901"/>
                    <a:pt x="749583" y="58041"/>
                  </a:cubicBezTo>
                  <a:cubicBezTo>
                    <a:pt x="749437" y="67426"/>
                    <a:pt x="740657" y="73516"/>
                    <a:pt x="727038" y="73516"/>
                  </a:cubicBezTo>
                  <a:lnTo>
                    <a:pt x="714275" y="73516"/>
                  </a:lnTo>
                  <a:lnTo>
                    <a:pt x="714275" y="43817"/>
                  </a:lnTo>
                  <a:cubicBezTo>
                    <a:pt x="718362" y="43145"/>
                    <a:pt x="722502" y="42853"/>
                    <a:pt x="726642" y="42941"/>
                  </a:cubicBezTo>
                  <a:close/>
                  <a:moveTo>
                    <a:pt x="845163" y="33493"/>
                  </a:moveTo>
                  <a:lnTo>
                    <a:pt x="845163" y="120294"/>
                  </a:lnTo>
                  <a:lnTo>
                    <a:pt x="859115" y="120294"/>
                  </a:lnTo>
                  <a:lnTo>
                    <a:pt x="859115" y="83109"/>
                  </a:lnTo>
                  <a:cubicBezTo>
                    <a:pt x="859115" y="69866"/>
                    <a:pt x="858948" y="60001"/>
                    <a:pt x="858302" y="49906"/>
                  </a:cubicBezTo>
                  <a:cubicBezTo>
                    <a:pt x="863737" y="59221"/>
                    <a:pt x="869768" y="68174"/>
                    <a:pt x="876363" y="76706"/>
                  </a:cubicBezTo>
                  <a:lnTo>
                    <a:pt x="909148" y="120294"/>
                  </a:lnTo>
                  <a:lnTo>
                    <a:pt x="923643" y="120294"/>
                  </a:lnTo>
                  <a:lnTo>
                    <a:pt x="923643" y="33493"/>
                  </a:lnTo>
                  <a:lnTo>
                    <a:pt x="922829" y="33493"/>
                  </a:lnTo>
                  <a:lnTo>
                    <a:pt x="909690" y="33493"/>
                  </a:lnTo>
                  <a:lnTo>
                    <a:pt x="909690" y="70053"/>
                  </a:lnTo>
                  <a:cubicBezTo>
                    <a:pt x="909690" y="81691"/>
                    <a:pt x="909961" y="91847"/>
                    <a:pt x="911025" y="102817"/>
                  </a:cubicBezTo>
                  <a:cubicBezTo>
                    <a:pt x="905886" y="93822"/>
                    <a:pt x="900137" y="85188"/>
                    <a:pt x="893819" y="76977"/>
                  </a:cubicBezTo>
                  <a:lnTo>
                    <a:pt x="860867" y="33493"/>
                  </a:lnTo>
                  <a:close/>
                  <a:moveTo>
                    <a:pt x="794943" y="33493"/>
                  </a:moveTo>
                  <a:lnTo>
                    <a:pt x="794943" y="120294"/>
                  </a:lnTo>
                  <a:lnTo>
                    <a:pt x="809793" y="120294"/>
                  </a:lnTo>
                  <a:lnTo>
                    <a:pt x="809793" y="33493"/>
                  </a:lnTo>
                  <a:lnTo>
                    <a:pt x="809063" y="33493"/>
                  </a:lnTo>
                  <a:close/>
                  <a:moveTo>
                    <a:pt x="610770" y="33493"/>
                  </a:moveTo>
                  <a:lnTo>
                    <a:pt x="610770" y="120294"/>
                  </a:lnTo>
                  <a:lnTo>
                    <a:pt x="670063" y="120294"/>
                  </a:lnTo>
                  <a:lnTo>
                    <a:pt x="670063" y="109595"/>
                  </a:lnTo>
                  <a:lnTo>
                    <a:pt x="625640" y="109595"/>
                  </a:lnTo>
                  <a:lnTo>
                    <a:pt x="625640" y="80398"/>
                  </a:lnTo>
                  <a:lnTo>
                    <a:pt x="665370" y="80398"/>
                  </a:lnTo>
                  <a:lnTo>
                    <a:pt x="665370" y="69824"/>
                  </a:lnTo>
                  <a:lnTo>
                    <a:pt x="625640" y="69824"/>
                  </a:lnTo>
                  <a:lnTo>
                    <a:pt x="625640" y="44213"/>
                  </a:lnTo>
                  <a:lnTo>
                    <a:pt x="667810" y="44213"/>
                  </a:lnTo>
                  <a:lnTo>
                    <a:pt x="667810" y="33493"/>
                  </a:lnTo>
                  <a:lnTo>
                    <a:pt x="667080" y="33493"/>
                  </a:lnTo>
                  <a:close/>
                  <a:moveTo>
                    <a:pt x="522197" y="33493"/>
                  </a:moveTo>
                  <a:lnTo>
                    <a:pt x="522197" y="120294"/>
                  </a:lnTo>
                  <a:lnTo>
                    <a:pt x="581490" y="120294"/>
                  </a:lnTo>
                  <a:lnTo>
                    <a:pt x="581490" y="109595"/>
                  </a:lnTo>
                  <a:lnTo>
                    <a:pt x="537004" y="109595"/>
                  </a:lnTo>
                  <a:lnTo>
                    <a:pt x="537004" y="80398"/>
                  </a:lnTo>
                  <a:lnTo>
                    <a:pt x="576735" y="80398"/>
                  </a:lnTo>
                  <a:lnTo>
                    <a:pt x="576735" y="69824"/>
                  </a:lnTo>
                  <a:lnTo>
                    <a:pt x="537004" y="69824"/>
                  </a:lnTo>
                  <a:lnTo>
                    <a:pt x="537004" y="44213"/>
                  </a:lnTo>
                  <a:lnTo>
                    <a:pt x="579175" y="44213"/>
                  </a:lnTo>
                  <a:lnTo>
                    <a:pt x="579175" y="33493"/>
                  </a:lnTo>
                  <a:lnTo>
                    <a:pt x="578507" y="33493"/>
                  </a:lnTo>
                  <a:close/>
                  <a:moveTo>
                    <a:pt x="408535" y="33493"/>
                  </a:moveTo>
                  <a:lnTo>
                    <a:pt x="408535" y="120294"/>
                  </a:lnTo>
                  <a:lnTo>
                    <a:pt x="422487" y="120294"/>
                  </a:lnTo>
                  <a:lnTo>
                    <a:pt x="422487" y="83109"/>
                  </a:lnTo>
                  <a:cubicBezTo>
                    <a:pt x="422487" y="69887"/>
                    <a:pt x="422320" y="60001"/>
                    <a:pt x="421674" y="49906"/>
                  </a:cubicBezTo>
                  <a:cubicBezTo>
                    <a:pt x="427103" y="59225"/>
                    <a:pt x="433136" y="68176"/>
                    <a:pt x="439735" y="76706"/>
                  </a:cubicBezTo>
                  <a:lnTo>
                    <a:pt x="472520" y="120294"/>
                  </a:lnTo>
                  <a:lnTo>
                    <a:pt x="486952" y="120294"/>
                  </a:lnTo>
                  <a:lnTo>
                    <a:pt x="486952" y="33493"/>
                  </a:lnTo>
                  <a:lnTo>
                    <a:pt x="486285" y="33493"/>
                  </a:lnTo>
                  <a:lnTo>
                    <a:pt x="473062" y="33493"/>
                  </a:lnTo>
                  <a:lnTo>
                    <a:pt x="473062" y="70053"/>
                  </a:lnTo>
                  <a:cubicBezTo>
                    <a:pt x="473062" y="81691"/>
                    <a:pt x="473334" y="91868"/>
                    <a:pt x="474397" y="102817"/>
                  </a:cubicBezTo>
                  <a:cubicBezTo>
                    <a:pt x="469258" y="93822"/>
                    <a:pt x="463509" y="85188"/>
                    <a:pt x="457192" y="76977"/>
                  </a:cubicBezTo>
                  <a:lnTo>
                    <a:pt x="424239" y="33493"/>
                  </a:lnTo>
                  <a:close/>
                  <a:moveTo>
                    <a:pt x="358316" y="33493"/>
                  </a:moveTo>
                  <a:lnTo>
                    <a:pt x="358316" y="120294"/>
                  </a:lnTo>
                  <a:lnTo>
                    <a:pt x="373166" y="120294"/>
                  </a:lnTo>
                  <a:lnTo>
                    <a:pt x="373166" y="33493"/>
                  </a:lnTo>
                  <a:lnTo>
                    <a:pt x="372436" y="33493"/>
                  </a:lnTo>
                  <a:close/>
                  <a:moveTo>
                    <a:pt x="132619" y="33493"/>
                  </a:moveTo>
                  <a:lnTo>
                    <a:pt x="132619" y="120294"/>
                  </a:lnTo>
                  <a:lnTo>
                    <a:pt x="146571" y="120294"/>
                  </a:lnTo>
                  <a:lnTo>
                    <a:pt x="146571" y="83109"/>
                  </a:lnTo>
                  <a:cubicBezTo>
                    <a:pt x="146571" y="69887"/>
                    <a:pt x="146404" y="60001"/>
                    <a:pt x="145758" y="49906"/>
                  </a:cubicBezTo>
                  <a:cubicBezTo>
                    <a:pt x="151193" y="59221"/>
                    <a:pt x="157224" y="68174"/>
                    <a:pt x="163819" y="76706"/>
                  </a:cubicBezTo>
                  <a:lnTo>
                    <a:pt x="196604" y="120294"/>
                  </a:lnTo>
                  <a:lnTo>
                    <a:pt x="211099" y="120294"/>
                  </a:lnTo>
                  <a:lnTo>
                    <a:pt x="211099" y="33493"/>
                  </a:lnTo>
                  <a:lnTo>
                    <a:pt x="210369" y="33493"/>
                  </a:lnTo>
                  <a:lnTo>
                    <a:pt x="197063" y="33493"/>
                  </a:lnTo>
                  <a:lnTo>
                    <a:pt x="197063" y="70053"/>
                  </a:lnTo>
                  <a:cubicBezTo>
                    <a:pt x="197063" y="81712"/>
                    <a:pt x="197334" y="91868"/>
                    <a:pt x="198398" y="102817"/>
                  </a:cubicBezTo>
                  <a:cubicBezTo>
                    <a:pt x="193259" y="93822"/>
                    <a:pt x="187509" y="85188"/>
                    <a:pt x="181192" y="76977"/>
                  </a:cubicBezTo>
                  <a:lnTo>
                    <a:pt x="148240" y="33493"/>
                  </a:lnTo>
                  <a:close/>
                  <a:moveTo>
                    <a:pt x="43859" y="33493"/>
                  </a:moveTo>
                  <a:lnTo>
                    <a:pt x="43859" y="120294"/>
                  </a:lnTo>
                  <a:lnTo>
                    <a:pt x="103214" y="120294"/>
                  </a:lnTo>
                  <a:lnTo>
                    <a:pt x="103214" y="109595"/>
                  </a:lnTo>
                  <a:lnTo>
                    <a:pt x="58751" y="109595"/>
                  </a:lnTo>
                  <a:lnTo>
                    <a:pt x="58751" y="80398"/>
                  </a:lnTo>
                  <a:lnTo>
                    <a:pt x="98376" y="80398"/>
                  </a:lnTo>
                  <a:lnTo>
                    <a:pt x="98376" y="69824"/>
                  </a:lnTo>
                  <a:lnTo>
                    <a:pt x="58751" y="69824"/>
                  </a:lnTo>
                  <a:lnTo>
                    <a:pt x="58751" y="44213"/>
                  </a:lnTo>
                  <a:lnTo>
                    <a:pt x="100899" y="44213"/>
                  </a:lnTo>
                  <a:lnTo>
                    <a:pt x="100899" y="33493"/>
                  </a:lnTo>
                  <a:lnTo>
                    <a:pt x="100169" y="33493"/>
                  </a:lnTo>
                  <a:close/>
                  <a:moveTo>
                    <a:pt x="725683" y="32868"/>
                  </a:moveTo>
                  <a:cubicBezTo>
                    <a:pt x="717136" y="32843"/>
                    <a:pt x="708602" y="33485"/>
                    <a:pt x="700156" y="34786"/>
                  </a:cubicBezTo>
                  <a:lnTo>
                    <a:pt x="699551" y="34786"/>
                  </a:lnTo>
                  <a:lnTo>
                    <a:pt x="699551" y="120294"/>
                  </a:lnTo>
                  <a:lnTo>
                    <a:pt x="714150" y="120294"/>
                  </a:lnTo>
                  <a:lnTo>
                    <a:pt x="714150" y="83318"/>
                  </a:lnTo>
                  <a:lnTo>
                    <a:pt x="725912" y="83318"/>
                  </a:lnTo>
                  <a:cubicBezTo>
                    <a:pt x="737695" y="83693"/>
                    <a:pt x="742930" y="87885"/>
                    <a:pt x="745912" y="99356"/>
                  </a:cubicBezTo>
                  <a:cubicBezTo>
                    <a:pt x="748895" y="110826"/>
                    <a:pt x="751085" y="117646"/>
                    <a:pt x="752711" y="119981"/>
                  </a:cubicBezTo>
                  <a:lnTo>
                    <a:pt x="752920" y="120294"/>
                  </a:lnTo>
                  <a:lnTo>
                    <a:pt x="768290" y="120294"/>
                  </a:lnTo>
                  <a:lnTo>
                    <a:pt x="767685" y="119189"/>
                  </a:lnTo>
                  <a:cubicBezTo>
                    <a:pt x="765704" y="115873"/>
                    <a:pt x="763139" y="107072"/>
                    <a:pt x="760011" y="95935"/>
                  </a:cubicBezTo>
                  <a:cubicBezTo>
                    <a:pt x="757362" y="86842"/>
                    <a:pt x="752607" y="81337"/>
                    <a:pt x="745725" y="78792"/>
                  </a:cubicBezTo>
                  <a:cubicBezTo>
                    <a:pt x="757341" y="75038"/>
                    <a:pt x="764286" y="66967"/>
                    <a:pt x="764286" y="56894"/>
                  </a:cubicBezTo>
                  <a:cubicBezTo>
                    <a:pt x="764376" y="50278"/>
                    <a:pt x="761270" y="44027"/>
                    <a:pt x="755944" y="40104"/>
                  </a:cubicBezTo>
                  <a:cubicBezTo>
                    <a:pt x="749395" y="35162"/>
                    <a:pt x="739781" y="32868"/>
                    <a:pt x="725683" y="32868"/>
                  </a:cubicBezTo>
                  <a:close/>
                  <a:moveTo>
                    <a:pt x="1009191" y="32701"/>
                  </a:moveTo>
                  <a:cubicBezTo>
                    <a:pt x="975530" y="32701"/>
                    <a:pt x="952922" y="50616"/>
                    <a:pt x="952922" y="77394"/>
                  </a:cubicBezTo>
                  <a:cubicBezTo>
                    <a:pt x="952616" y="89836"/>
                    <a:pt x="957988" y="101740"/>
                    <a:pt x="967521" y="109741"/>
                  </a:cubicBezTo>
                  <a:cubicBezTo>
                    <a:pt x="977198" y="117436"/>
                    <a:pt x="989899" y="121169"/>
                    <a:pt x="1006334" y="121169"/>
                  </a:cubicBezTo>
                  <a:cubicBezTo>
                    <a:pt x="1017131" y="121171"/>
                    <a:pt x="1027867" y="119582"/>
                    <a:pt x="1038201" y="116456"/>
                  </a:cubicBezTo>
                  <a:lnTo>
                    <a:pt x="1038722" y="116289"/>
                  </a:lnTo>
                  <a:lnTo>
                    <a:pt x="1038722" y="74015"/>
                  </a:lnTo>
                  <a:lnTo>
                    <a:pt x="1003477" y="74015"/>
                  </a:lnTo>
                  <a:lnTo>
                    <a:pt x="1003477" y="84443"/>
                  </a:lnTo>
                  <a:lnTo>
                    <a:pt x="1024165" y="84443"/>
                  </a:lnTo>
                  <a:lnTo>
                    <a:pt x="1024165" y="108614"/>
                  </a:lnTo>
                  <a:cubicBezTo>
                    <a:pt x="1018670" y="110222"/>
                    <a:pt x="1012951" y="110927"/>
                    <a:pt x="1007231" y="110700"/>
                  </a:cubicBezTo>
                  <a:cubicBezTo>
                    <a:pt x="983288" y="110700"/>
                    <a:pt x="968397" y="97790"/>
                    <a:pt x="968397" y="76998"/>
                  </a:cubicBezTo>
                  <a:cubicBezTo>
                    <a:pt x="968397" y="56205"/>
                    <a:pt x="983934" y="43421"/>
                    <a:pt x="1008920" y="43421"/>
                  </a:cubicBezTo>
                  <a:cubicBezTo>
                    <a:pt x="1016528" y="43160"/>
                    <a:pt x="1024117" y="44357"/>
                    <a:pt x="1031277" y="46945"/>
                  </a:cubicBezTo>
                  <a:lnTo>
                    <a:pt x="1031965" y="47216"/>
                  </a:lnTo>
                  <a:lnTo>
                    <a:pt x="1035823" y="36789"/>
                  </a:lnTo>
                  <a:lnTo>
                    <a:pt x="1035177" y="36538"/>
                  </a:lnTo>
                  <a:cubicBezTo>
                    <a:pt x="1026801" y="33769"/>
                    <a:pt x="1018009" y="32471"/>
                    <a:pt x="1009191" y="32701"/>
                  </a:cubicBezTo>
                  <a:close/>
                  <a:moveTo>
                    <a:pt x="296648" y="32701"/>
                  </a:moveTo>
                  <a:cubicBezTo>
                    <a:pt x="262986" y="32701"/>
                    <a:pt x="240379" y="50615"/>
                    <a:pt x="240379" y="77394"/>
                  </a:cubicBezTo>
                  <a:cubicBezTo>
                    <a:pt x="240066" y="89836"/>
                    <a:pt x="245441" y="101742"/>
                    <a:pt x="254978" y="109740"/>
                  </a:cubicBezTo>
                  <a:cubicBezTo>
                    <a:pt x="264655" y="117436"/>
                    <a:pt x="277355" y="121169"/>
                    <a:pt x="293790" y="121169"/>
                  </a:cubicBezTo>
                  <a:cubicBezTo>
                    <a:pt x="304587" y="121171"/>
                    <a:pt x="315324" y="119582"/>
                    <a:pt x="325657" y="116456"/>
                  </a:cubicBezTo>
                  <a:lnTo>
                    <a:pt x="326158" y="116289"/>
                  </a:lnTo>
                  <a:lnTo>
                    <a:pt x="326158" y="74015"/>
                  </a:lnTo>
                  <a:lnTo>
                    <a:pt x="290912" y="74015"/>
                  </a:lnTo>
                  <a:lnTo>
                    <a:pt x="290912" y="84443"/>
                  </a:lnTo>
                  <a:lnTo>
                    <a:pt x="311622" y="84443"/>
                  </a:lnTo>
                  <a:lnTo>
                    <a:pt x="311622" y="108614"/>
                  </a:lnTo>
                  <a:cubicBezTo>
                    <a:pt x="306126" y="110222"/>
                    <a:pt x="300408" y="110925"/>
                    <a:pt x="294687" y="110700"/>
                  </a:cubicBezTo>
                  <a:cubicBezTo>
                    <a:pt x="270744" y="110700"/>
                    <a:pt x="255854" y="97790"/>
                    <a:pt x="255854" y="76997"/>
                  </a:cubicBezTo>
                  <a:cubicBezTo>
                    <a:pt x="255854" y="56205"/>
                    <a:pt x="271370" y="43420"/>
                    <a:pt x="296376" y="43420"/>
                  </a:cubicBezTo>
                  <a:cubicBezTo>
                    <a:pt x="304005" y="43187"/>
                    <a:pt x="311609" y="44419"/>
                    <a:pt x="318775" y="47049"/>
                  </a:cubicBezTo>
                  <a:lnTo>
                    <a:pt x="319463" y="47320"/>
                  </a:lnTo>
                  <a:lnTo>
                    <a:pt x="323322" y="36893"/>
                  </a:lnTo>
                  <a:lnTo>
                    <a:pt x="322654" y="36642"/>
                  </a:lnTo>
                  <a:cubicBezTo>
                    <a:pt x="314279" y="33835"/>
                    <a:pt x="305480" y="32500"/>
                    <a:pt x="296648" y="32701"/>
                  </a:cubicBezTo>
                  <a:close/>
                  <a:moveTo>
                    <a:pt x="0" y="0"/>
                  </a:moveTo>
                  <a:lnTo>
                    <a:pt x="1084312" y="0"/>
                  </a:lnTo>
                  <a:lnTo>
                    <a:pt x="1084312" y="147969"/>
                  </a:lnTo>
                  <a:lnTo>
                    <a:pt x="0" y="14796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A9BFC75-37CA-47C1-8372-7928AF517DEA}"/>
                </a:ext>
              </a:extLst>
            </p:cNvPr>
            <p:cNvSpPr/>
            <p:nvPr/>
          </p:nvSpPr>
          <p:spPr>
            <a:xfrm>
              <a:off x="343785" y="5806442"/>
              <a:ext cx="2086" cy="2086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E398F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DED1C6D6-E5E2-44B3-BEBD-A32976937118}"/>
                </a:ext>
              </a:extLst>
            </p:cNvPr>
            <p:cNvSpPr/>
            <p:nvPr/>
          </p:nvSpPr>
          <p:spPr>
            <a:xfrm>
              <a:off x="1057225" y="5745899"/>
              <a:ext cx="362883" cy="471331"/>
            </a:xfrm>
            <a:custGeom>
              <a:avLst/>
              <a:gdLst>
                <a:gd name="connsiteX0" fmla="*/ 0 w 362882"/>
                <a:gd name="connsiteY0" fmla="*/ 209513 h 471330"/>
                <a:gd name="connsiteX1" fmla="*/ 161525 w 362882"/>
                <a:gd name="connsiteY1" fmla="*/ 402967 h 471330"/>
                <a:gd name="connsiteX2" fmla="*/ 161733 w 362882"/>
                <a:gd name="connsiteY2" fmla="*/ 403176 h 471330"/>
                <a:gd name="connsiteX3" fmla="*/ 169137 w 362882"/>
                <a:gd name="connsiteY3" fmla="*/ 420089 h 471330"/>
                <a:gd name="connsiteX4" fmla="*/ 169137 w 362882"/>
                <a:gd name="connsiteY4" fmla="*/ 430955 h 471330"/>
                <a:gd name="connsiteX5" fmla="*/ 146071 w 362882"/>
                <a:gd name="connsiteY5" fmla="*/ 454021 h 471330"/>
                <a:gd name="connsiteX6" fmla="*/ 146071 w 362882"/>
                <a:gd name="connsiteY6" fmla="*/ 453917 h 471330"/>
                <a:gd name="connsiteX7" fmla="*/ 142463 w 362882"/>
                <a:gd name="connsiteY7" fmla="*/ 454021 h 471330"/>
                <a:gd name="connsiteX8" fmla="*/ 137791 w 362882"/>
                <a:gd name="connsiteY8" fmla="*/ 454021 h 471330"/>
                <a:gd name="connsiteX9" fmla="*/ 128736 w 362882"/>
                <a:gd name="connsiteY9" fmla="*/ 463965 h 471330"/>
                <a:gd name="connsiteX10" fmla="*/ 137791 w 362882"/>
                <a:gd name="connsiteY10" fmla="*/ 473020 h 471330"/>
                <a:gd name="connsiteX11" fmla="*/ 354270 w 362882"/>
                <a:gd name="connsiteY11" fmla="*/ 473020 h 471330"/>
                <a:gd name="connsiteX12" fmla="*/ 363323 w 362882"/>
                <a:gd name="connsiteY12" fmla="*/ 463076 h 471330"/>
                <a:gd name="connsiteX13" fmla="*/ 354270 w 362882"/>
                <a:gd name="connsiteY13" fmla="*/ 454021 h 471330"/>
                <a:gd name="connsiteX14" fmla="*/ 352622 w 362882"/>
                <a:gd name="connsiteY14" fmla="*/ 454021 h 471330"/>
                <a:gd name="connsiteX15" fmla="*/ 241150 w 362882"/>
                <a:gd name="connsiteY15" fmla="*/ 410225 h 471330"/>
                <a:gd name="connsiteX16" fmla="*/ 236979 w 362882"/>
                <a:gd name="connsiteY16" fmla="*/ 406304 h 471330"/>
                <a:gd name="connsiteX17" fmla="*/ 74662 w 362882"/>
                <a:gd name="connsiteY17" fmla="*/ 195185 h 471330"/>
                <a:gd name="connsiteX18" fmla="*/ 212578 w 362882"/>
                <a:gd name="connsiteY18" fmla="*/ 66695 h 471330"/>
                <a:gd name="connsiteX19" fmla="*/ 216750 w 362882"/>
                <a:gd name="connsiteY19" fmla="*/ 62775 h 471330"/>
                <a:gd name="connsiteX20" fmla="*/ 328200 w 362882"/>
                <a:gd name="connsiteY20" fmla="*/ 18978 h 471330"/>
                <a:gd name="connsiteX21" fmla="*/ 329848 w 362882"/>
                <a:gd name="connsiteY21" fmla="*/ 18978 h 471330"/>
                <a:gd name="connsiteX22" fmla="*/ 339337 w 362882"/>
                <a:gd name="connsiteY22" fmla="*/ 9489 h 471330"/>
                <a:gd name="connsiteX23" fmla="*/ 329848 w 362882"/>
                <a:gd name="connsiteY23" fmla="*/ 0 h 471330"/>
                <a:gd name="connsiteX24" fmla="*/ 137854 w 362882"/>
                <a:gd name="connsiteY24" fmla="*/ 0 h 471330"/>
                <a:gd name="connsiteX25" fmla="*/ 128365 w 362882"/>
                <a:gd name="connsiteY25" fmla="*/ 9489 h 471330"/>
                <a:gd name="connsiteX26" fmla="*/ 137854 w 362882"/>
                <a:gd name="connsiteY26" fmla="*/ 18978 h 471330"/>
                <a:gd name="connsiteX27" fmla="*/ 142525 w 362882"/>
                <a:gd name="connsiteY27" fmla="*/ 18978 h 471330"/>
                <a:gd name="connsiteX28" fmla="*/ 146133 w 362882"/>
                <a:gd name="connsiteY28" fmla="*/ 19104 h 471330"/>
                <a:gd name="connsiteX29" fmla="*/ 146133 w 362882"/>
                <a:gd name="connsiteY29" fmla="*/ 18978 h 471330"/>
                <a:gd name="connsiteX30" fmla="*/ 169024 w 362882"/>
                <a:gd name="connsiteY30" fmla="*/ 42217 h 471330"/>
                <a:gd name="connsiteX31" fmla="*/ 161754 w 362882"/>
                <a:gd name="connsiteY31" fmla="*/ 58854 h 471330"/>
                <a:gd name="connsiteX32" fmla="*/ 161545 w 362882"/>
                <a:gd name="connsiteY32" fmla="*/ 59062 h 471330"/>
                <a:gd name="connsiteX33" fmla="*/ 0 w 362882"/>
                <a:gd name="connsiteY33" fmla="*/ 209450 h 47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2882" h="471330">
                  <a:moveTo>
                    <a:pt x="0" y="209513"/>
                  </a:moveTo>
                  <a:lnTo>
                    <a:pt x="161525" y="402967"/>
                  </a:lnTo>
                  <a:lnTo>
                    <a:pt x="161733" y="403176"/>
                  </a:lnTo>
                  <a:cubicBezTo>
                    <a:pt x="166461" y="407528"/>
                    <a:pt x="169147" y="413664"/>
                    <a:pt x="169137" y="420089"/>
                  </a:cubicBezTo>
                  <a:lnTo>
                    <a:pt x="169137" y="430955"/>
                  </a:lnTo>
                  <a:cubicBezTo>
                    <a:pt x="169137" y="443693"/>
                    <a:pt x="158809" y="454021"/>
                    <a:pt x="146071" y="454021"/>
                  </a:cubicBezTo>
                  <a:lnTo>
                    <a:pt x="146071" y="453917"/>
                  </a:lnTo>
                  <a:cubicBezTo>
                    <a:pt x="144861" y="453917"/>
                    <a:pt x="143672" y="454021"/>
                    <a:pt x="142463" y="454021"/>
                  </a:cubicBezTo>
                  <a:lnTo>
                    <a:pt x="137791" y="454021"/>
                  </a:lnTo>
                  <a:cubicBezTo>
                    <a:pt x="132544" y="454267"/>
                    <a:pt x="128492" y="458720"/>
                    <a:pt x="128736" y="463965"/>
                  </a:cubicBezTo>
                  <a:cubicBezTo>
                    <a:pt x="128967" y="468868"/>
                    <a:pt x="132888" y="472791"/>
                    <a:pt x="137791" y="473020"/>
                  </a:cubicBezTo>
                  <a:lnTo>
                    <a:pt x="354270" y="473020"/>
                  </a:lnTo>
                  <a:cubicBezTo>
                    <a:pt x="359517" y="472774"/>
                    <a:pt x="363569" y="468321"/>
                    <a:pt x="363323" y="463076"/>
                  </a:cubicBezTo>
                  <a:cubicBezTo>
                    <a:pt x="363094" y="458173"/>
                    <a:pt x="359173" y="454250"/>
                    <a:pt x="354270" y="454021"/>
                  </a:cubicBezTo>
                  <a:lnTo>
                    <a:pt x="352622" y="454021"/>
                  </a:lnTo>
                  <a:cubicBezTo>
                    <a:pt x="289138" y="450809"/>
                    <a:pt x="253538" y="422279"/>
                    <a:pt x="241150" y="410225"/>
                  </a:cubicBezTo>
                  <a:lnTo>
                    <a:pt x="236979" y="406304"/>
                  </a:lnTo>
                  <a:lnTo>
                    <a:pt x="74662" y="195185"/>
                  </a:lnTo>
                  <a:lnTo>
                    <a:pt x="212578" y="66695"/>
                  </a:lnTo>
                  <a:lnTo>
                    <a:pt x="216750" y="62775"/>
                  </a:lnTo>
                  <a:cubicBezTo>
                    <a:pt x="229117" y="50658"/>
                    <a:pt x="264717" y="22148"/>
                    <a:pt x="328200" y="18978"/>
                  </a:cubicBezTo>
                  <a:lnTo>
                    <a:pt x="329848" y="18978"/>
                  </a:lnTo>
                  <a:cubicBezTo>
                    <a:pt x="335089" y="18978"/>
                    <a:pt x="339337" y="14730"/>
                    <a:pt x="339337" y="9489"/>
                  </a:cubicBezTo>
                  <a:cubicBezTo>
                    <a:pt x="339337" y="4248"/>
                    <a:pt x="335089" y="0"/>
                    <a:pt x="329848" y="0"/>
                  </a:cubicBezTo>
                  <a:lnTo>
                    <a:pt x="137854" y="0"/>
                  </a:lnTo>
                  <a:cubicBezTo>
                    <a:pt x="132613" y="0"/>
                    <a:pt x="128365" y="4248"/>
                    <a:pt x="128365" y="9489"/>
                  </a:cubicBezTo>
                  <a:cubicBezTo>
                    <a:pt x="128365" y="14730"/>
                    <a:pt x="132613" y="18978"/>
                    <a:pt x="137854" y="18978"/>
                  </a:cubicBezTo>
                  <a:lnTo>
                    <a:pt x="142525" y="18978"/>
                  </a:lnTo>
                  <a:cubicBezTo>
                    <a:pt x="143735" y="18978"/>
                    <a:pt x="144924" y="18978"/>
                    <a:pt x="146133" y="19104"/>
                  </a:cubicBezTo>
                  <a:lnTo>
                    <a:pt x="146133" y="18978"/>
                  </a:lnTo>
                  <a:cubicBezTo>
                    <a:pt x="158872" y="19074"/>
                    <a:pt x="169120" y="29479"/>
                    <a:pt x="169024" y="42217"/>
                  </a:cubicBezTo>
                  <a:cubicBezTo>
                    <a:pt x="168978" y="48524"/>
                    <a:pt x="166351" y="54535"/>
                    <a:pt x="161754" y="58854"/>
                  </a:cubicBezTo>
                  <a:lnTo>
                    <a:pt x="161545" y="59062"/>
                  </a:lnTo>
                  <a:lnTo>
                    <a:pt x="0" y="209450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2B9F6816-7EC6-4416-9C76-D501CBCD9B87}"/>
                </a:ext>
              </a:extLst>
            </p:cNvPr>
            <p:cNvSpPr/>
            <p:nvPr/>
          </p:nvSpPr>
          <p:spPr>
            <a:xfrm>
              <a:off x="376820" y="5566480"/>
              <a:ext cx="104277" cy="104277"/>
            </a:xfrm>
            <a:custGeom>
              <a:avLst/>
              <a:gdLst>
                <a:gd name="connsiteX0" fmla="*/ 104986 w 104276"/>
                <a:gd name="connsiteY0" fmla="*/ 52493 h 104276"/>
                <a:gd name="connsiteX1" fmla="*/ 52493 w 104276"/>
                <a:gd name="connsiteY1" fmla="*/ 104986 h 104276"/>
                <a:gd name="connsiteX2" fmla="*/ 0 w 104276"/>
                <a:gd name="connsiteY2" fmla="*/ 52493 h 104276"/>
                <a:gd name="connsiteX3" fmla="*/ 52493 w 104276"/>
                <a:gd name="connsiteY3" fmla="*/ 0 h 104276"/>
                <a:gd name="connsiteX4" fmla="*/ 104986 w 104276"/>
                <a:gd name="connsiteY4" fmla="*/ 52451 h 104276"/>
                <a:gd name="connsiteX5" fmla="*/ 104986 w 104276"/>
                <a:gd name="connsiteY5" fmla="*/ 52493 h 10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76" h="104276">
                  <a:moveTo>
                    <a:pt x="104986" y="52493"/>
                  </a:moveTo>
                  <a:cubicBezTo>
                    <a:pt x="104986" y="81484"/>
                    <a:pt x="81484" y="104986"/>
                    <a:pt x="52493" y="104986"/>
                  </a:cubicBezTo>
                  <a:cubicBezTo>
                    <a:pt x="23502" y="104986"/>
                    <a:pt x="0" y="81484"/>
                    <a:pt x="0" y="52493"/>
                  </a:cubicBezTo>
                  <a:cubicBezTo>
                    <a:pt x="0" y="23502"/>
                    <a:pt x="23502" y="0"/>
                    <a:pt x="52493" y="0"/>
                  </a:cubicBezTo>
                  <a:cubicBezTo>
                    <a:pt x="81471" y="-13"/>
                    <a:pt x="104973" y="23473"/>
                    <a:pt x="104986" y="52451"/>
                  </a:cubicBezTo>
                  <a:cubicBezTo>
                    <a:pt x="104986" y="52466"/>
                    <a:pt x="104986" y="52478"/>
                    <a:pt x="104986" y="52493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550ED4B-2956-4D2C-AE65-4AA78558B37A}"/>
                </a:ext>
              </a:extLst>
            </p:cNvPr>
            <p:cNvSpPr/>
            <p:nvPr/>
          </p:nvSpPr>
          <p:spPr>
            <a:xfrm>
              <a:off x="329635" y="5742918"/>
              <a:ext cx="237751" cy="475502"/>
            </a:xfrm>
            <a:custGeom>
              <a:avLst/>
              <a:gdLst>
                <a:gd name="connsiteX0" fmla="*/ 167187 w 237750"/>
                <a:gd name="connsiteY0" fmla="*/ 22981 h 475501"/>
                <a:gd name="connsiteX1" fmla="*/ 167520 w 237750"/>
                <a:gd name="connsiteY1" fmla="*/ 399899 h 475501"/>
                <a:gd name="connsiteX2" fmla="*/ 224643 w 237750"/>
                <a:gd name="connsiteY2" fmla="*/ 457022 h 475501"/>
                <a:gd name="connsiteX3" fmla="*/ 229315 w 237750"/>
                <a:gd name="connsiteY3" fmla="*/ 457022 h 475501"/>
                <a:gd name="connsiteX4" fmla="*/ 239258 w 237750"/>
                <a:gd name="connsiteY4" fmla="*/ 466076 h 475501"/>
                <a:gd name="connsiteX5" fmla="*/ 230205 w 237750"/>
                <a:gd name="connsiteY5" fmla="*/ 476021 h 475501"/>
                <a:gd name="connsiteX6" fmla="*/ 229315 w 237750"/>
                <a:gd name="connsiteY6" fmla="*/ 476021 h 475501"/>
                <a:gd name="connsiteX7" fmla="*/ 16590 w 237750"/>
                <a:gd name="connsiteY7" fmla="*/ 476021 h 475501"/>
                <a:gd name="connsiteX8" fmla="*/ 7536 w 237750"/>
                <a:gd name="connsiteY8" fmla="*/ 466076 h 475501"/>
                <a:gd name="connsiteX9" fmla="*/ 16590 w 237750"/>
                <a:gd name="connsiteY9" fmla="*/ 457022 h 475501"/>
                <a:gd name="connsiteX10" fmla="*/ 21324 w 237750"/>
                <a:gd name="connsiteY10" fmla="*/ 457022 h 475501"/>
                <a:gd name="connsiteX11" fmla="*/ 78447 w 237750"/>
                <a:gd name="connsiteY11" fmla="*/ 399899 h 475501"/>
                <a:gd name="connsiteX12" fmla="*/ 78239 w 237750"/>
                <a:gd name="connsiteY12" fmla="*/ 89822 h 475501"/>
                <a:gd name="connsiteX13" fmla="*/ 44307 w 237750"/>
                <a:gd name="connsiteY13" fmla="*/ 55891 h 475501"/>
                <a:gd name="connsiteX14" fmla="*/ 41074 w 237750"/>
                <a:gd name="connsiteY14" fmla="*/ 55891 h 475501"/>
                <a:gd name="connsiteX15" fmla="*/ 27393 w 237750"/>
                <a:gd name="connsiteY15" fmla="*/ 57371 h 475501"/>
                <a:gd name="connsiteX16" fmla="*/ 26642 w 237750"/>
                <a:gd name="connsiteY16" fmla="*/ 57538 h 475501"/>
                <a:gd name="connsiteX17" fmla="*/ 10688 w 237750"/>
                <a:gd name="connsiteY17" fmla="*/ 60875 h 475501"/>
                <a:gd name="connsiteX18" fmla="*/ 9187 w 237750"/>
                <a:gd name="connsiteY18" fmla="*/ 60875 h 475501"/>
                <a:gd name="connsiteX19" fmla="*/ 0 w 237750"/>
                <a:gd name="connsiteY19" fmla="*/ 51793 h 475501"/>
                <a:gd name="connsiteX20" fmla="*/ 7101 w 237750"/>
                <a:gd name="connsiteY20" fmla="*/ 42835 h 475501"/>
                <a:gd name="connsiteX21" fmla="*/ 179157 w 237750"/>
                <a:gd name="connsiteY21" fmla="*/ 332 h 475501"/>
                <a:gd name="connsiteX22" fmla="*/ 181577 w 237750"/>
                <a:gd name="connsiteY22" fmla="*/ 19 h 475501"/>
                <a:gd name="connsiteX23" fmla="*/ 191277 w 237750"/>
                <a:gd name="connsiteY23" fmla="*/ 8551 h 475501"/>
                <a:gd name="connsiteX24" fmla="*/ 184204 w 237750"/>
                <a:gd name="connsiteY24" fmla="*/ 18038 h 475501"/>
                <a:gd name="connsiteX25" fmla="*/ 167228 w 237750"/>
                <a:gd name="connsiteY25" fmla="*/ 22981 h 47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7750" h="475501">
                  <a:moveTo>
                    <a:pt x="167187" y="22981"/>
                  </a:moveTo>
                  <a:lnTo>
                    <a:pt x="167520" y="399899"/>
                  </a:lnTo>
                  <a:cubicBezTo>
                    <a:pt x="167520" y="431447"/>
                    <a:pt x="193095" y="457022"/>
                    <a:pt x="224643" y="457022"/>
                  </a:cubicBezTo>
                  <a:lnTo>
                    <a:pt x="229315" y="457022"/>
                  </a:lnTo>
                  <a:cubicBezTo>
                    <a:pt x="234562" y="456776"/>
                    <a:pt x="239014" y="460830"/>
                    <a:pt x="239258" y="466076"/>
                  </a:cubicBezTo>
                  <a:cubicBezTo>
                    <a:pt x="239504" y="471323"/>
                    <a:pt x="235452" y="475775"/>
                    <a:pt x="230205" y="476021"/>
                  </a:cubicBezTo>
                  <a:cubicBezTo>
                    <a:pt x="229909" y="476036"/>
                    <a:pt x="229611" y="476036"/>
                    <a:pt x="229315" y="476021"/>
                  </a:cubicBezTo>
                  <a:lnTo>
                    <a:pt x="16590" y="476021"/>
                  </a:lnTo>
                  <a:cubicBezTo>
                    <a:pt x="11344" y="475775"/>
                    <a:pt x="7290" y="471323"/>
                    <a:pt x="7536" y="466076"/>
                  </a:cubicBezTo>
                  <a:cubicBezTo>
                    <a:pt x="7766" y="461175"/>
                    <a:pt x="11688" y="457252"/>
                    <a:pt x="16590" y="457022"/>
                  </a:cubicBezTo>
                  <a:lnTo>
                    <a:pt x="21324" y="457022"/>
                  </a:lnTo>
                  <a:cubicBezTo>
                    <a:pt x="52872" y="457022"/>
                    <a:pt x="78447" y="431447"/>
                    <a:pt x="78447" y="399899"/>
                  </a:cubicBezTo>
                  <a:lnTo>
                    <a:pt x="78239" y="89822"/>
                  </a:lnTo>
                  <a:cubicBezTo>
                    <a:pt x="78227" y="71088"/>
                    <a:pt x="63042" y="55903"/>
                    <a:pt x="44307" y="55891"/>
                  </a:cubicBezTo>
                  <a:cubicBezTo>
                    <a:pt x="43222" y="55891"/>
                    <a:pt x="42221" y="55891"/>
                    <a:pt x="41074" y="55891"/>
                  </a:cubicBezTo>
                  <a:cubicBezTo>
                    <a:pt x="36477" y="55936"/>
                    <a:pt x="31894" y="56433"/>
                    <a:pt x="27393" y="57371"/>
                  </a:cubicBezTo>
                  <a:lnTo>
                    <a:pt x="26642" y="57538"/>
                  </a:lnTo>
                  <a:cubicBezTo>
                    <a:pt x="21324" y="58664"/>
                    <a:pt x="16006" y="59791"/>
                    <a:pt x="10688" y="60875"/>
                  </a:cubicBezTo>
                  <a:cubicBezTo>
                    <a:pt x="10188" y="60906"/>
                    <a:pt x="9687" y="60906"/>
                    <a:pt x="9187" y="60875"/>
                  </a:cubicBezTo>
                  <a:cubicBezTo>
                    <a:pt x="4142" y="60904"/>
                    <a:pt x="29" y="56837"/>
                    <a:pt x="0" y="51793"/>
                  </a:cubicBezTo>
                  <a:cubicBezTo>
                    <a:pt x="-24" y="47511"/>
                    <a:pt x="2928" y="43788"/>
                    <a:pt x="7101" y="42835"/>
                  </a:cubicBezTo>
                  <a:cubicBezTo>
                    <a:pt x="65496" y="30864"/>
                    <a:pt x="123495" y="16516"/>
                    <a:pt x="179157" y="332"/>
                  </a:cubicBezTo>
                  <a:cubicBezTo>
                    <a:pt x="179946" y="121"/>
                    <a:pt x="180759" y="17"/>
                    <a:pt x="181577" y="19"/>
                  </a:cubicBezTo>
                  <a:cubicBezTo>
                    <a:pt x="186611" y="-304"/>
                    <a:pt x="190953" y="3517"/>
                    <a:pt x="191277" y="8551"/>
                  </a:cubicBezTo>
                  <a:cubicBezTo>
                    <a:pt x="191562" y="13020"/>
                    <a:pt x="188567" y="17037"/>
                    <a:pt x="184204" y="18038"/>
                  </a:cubicBezTo>
                  <a:cubicBezTo>
                    <a:pt x="178448" y="19686"/>
                    <a:pt x="173026" y="21333"/>
                    <a:pt x="167228" y="22981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0CCE6EC1-9125-467F-9453-6452A7DF50E5}"/>
                </a:ext>
              </a:extLst>
            </p:cNvPr>
            <p:cNvSpPr/>
            <p:nvPr/>
          </p:nvSpPr>
          <p:spPr>
            <a:xfrm>
              <a:off x="892116" y="5476612"/>
              <a:ext cx="239836" cy="740365"/>
            </a:xfrm>
            <a:custGeom>
              <a:avLst/>
              <a:gdLst>
                <a:gd name="connsiteX0" fmla="*/ 29091 w 239836"/>
                <a:gd name="connsiteY0" fmla="*/ 115228 h 740364"/>
                <a:gd name="connsiteX1" fmla="*/ 13867 w 239836"/>
                <a:gd name="connsiteY1" fmla="*/ 123570 h 740364"/>
                <a:gd name="connsiteX2" fmla="*/ 1322 w 239836"/>
                <a:gd name="connsiteY2" fmla="*/ 120488 h 740364"/>
                <a:gd name="connsiteX3" fmla="*/ 4405 w 239836"/>
                <a:gd name="connsiteY3" fmla="*/ 107941 h 740364"/>
                <a:gd name="connsiteX4" fmla="*/ 5524 w 239836"/>
                <a:gd name="connsiteY4" fmla="*/ 107366 h 740364"/>
                <a:gd name="connsiteX5" fmla="*/ 176768 w 239836"/>
                <a:gd name="connsiteY5" fmla="*/ 1546 h 740364"/>
                <a:gd name="connsiteX6" fmla="*/ 189466 w 239836"/>
                <a:gd name="connsiteY6" fmla="*/ 4067 h 740364"/>
                <a:gd name="connsiteX7" fmla="*/ 191012 w 239836"/>
                <a:gd name="connsiteY7" fmla="*/ 9137 h 740364"/>
                <a:gd name="connsiteX8" fmla="*/ 187279 w 239836"/>
                <a:gd name="connsiteY8" fmla="*/ 16499 h 740364"/>
                <a:gd name="connsiteX9" fmla="*/ 169510 w 239836"/>
                <a:gd name="connsiteY9" fmla="*/ 28825 h 740364"/>
                <a:gd name="connsiteX10" fmla="*/ 169510 w 239836"/>
                <a:gd name="connsiteY10" fmla="*/ 28825 h 740364"/>
                <a:gd name="connsiteX11" fmla="*/ 169927 w 239836"/>
                <a:gd name="connsiteY11" fmla="*/ 666268 h 740364"/>
                <a:gd name="connsiteX12" fmla="*/ 227008 w 239836"/>
                <a:gd name="connsiteY12" fmla="*/ 723391 h 740364"/>
                <a:gd name="connsiteX13" fmla="*/ 227029 w 239836"/>
                <a:gd name="connsiteY13" fmla="*/ 723391 h 740364"/>
                <a:gd name="connsiteX14" fmla="*/ 231721 w 239836"/>
                <a:gd name="connsiteY14" fmla="*/ 723391 h 740364"/>
                <a:gd name="connsiteX15" fmla="*/ 240777 w 239836"/>
                <a:gd name="connsiteY15" fmla="*/ 733335 h 740364"/>
                <a:gd name="connsiteX16" fmla="*/ 231721 w 239836"/>
                <a:gd name="connsiteY16" fmla="*/ 742390 h 740364"/>
                <a:gd name="connsiteX17" fmla="*/ 18997 w 239836"/>
                <a:gd name="connsiteY17" fmla="*/ 742390 h 740364"/>
                <a:gd name="connsiteX18" fmla="*/ 9942 w 239836"/>
                <a:gd name="connsiteY18" fmla="*/ 732446 h 740364"/>
                <a:gd name="connsiteX19" fmla="*/ 18997 w 239836"/>
                <a:gd name="connsiteY19" fmla="*/ 723391 h 740364"/>
                <a:gd name="connsiteX20" fmla="*/ 23689 w 239836"/>
                <a:gd name="connsiteY20" fmla="*/ 723391 h 740364"/>
                <a:gd name="connsiteX21" fmla="*/ 80812 w 239836"/>
                <a:gd name="connsiteY21" fmla="*/ 666268 h 740364"/>
                <a:gd name="connsiteX22" fmla="*/ 80541 w 239836"/>
                <a:gd name="connsiteY22" fmla="*/ 130661 h 740364"/>
                <a:gd name="connsiteX23" fmla="*/ 46609 w 239836"/>
                <a:gd name="connsiteY23" fmla="*/ 107866 h 740364"/>
                <a:gd name="connsiteX24" fmla="*/ 43398 w 239836"/>
                <a:gd name="connsiteY24" fmla="*/ 109076 h 740364"/>
                <a:gd name="connsiteX25" fmla="*/ 29758 w 239836"/>
                <a:gd name="connsiteY25" fmla="*/ 114832 h 740364"/>
                <a:gd name="connsiteX26" fmla="*/ 29154 w 239836"/>
                <a:gd name="connsiteY26" fmla="*/ 115228 h 7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9836" h="740364">
                  <a:moveTo>
                    <a:pt x="29091" y="115228"/>
                  </a:moveTo>
                  <a:cubicBezTo>
                    <a:pt x="24017" y="118008"/>
                    <a:pt x="18941" y="120790"/>
                    <a:pt x="13867" y="123570"/>
                  </a:cubicBezTo>
                  <a:cubicBezTo>
                    <a:pt x="9552" y="126184"/>
                    <a:pt x="3935" y="124803"/>
                    <a:pt x="1322" y="120488"/>
                  </a:cubicBezTo>
                  <a:cubicBezTo>
                    <a:pt x="-1291" y="116171"/>
                    <a:pt x="90" y="110555"/>
                    <a:pt x="4405" y="107941"/>
                  </a:cubicBezTo>
                  <a:cubicBezTo>
                    <a:pt x="4763" y="107725"/>
                    <a:pt x="5139" y="107533"/>
                    <a:pt x="5524" y="107366"/>
                  </a:cubicBezTo>
                  <a:cubicBezTo>
                    <a:pt x="65588" y="74685"/>
                    <a:pt x="123357" y="39690"/>
                    <a:pt x="176768" y="1546"/>
                  </a:cubicBezTo>
                  <a:cubicBezTo>
                    <a:pt x="180972" y="-1265"/>
                    <a:pt x="186657" y="-135"/>
                    <a:pt x="189466" y="4067"/>
                  </a:cubicBezTo>
                  <a:cubicBezTo>
                    <a:pt x="190472" y="5569"/>
                    <a:pt x="191008" y="7333"/>
                    <a:pt x="191012" y="9137"/>
                  </a:cubicBezTo>
                  <a:cubicBezTo>
                    <a:pt x="191020" y="12049"/>
                    <a:pt x="189631" y="14787"/>
                    <a:pt x="187279" y="16499"/>
                  </a:cubicBezTo>
                  <a:cubicBezTo>
                    <a:pt x="181356" y="20670"/>
                    <a:pt x="175537" y="24841"/>
                    <a:pt x="169510" y="28825"/>
                  </a:cubicBezTo>
                  <a:lnTo>
                    <a:pt x="169510" y="28825"/>
                  </a:lnTo>
                  <a:lnTo>
                    <a:pt x="169927" y="666268"/>
                  </a:lnTo>
                  <a:cubicBezTo>
                    <a:pt x="169915" y="697806"/>
                    <a:pt x="195471" y="723378"/>
                    <a:pt x="227008" y="723391"/>
                  </a:cubicBezTo>
                  <a:cubicBezTo>
                    <a:pt x="227014" y="723391"/>
                    <a:pt x="227023" y="723391"/>
                    <a:pt x="227029" y="723391"/>
                  </a:cubicBezTo>
                  <a:lnTo>
                    <a:pt x="231721" y="723391"/>
                  </a:lnTo>
                  <a:cubicBezTo>
                    <a:pt x="236969" y="723637"/>
                    <a:pt x="241021" y="728090"/>
                    <a:pt x="240777" y="733335"/>
                  </a:cubicBezTo>
                  <a:cubicBezTo>
                    <a:pt x="240545" y="738238"/>
                    <a:pt x="236625" y="742161"/>
                    <a:pt x="231721" y="742390"/>
                  </a:cubicBezTo>
                  <a:lnTo>
                    <a:pt x="18997" y="742390"/>
                  </a:lnTo>
                  <a:cubicBezTo>
                    <a:pt x="13750" y="742144"/>
                    <a:pt x="9698" y="737691"/>
                    <a:pt x="9942" y="732446"/>
                  </a:cubicBezTo>
                  <a:cubicBezTo>
                    <a:pt x="10173" y="727543"/>
                    <a:pt x="14094" y="723620"/>
                    <a:pt x="18997" y="723391"/>
                  </a:cubicBezTo>
                  <a:lnTo>
                    <a:pt x="23689" y="723391"/>
                  </a:lnTo>
                  <a:cubicBezTo>
                    <a:pt x="55237" y="723391"/>
                    <a:pt x="80812" y="697816"/>
                    <a:pt x="80812" y="666268"/>
                  </a:cubicBezTo>
                  <a:lnTo>
                    <a:pt x="80541" y="130661"/>
                  </a:lnTo>
                  <a:cubicBezTo>
                    <a:pt x="80541" y="111891"/>
                    <a:pt x="65338" y="101714"/>
                    <a:pt x="46609" y="107866"/>
                  </a:cubicBezTo>
                  <a:cubicBezTo>
                    <a:pt x="45525" y="108221"/>
                    <a:pt x="44524" y="108617"/>
                    <a:pt x="43398" y="109076"/>
                  </a:cubicBezTo>
                  <a:cubicBezTo>
                    <a:pt x="38701" y="110619"/>
                    <a:pt x="34140" y="112544"/>
                    <a:pt x="29758" y="114832"/>
                  </a:cubicBezTo>
                  <a:lnTo>
                    <a:pt x="29154" y="115228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55BC9771-CF1E-43D3-AFC6-1CE2FE5E60BE}"/>
                </a:ext>
              </a:extLst>
            </p:cNvPr>
            <p:cNvSpPr/>
            <p:nvPr/>
          </p:nvSpPr>
          <p:spPr>
            <a:xfrm>
              <a:off x="590856" y="5644578"/>
              <a:ext cx="239836" cy="573522"/>
            </a:xfrm>
            <a:custGeom>
              <a:avLst/>
              <a:gdLst>
                <a:gd name="connsiteX0" fmla="*/ 241007 w 239836"/>
                <a:gd name="connsiteY0" fmla="*/ 103657 h 573521"/>
                <a:gd name="connsiteX1" fmla="*/ 167534 w 239836"/>
                <a:gd name="connsiteY1" fmla="*/ 103657 h 573521"/>
                <a:gd name="connsiteX2" fmla="*/ 167534 w 239836"/>
                <a:gd name="connsiteY2" fmla="*/ 25595 h 573521"/>
                <a:gd name="connsiteX3" fmla="*/ 167534 w 239836"/>
                <a:gd name="connsiteY3" fmla="*/ 25595 h 573521"/>
                <a:gd name="connsiteX4" fmla="*/ 186303 w 239836"/>
                <a:gd name="connsiteY4" fmla="*/ 17399 h 573521"/>
                <a:gd name="connsiteX5" fmla="*/ 190652 w 239836"/>
                <a:gd name="connsiteY5" fmla="*/ 5230 h 573521"/>
                <a:gd name="connsiteX6" fmla="*/ 178483 w 239836"/>
                <a:gd name="connsiteY6" fmla="*/ 882 h 573521"/>
                <a:gd name="connsiteX7" fmla="*/ 6155 w 239836"/>
                <a:gd name="connsiteY7" fmla="*/ 68015 h 573521"/>
                <a:gd name="connsiteX8" fmla="*/ 503 w 239836"/>
                <a:gd name="connsiteY8" fmla="*/ 79631 h 573521"/>
                <a:gd name="connsiteX9" fmla="*/ 9137 w 239836"/>
                <a:gd name="connsiteY9" fmla="*/ 85784 h 573521"/>
                <a:gd name="connsiteX10" fmla="*/ 12266 w 239836"/>
                <a:gd name="connsiteY10" fmla="*/ 85241 h 573521"/>
                <a:gd name="connsiteX11" fmla="*/ 17459 w 239836"/>
                <a:gd name="connsiteY11" fmla="*/ 83469 h 573521"/>
                <a:gd name="connsiteX12" fmla="*/ 18042 w 239836"/>
                <a:gd name="connsiteY12" fmla="*/ 83281 h 573521"/>
                <a:gd name="connsiteX13" fmla="*/ 41400 w 239836"/>
                <a:gd name="connsiteY13" fmla="*/ 79381 h 573521"/>
                <a:gd name="connsiteX14" fmla="*/ 44612 w 239836"/>
                <a:gd name="connsiteY14" fmla="*/ 79214 h 573521"/>
                <a:gd name="connsiteX15" fmla="*/ 78544 w 239836"/>
                <a:gd name="connsiteY15" fmla="*/ 109392 h 573521"/>
                <a:gd name="connsiteX16" fmla="*/ 78544 w 239836"/>
                <a:gd name="connsiteY16" fmla="*/ 127432 h 573521"/>
                <a:gd name="connsiteX17" fmla="*/ 78669 w 239836"/>
                <a:gd name="connsiteY17" fmla="*/ 461826 h 573521"/>
                <a:gd name="connsiteX18" fmla="*/ 78669 w 239836"/>
                <a:gd name="connsiteY18" fmla="*/ 514423 h 573521"/>
                <a:gd name="connsiteX19" fmla="*/ 78877 w 239836"/>
                <a:gd name="connsiteY19" fmla="*/ 514423 h 573521"/>
                <a:gd name="connsiteX20" fmla="*/ 138962 w 239836"/>
                <a:gd name="connsiteY20" fmla="*/ 574549 h 573521"/>
                <a:gd name="connsiteX21" fmla="*/ 138983 w 239836"/>
                <a:gd name="connsiteY21" fmla="*/ 574549 h 573521"/>
                <a:gd name="connsiteX22" fmla="*/ 141068 w 239836"/>
                <a:gd name="connsiteY22" fmla="*/ 574362 h 573521"/>
                <a:gd name="connsiteX23" fmla="*/ 229557 w 239836"/>
                <a:gd name="connsiteY23" fmla="*/ 574362 h 573521"/>
                <a:gd name="connsiteX24" fmla="*/ 238613 w 239836"/>
                <a:gd name="connsiteY24" fmla="*/ 564416 h 573521"/>
                <a:gd name="connsiteX25" fmla="*/ 229557 w 239836"/>
                <a:gd name="connsiteY25" fmla="*/ 555363 h 573521"/>
                <a:gd name="connsiteX26" fmla="*/ 224865 w 239836"/>
                <a:gd name="connsiteY26" fmla="*/ 555363 h 573521"/>
                <a:gd name="connsiteX27" fmla="*/ 167763 w 239836"/>
                <a:gd name="connsiteY27" fmla="*/ 498261 h 573521"/>
                <a:gd name="connsiteX28" fmla="*/ 167513 w 239836"/>
                <a:gd name="connsiteY28" fmla="*/ 158318 h 573521"/>
                <a:gd name="connsiteX29" fmla="*/ 167513 w 239836"/>
                <a:gd name="connsiteY29" fmla="*/ 148329 h 573521"/>
                <a:gd name="connsiteX30" fmla="*/ 240944 w 239836"/>
                <a:gd name="connsiteY30" fmla="*/ 148329 h 57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836" h="573521">
                  <a:moveTo>
                    <a:pt x="241007" y="103657"/>
                  </a:moveTo>
                  <a:lnTo>
                    <a:pt x="167534" y="103657"/>
                  </a:lnTo>
                  <a:lnTo>
                    <a:pt x="167534" y="25595"/>
                  </a:lnTo>
                  <a:lnTo>
                    <a:pt x="167534" y="25595"/>
                  </a:lnTo>
                  <a:cubicBezTo>
                    <a:pt x="173846" y="22815"/>
                    <a:pt x="180103" y="20083"/>
                    <a:pt x="186303" y="17399"/>
                  </a:cubicBezTo>
                  <a:cubicBezTo>
                    <a:pt x="190864" y="15238"/>
                    <a:pt x="192812" y="9791"/>
                    <a:pt x="190652" y="5230"/>
                  </a:cubicBezTo>
                  <a:cubicBezTo>
                    <a:pt x="188491" y="669"/>
                    <a:pt x="183044" y="-1279"/>
                    <a:pt x="178483" y="882"/>
                  </a:cubicBezTo>
                  <a:cubicBezTo>
                    <a:pt x="123299" y="25553"/>
                    <a:pt x="65280" y="47931"/>
                    <a:pt x="6155" y="68015"/>
                  </a:cubicBezTo>
                  <a:cubicBezTo>
                    <a:pt x="1387" y="69662"/>
                    <a:pt x="-1144" y="74864"/>
                    <a:pt x="503" y="79631"/>
                  </a:cubicBezTo>
                  <a:cubicBezTo>
                    <a:pt x="1775" y="83312"/>
                    <a:pt x="5241" y="85784"/>
                    <a:pt x="9137" y="85784"/>
                  </a:cubicBezTo>
                  <a:cubicBezTo>
                    <a:pt x="10203" y="85788"/>
                    <a:pt x="11262" y="85604"/>
                    <a:pt x="12266" y="85241"/>
                  </a:cubicBezTo>
                  <a:lnTo>
                    <a:pt x="17459" y="83469"/>
                  </a:lnTo>
                  <a:lnTo>
                    <a:pt x="18042" y="83281"/>
                  </a:lnTo>
                  <a:cubicBezTo>
                    <a:pt x="25559" y="80693"/>
                    <a:pt x="33452" y="79375"/>
                    <a:pt x="41400" y="79381"/>
                  </a:cubicBezTo>
                  <a:cubicBezTo>
                    <a:pt x="42464" y="79277"/>
                    <a:pt x="43486" y="79214"/>
                    <a:pt x="44612" y="79214"/>
                  </a:cubicBezTo>
                  <a:cubicBezTo>
                    <a:pt x="63382" y="79214"/>
                    <a:pt x="78544" y="90664"/>
                    <a:pt x="78544" y="109392"/>
                  </a:cubicBezTo>
                  <a:lnTo>
                    <a:pt x="78544" y="127432"/>
                  </a:lnTo>
                  <a:lnTo>
                    <a:pt x="78669" y="461826"/>
                  </a:lnTo>
                  <a:lnTo>
                    <a:pt x="78669" y="514423"/>
                  </a:lnTo>
                  <a:lnTo>
                    <a:pt x="78877" y="514423"/>
                  </a:lnTo>
                  <a:cubicBezTo>
                    <a:pt x="78865" y="547619"/>
                    <a:pt x="105766" y="574537"/>
                    <a:pt x="138962" y="574549"/>
                  </a:cubicBezTo>
                  <a:cubicBezTo>
                    <a:pt x="138968" y="574549"/>
                    <a:pt x="138976" y="574549"/>
                    <a:pt x="138983" y="574549"/>
                  </a:cubicBezTo>
                  <a:lnTo>
                    <a:pt x="141068" y="574362"/>
                  </a:lnTo>
                  <a:lnTo>
                    <a:pt x="229557" y="574362"/>
                  </a:lnTo>
                  <a:cubicBezTo>
                    <a:pt x="234804" y="574116"/>
                    <a:pt x="238857" y="569663"/>
                    <a:pt x="238613" y="564416"/>
                  </a:cubicBezTo>
                  <a:cubicBezTo>
                    <a:pt x="238381" y="559515"/>
                    <a:pt x="234460" y="555592"/>
                    <a:pt x="229557" y="555363"/>
                  </a:cubicBezTo>
                  <a:lnTo>
                    <a:pt x="224865" y="555363"/>
                  </a:lnTo>
                  <a:cubicBezTo>
                    <a:pt x="193327" y="555363"/>
                    <a:pt x="167763" y="529798"/>
                    <a:pt x="167763" y="498261"/>
                  </a:cubicBezTo>
                  <a:lnTo>
                    <a:pt x="167513" y="158318"/>
                  </a:lnTo>
                  <a:lnTo>
                    <a:pt x="167513" y="148329"/>
                  </a:lnTo>
                  <a:lnTo>
                    <a:pt x="240944" y="14832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F761EF-8A4D-22D5-3C77-0A45CC7CCED0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C14A49B3-7923-E886-A132-3D5D9C7D370F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DA1E4C20-C8D4-F711-483E-8D20050ED28F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2E030C9C-65EB-89C9-D8A1-FB9B5ECBB16D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1207B07D-7B58-97B6-C07A-B497EAE9FD16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5E75DC76-07C1-E985-9AF9-8649719BF4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1F3ABEB8-F200-555B-8D0D-19EECD2810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3E8BD616-4C10-146D-2315-73BF1891D4BB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35AEC306-5FC4-BAD7-1892-BF75879248E4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90F66552-27B4-388E-AF12-192AA8C4E2BB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F1F7882-B9F7-573F-3B86-37C20E7C6EB1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07D8863-6F38-79A8-6EE4-DC0FE09E36E3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9660A528-0370-8190-F437-161CB4A37410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83ED14C-9A45-3C6E-26A4-55450BCE52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12886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blu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48E77DB-710E-449A-AA01-CB74419F45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2938481"/>
            <a:ext cx="11471275" cy="981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85000"/>
              </a:lnSpc>
              <a:buNone/>
              <a:defRPr sz="7500" cap="all" baseline="0">
                <a:solidFill>
                  <a:schemeClr val="bg1"/>
                </a:solidFill>
              </a:defRPr>
            </a:lvl1pPr>
            <a:lvl2pPr marL="268288" indent="0">
              <a:buNone/>
              <a:defRPr sz="7500">
                <a:solidFill>
                  <a:schemeClr val="bg1"/>
                </a:solidFill>
              </a:defRPr>
            </a:lvl2pPr>
            <a:lvl3pPr marL="534987" indent="0">
              <a:buNone/>
              <a:defRPr sz="7500">
                <a:solidFill>
                  <a:schemeClr val="bg1"/>
                </a:solidFill>
              </a:defRPr>
            </a:lvl3pPr>
            <a:lvl4pPr marL="803275" indent="0">
              <a:buNone/>
              <a:defRPr sz="7500">
                <a:solidFill>
                  <a:schemeClr val="bg1"/>
                </a:solidFill>
              </a:defRPr>
            </a:lvl4pPr>
            <a:lvl5pPr marL="1081088" indent="0">
              <a:buNone/>
              <a:defRPr sz="7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6047087-5DE6-4776-AFC7-5113417CFFC6}"/>
              </a:ext>
            </a:extLst>
          </p:cNvPr>
          <p:cNvGrpSpPr/>
          <p:nvPr userDrawn="1"/>
        </p:nvGrpSpPr>
        <p:grpSpPr>
          <a:xfrm>
            <a:off x="329635" y="5476612"/>
            <a:ext cx="1090473" cy="943937"/>
            <a:chOff x="329635" y="5476612"/>
            <a:chExt cx="1090473" cy="943937"/>
          </a:xfrm>
        </p:grpSpPr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53EA3BE-6D14-41B2-A01B-CC9C6AF9DD77}"/>
                </a:ext>
              </a:extLst>
            </p:cNvPr>
            <p:cNvSpPr/>
            <p:nvPr/>
          </p:nvSpPr>
          <p:spPr>
            <a:xfrm>
              <a:off x="335547" y="6272580"/>
              <a:ext cx="1084312" cy="147969"/>
            </a:xfrm>
            <a:custGeom>
              <a:avLst/>
              <a:gdLst>
                <a:gd name="connsiteX0" fmla="*/ 726642 w 1084312"/>
                <a:gd name="connsiteY0" fmla="*/ 42941 h 147969"/>
                <a:gd name="connsiteX1" fmla="*/ 749583 w 1084312"/>
                <a:gd name="connsiteY1" fmla="*/ 58041 h 147969"/>
                <a:gd name="connsiteX2" fmla="*/ 727038 w 1084312"/>
                <a:gd name="connsiteY2" fmla="*/ 73516 h 147969"/>
                <a:gd name="connsiteX3" fmla="*/ 714275 w 1084312"/>
                <a:gd name="connsiteY3" fmla="*/ 73516 h 147969"/>
                <a:gd name="connsiteX4" fmla="*/ 714275 w 1084312"/>
                <a:gd name="connsiteY4" fmla="*/ 43817 h 147969"/>
                <a:gd name="connsiteX5" fmla="*/ 726642 w 1084312"/>
                <a:gd name="connsiteY5" fmla="*/ 42941 h 147969"/>
                <a:gd name="connsiteX6" fmla="*/ 845163 w 1084312"/>
                <a:gd name="connsiteY6" fmla="*/ 33493 h 147969"/>
                <a:gd name="connsiteX7" fmla="*/ 845163 w 1084312"/>
                <a:gd name="connsiteY7" fmla="*/ 120294 h 147969"/>
                <a:gd name="connsiteX8" fmla="*/ 859115 w 1084312"/>
                <a:gd name="connsiteY8" fmla="*/ 120294 h 147969"/>
                <a:gd name="connsiteX9" fmla="*/ 859115 w 1084312"/>
                <a:gd name="connsiteY9" fmla="*/ 83109 h 147969"/>
                <a:gd name="connsiteX10" fmla="*/ 858302 w 1084312"/>
                <a:gd name="connsiteY10" fmla="*/ 49906 h 147969"/>
                <a:gd name="connsiteX11" fmla="*/ 876363 w 1084312"/>
                <a:gd name="connsiteY11" fmla="*/ 76706 h 147969"/>
                <a:gd name="connsiteX12" fmla="*/ 909148 w 1084312"/>
                <a:gd name="connsiteY12" fmla="*/ 120294 h 147969"/>
                <a:gd name="connsiteX13" fmla="*/ 923643 w 1084312"/>
                <a:gd name="connsiteY13" fmla="*/ 120294 h 147969"/>
                <a:gd name="connsiteX14" fmla="*/ 923643 w 1084312"/>
                <a:gd name="connsiteY14" fmla="*/ 33493 h 147969"/>
                <a:gd name="connsiteX15" fmla="*/ 922829 w 1084312"/>
                <a:gd name="connsiteY15" fmla="*/ 33493 h 147969"/>
                <a:gd name="connsiteX16" fmla="*/ 909690 w 1084312"/>
                <a:gd name="connsiteY16" fmla="*/ 33493 h 147969"/>
                <a:gd name="connsiteX17" fmla="*/ 909690 w 1084312"/>
                <a:gd name="connsiteY17" fmla="*/ 70053 h 147969"/>
                <a:gd name="connsiteX18" fmla="*/ 911025 w 1084312"/>
                <a:gd name="connsiteY18" fmla="*/ 102817 h 147969"/>
                <a:gd name="connsiteX19" fmla="*/ 893819 w 1084312"/>
                <a:gd name="connsiteY19" fmla="*/ 76977 h 147969"/>
                <a:gd name="connsiteX20" fmla="*/ 860867 w 1084312"/>
                <a:gd name="connsiteY20" fmla="*/ 33493 h 147969"/>
                <a:gd name="connsiteX21" fmla="*/ 794943 w 1084312"/>
                <a:gd name="connsiteY21" fmla="*/ 33493 h 147969"/>
                <a:gd name="connsiteX22" fmla="*/ 794943 w 1084312"/>
                <a:gd name="connsiteY22" fmla="*/ 120294 h 147969"/>
                <a:gd name="connsiteX23" fmla="*/ 809793 w 1084312"/>
                <a:gd name="connsiteY23" fmla="*/ 120294 h 147969"/>
                <a:gd name="connsiteX24" fmla="*/ 809793 w 1084312"/>
                <a:gd name="connsiteY24" fmla="*/ 33493 h 147969"/>
                <a:gd name="connsiteX25" fmla="*/ 809063 w 1084312"/>
                <a:gd name="connsiteY25" fmla="*/ 33493 h 147969"/>
                <a:gd name="connsiteX26" fmla="*/ 610770 w 1084312"/>
                <a:gd name="connsiteY26" fmla="*/ 33493 h 147969"/>
                <a:gd name="connsiteX27" fmla="*/ 610770 w 1084312"/>
                <a:gd name="connsiteY27" fmla="*/ 120294 h 147969"/>
                <a:gd name="connsiteX28" fmla="*/ 670063 w 1084312"/>
                <a:gd name="connsiteY28" fmla="*/ 120294 h 147969"/>
                <a:gd name="connsiteX29" fmla="*/ 670063 w 1084312"/>
                <a:gd name="connsiteY29" fmla="*/ 109595 h 147969"/>
                <a:gd name="connsiteX30" fmla="*/ 625640 w 1084312"/>
                <a:gd name="connsiteY30" fmla="*/ 109595 h 147969"/>
                <a:gd name="connsiteX31" fmla="*/ 625640 w 1084312"/>
                <a:gd name="connsiteY31" fmla="*/ 80398 h 147969"/>
                <a:gd name="connsiteX32" fmla="*/ 665370 w 1084312"/>
                <a:gd name="connsiteY32" fmla="*/ 80398 h 147969"/>
                <a:gd name="connsiteX33" fmla="*/ 665370 w 1084312"/>
                <a:gd name="connsiteY33" fmla="*/ 69824 h 147969"/>
                <a:gd name="connsiteX34" fmla="*/ 625640 w 1084312"/>
                <a:gd name="connsiteY34" fmla="*/ 69824 h 147969"/>
                <a:gd name="connsiteX35" fmla="*/ 625640 w 1084312"/>
                <a:gd name="connsiteY35" fmla="*/ 44213 h 147969"/>
                <a:gd name="connsiteX36" fmla="*/ 667810 w 1084312"/>
                <a:gd name="connsiteY36" fmla="*/ 44213 h 147969"/>
                <a:gd name="connsiteX37" fmla="*/ 667810 w 1084312"/>
                <a:gd name="connsiteY37" fmla="*/ 33493 h 147969"/>
                <a:gd name="connsiteX38" fmla="*/ 667080 w 1084312"/>
                <a:gd name="connsiteY38" fmla="*/ 33493 h 147969"/>
                <a:gd name="connsiteX39" fmla="*/ 522197 w 1084312"/>
                <a:gd name="connsiteY39" fmla="*/ 33493 h 147969"/>
                <a:gd name="connsiteX40" fmla="*/ 522197 w 1084312"/>
                <a:gd name="connsiteY40" fmla="*/ 120294 h 147969"/>
                <a:gd name="connsiteX41" fmla="*/ 581490 w 1084312"/>
                <a:gd name="connsiteY41" fmla="*/ 120294 h 147969"/>
                <a:gd name="connsiteX42" fmla="*/ 581490 w 1084312"/>
                <a:gd name="connsiteY42" fmla="*/ 109595 h 147969"/>
                <a:gd name="connsiteX43" fmla="*/ 537004 w 1084312"/>
                <a:gd name="connsiteY43" fmla="*/ 109595 h 147969"/>
                <a:gd name="connsiteX44" fmla="*/ 537004 w 1084312"/>
                <a:gd name="connsiteY44" fmla="*/ 80398 h 147969"/>
                <a:gd name="connsiteX45" fmla="*/ 576735 w 1084312"/>
                <a:gd name="connsiteY45" fmla="*/ 80398 h 147969"/>
                <a:gd name="connsiteX46" fmla="*/ 576735 w 1084312"/>
                <a:gd name="connsiteY46" fmla="*/ 69824 h 147969"/>
                <a:gd name="connsiteX47" fmla="*/ 537004 w 1084312"/>
                <a:gd name="connsiteY47" fmla="*/ 69824 h 147969"/>
                <a:gd name="connsiteX48" fmla="*/ 537004 w 1084312"/>
                <a:gd name="connsiteY48" fmla="*/ 44213 h 147969"/>
                <a:gd name="connsiteX49" fmla="*/ 579175 w 1084312"/>
                <a:gd name="connsiteY49" fmla="*/ 44213 h 147969"/>
                <a:gd name="connsiteX50" fmla="*/ 579175 w 1084312"/>
                <a:gd name="connsiteY50" fmla="*/ 33493 h 147969"/>
                <a:gd name="connsiteX51" fmla="*/ 578507 w 1084312"/>
                <a:gd name="connsiteY51" fmla="*/ 33493 h 147969"/>
                <a:gd name="connsiteX52" fmla="*/ 408535 w 1084312"/>
                <a:gd name="connsiteY52" fmla="*/ 33493 h 147969"/>
                <a:gd name="connsiteX53" fmla="*/ 408535 w 1084312"/>
                <a:gd name="connsiteY53" fmla="*/ 120294 h 147969"/>
                <a:gd name="connsiteX54" fmla="*/ 422487 w 1084312"/>
                <a:gd name="connsiteY54" fmla="*/ 120294 h 147969"/>
                <a:gd name="connsiteX55" fmla="*/ 422487 w 1084312"/>
                <a:gd name="connsiteY55" fmla="*/ 83109 h 147969"/>
                <a:gd name="connsiteX56" fmla="*/ 421674 w 1084312"/>
                <a:gd name="connsiteY56" fmla="*/ 49906 h 147969"/>
                <a:gd name="connsiteX57" fmla="*/ 439735 w 1084312"/>
                <a:gd name="connsiteY57" fmla="*/ 76706 h 147969"/>
                <a:gd name="connsiteX58" fmla="*/ 472520 w 1084312"/>
                <a:gd name="connsiteY58" fmla="*/ 120294 h 147969"/>
                <a:gd name="connsiteX59" fmla="*/ 486952 w 1084312"/>
                <a:gd name="connsiteY59" fmla="*/ 120294 h 147969"/>
                <a:gd name="connsiteX60" fmla="*/ 486952 w 1084312"/>
                <a:gd name="connsiteY60" fmla="*/ 33493 h 147969"/>
                <a:gd name="connsiteX61" fmla="*/ 486285 w 1084312"/>
                <a:gd name="connsiteY61" fmla="*/ 33493 h 147969"/>
                <a:gd name="connsiteX62" fmla="*/ 473062 w 1084312"/>
                <a:gd name="connsiteY62" fmla="*/ 33493 h 147969"/>
                <a:gd name="connsiteX63" fmla="*/ 473062 w 1084312"/>
                <a:gd name="connsiteY63" fmla="*/ 70053 h 147969"/>
                <a:gd name="connsiteX64" fmla="*/ 474397 w 1084312"/>
                <a:gd name="connsiteY64" fmla="*/ 102817 h 147969"/>
                <a:gd name="connsiteX65" fmla="*/ 457192 w 1084312"/>
                <a:gd name="connsiteY65" fmla="*/ 76977 h 147969"/>
                <a:gd name="connsiteX66" fmla="*/ 424239 w 1084312"/>
                <a:gd name="connsiteY66" fmla="*/ 33493 h 147969"/>
                <a:gd name="connsiteX67" fmla="*/ 358316 w 1084312"/>
                <a:gd name="connsiteY67" fmla="*/ 33493 h 147969"/>
                <a:gd name="connsiteX68" fmla="*/ 358316 w 1084312"/>
                <a:gd name="connsiteY68" fmla="*/ 120294 h 147969"/>
                <a:gd name="connsiteX69" fmla="*/ 373166 w 1084312"/>
                <a:gd name="connsiteY69" fmla="*/ 120294 h 147969"/>
                <a:gd name="connsiteX70" fmla="*/ 373166 w 1084312"/>
                <a:gd name="connsiteY70" fmla="*/ 33493 h 147969"/>
                <a:gd name="connsiteX71" fmla="*/ 372436 w 1084312"/>
                <a:gd name="connsiteY71" fmla="*/ 33493 h 147969"/>
                <a:gd name="connsiteX72" fmla="*/ 132619 w 1084312"/>
                <a:gd name="connsiteY72" fmla="*/ 33493 h 147969"/>
                <a:gd name="connsiteX73" fmla="*/ 132619 w 1084312"/>
                <a:gd name="connsiteY73" fmla="*/ 120294 h 147969"/>
                <a:gd name="connsiteX74" fmla="*/ 146571 w 1084312"/>
                <a:gd name="connsiteY74" fmla="*/ 120294 h 147969"/>
                <a:gd name="connsiteX75" fmla="*/ 146571 w 1084312"/>
                <a:gd name="connsiteY75" fmla="*/ 83109 h 147969"/>
                <a:gd name="connsiteX76" fmla="*/ 145758 w 1084312"/>
                <a:gd name="connsiteY76" fmla="*/ 49906 h 147969"/>
                <a:gd name="connsiteX77" fmla="*/ 163819 w 1084312"/>
                <a:gd name="connsiteY77" fmla="*/ 76706 h 147969"/>
                <a:gd name="connsiteX78" fmla="*/ 196604 w 1084312"/>
                <a:gd name="connsiteY78" fmla="*/ 120294 h 147969"/>
                <a:gd name="connsiteX79" fmla="*/ 211099 w 1084312"/>
                <a:gd name="connsiteY79" fmla="*/ 120294 h 147969"/>
                <a:gd name="connsiteX80" fmla="*/ 211099 w 1084312"/>
                <a:gd name="connsiteY80" fmla="*/ 33493 h 147969"/>
                <a:gd name="connsiteX81" fmla="*/ 210369 w 1084312"/>
                <a:gd name="connsiteY81" fmla="*/ 33493 h 147969"/>
                <a:gd name="connsiteX82" fmla="*/ 197063 w 1084312"/>
                <a:gd name="connsiteY82" fmla="*/ 33493 h 147969"/>
                <a:gd name="connsiteX83" fmla="*/ 197063 w 1084312"/>
                <a:gd name="connsiteY83" fmla="*/ 70053 h 147969"/>
                <a:gd name="connsiteX84" fmla="*/ 198398 w 1084312"/>
                <a:gd name="connsiteY84" fmla="*/ 102817 h 147969"/>
                <a:gd name="connsiteX85" fmla="*/ 181192 w 1084312"/>
                <a:gd name="connsiteY85" fmla="*/ 76977 h 147969"/>
                <a:gd name="connsiteX86" fmla="*/ 148240 w 1084312"/>
                <a:gd name="connsiteY86" fmla="*/ 33493 h 147969"/>
                <a:gd name="connsiteX87" fmla="*/ 43859 w 1084312"/>
                <a:gd name="connsiteY87" fmla="*/ 33493 h 147969"/>
                <a:gd name="connsiteX88" fmla="*/ 43859 w 1084312"/>
                <a:gd name="connsiteY88" fmla="*/ 120294 h 147969"/>
                <a:gd name="connsiteX89" fmla="*/ 103214 w 1084312"/>
                <a:gd name="connsiteY89" fmla="*/ 120294 h 147969"/>
                <a:gd name="connsiteX90" fmla="*/ 103214 w 1084312"/>
                <a:gd name="connsiteY90" fmla="*/ 109595 h 147969"/>
                <a:gd name="connsiteX91" fmla="*/ 58751 w 1084312"/>
                <a:gd name="connsiteY91" fmla="*/ 109595 h 147969"/>
                <a:gd name="connsiteX92" fmla="*/ 58751 w 1084312"/>
                <a:gd name="connsiteY92" fmla="*/ 80398 h 147969"/>
                <a:gd name="connsiteX93" fmla="*/ 98376 w 1084312"/>
                <a:gd name="connsiteY93" fmla="*/ 80398 h 147969"/>
                <a:gd name="connsiteX94" fmla="*/ 98376 w 1084312"/>
                <a:gd name="connsiteY94" fmla="*/ 69824 h 147969"/>
                <a:gd name="connsiteX95" fmla="*/ 58751 w 1084312"/>
                <a:gd name="connsiteY95" fmla="*/ 69824 h 147969"/>
                <a:gd name="connsiteX96" fmla="*/ 58751 w 1084312"/>
                <a:gd name="connsiteY96" fmla="*/ 44213 h 147969"/>
                <a:gd name="connsiteX97" fmla="*/ 100899 w 1084312"/>
                <a:gd name="connsiteY97" fmla="*/ 44213 h 147969"/>
                <a:gd name="connsiteX98" fmla="*/ 100899 w 1084312"/>
                <a:gd name="connsiteY98" fmla="*/ 33493 h 147969"/>
                <a:gd name="connsiteX99" fmla="*/ 100169 w 1084312"/>
                <a:gd name="connsiteY99" fmla="*/ 33493 h 147969"/>
                <a:gd name="connsiteX100" fmla="*/ 725683 w 1084312"/>
                <a:gd name="connsiteY100" fmla="*/ 32868 h 147969"/>
                <a:gd name="connsiteX101" fmla="*/ 700156 w 1084312"/>
                <a:gd name="connsiteY101" fmla="*/ 34786 h 147969"/>
                <a:gd name="connsiteX102" fmla="*/ 699551 w 1084312"/>
                <a:gd name="connsiteY102" fmla="*/ 34786 h 147969"/>
                <a:gd name="connsiteX103" fmla="*/ 699551 w 1084312"/>
                <a:gd name="connsiteY103" fmla="*/ 120294 h 147969"/>
                <a:gd name="connsiteX104" fmla="*/ 714150 w 1084312"/>
                <a:gd name="connsiteY104" fmla="*/ 120294 h 147969"/>
                <a:gd name="connsiteX105" fmla="*/ 714150 w 1084312"/>
                <a:gd name="connsiteY105" fmla="*/ 83318 h 147969"/>
                <a:gd name="connsiteX106" fmla="*/ 725912 w 1084312"/>
                <a:gd name="connsiteY106" fmla="*/ 83318 h 147969"/>
                <a:gd name="connsiteX107" fmla="*/ 745912 w 1084312"/>
                <a:gd name="connsiteY107" fmla="*/ 99356 h 147969"/>
                <a:gd name="connsiteX108" fmla="*/ 752711 w 1084312"/>
                <a:gd name="connsiteY108" fmla="*/ 119981 h 147969"/>
                <a:gd name="connsiteX109" fmla="*/ 752920 w 1084312"/>
                <a:gd name="connsiteY109" fmla="*/ 120294 h 147969"/>
                <a:gd name="connsiteX110" fmla="*/ 768290 w 1084312"/>
                <a:gd name="connsiteY110" fmla="*/ 120294 h 147969"/>
                <a:gd name="connsiteX111" fmla="*/ 767685 w 1084312"/>
                <a:gd name="connsiteY111" fmla="*/ 119189 h 147969"/>
                <a:gd name="connsiteX112" fmla="*/ 760011 w 1084312"/>
                <a:gd name="connsiteY112" fmla="*/ 95935 h 147969"/>
                <a:gd name="connsiteX113" fmla="*/ 745725 w 1084312"/>
                <a:gd name="connsiteY113" fmla="*/ 78792 h 147969"/>
                <a:gd name="connsiteX114" fmla="*/ 764286 w 1084312"/>
                <a:gd name="connsiteY114" fmla="*/ 56894 h 147969"/>
                <a:gd name="connsiteX115" fmla="*/ 755944 w 1084312"/>
                <a:gd name="connsiteY115" fmla="*/ 40104 h 147969"/>
                <a:gd name="connsiteX116" fmla="*/ 725683 w 1084312"/>
                <a:gd name="connsiteY116" fmla="*/ 32868 h 147969"/>
                <a:gd name="connsiteX117" fmla="*/ 1009191 w 1084312"/>
                <a:gd name="connsiteY117" fmla="*/ 32701 h 147969"/>
                <a:gd name="connsiteX118" fmla="*/ 952922 w 1084312"/>
                <a:gd name="connsiteY118" fmla="*/ 77394 h 147969"/>
                <a:gd name="connsiteX119" fmla="*/ 967521 w 1084312"/>
                <a:gd name="connsiteY119" fmla="*/ 109741 h 147969"/>
                <a:gd name="connsiteX120" fmla="*/ 1006334 w 1084312"/>
                <a:gd name="connsiteY120" fmla="*/ 121169 h 147969"/>
                <a:gd name="connsiteX121" fmla="*/ 1038201 w 1084312"/>
                <a:gd name="connsiteY121" fmla="*/ 116456 h 147969"/>
                <a:gd name="connsiteX122" fmla="*/ 1038722 w 1084312"/>
                <a:gd name="connsiteY122" fmla="*/ 116289 h 147969"/>
                <a:gd name="connsiteX123" fmla="*/ 1038722 w 1084312"/>
                <a:gd name="connsiteY123" fmla="*/ 74015 h 147969"/>
                <a:gd name="connsiteX124" fmla="*/ 1003477 w 1084312"/>
                <a:gd name="connsiteY124" fmla="*/ 74015 h 147969"/>
                <a:gd name="connsiteX125" fmla="*/ 1003477 w 1084312"/>
                <a:gd name="connsiteY125" fmla="*/ 84443 h 147969"/>
                <a:gd name="connsiteX126" fmla="*/ 1024165 w 1084312"/>
                <a:gd name="connsiteY126" fmla="*/ 84443 h 147969"/>
                <a:gd name="connsiteX127" fmla="*/ 1024165 w 1084312"/>
                <a:gd name="connsiteY127" fmla="*/ 108614 h 147969"/>
                <a:gd name="connsiteX128" fmla="*/ 1007231 w 1084312"/>
                <a:gd name="connsiteY128" fmla="*/ 110700 h 147969"/>
                <a:gd name="connsiteX129" fmla="*/ 968397 w 1084312"/>
                <a:gd name="connsiteY129" fmla="*/ 76998 h 147969"/>
                <a:gd name="connsiteX130" fmla="*/ 1008920 w 1084312"/>
                <a:gd name="connsiteY130" fmla="*/ 43421 h 147969"/>
                <a:gd name="connsiteX131" fmla="*/ 1031277 w 1084312"/>
                <a:gd name="connsiteY131" fmla="*/ 46945 h 147969"/>
                <a:gd name="connsiteX132" fmla="*/ 1031965 w 1084312"/>
                <a:gd name="connsiteY132" fmla="*/ 47216 h 147969"/>
                <a:gd name="connsiteX133" fmla="*/ 1035823 w 1084312"/>
                <a:gd name="connsiteY133" fmla="*/ 36789 h 147969"/>
                <a:gd name="connsiteX134" fmla="*/ 1035177 w 1084312"/>
                <a:gd name="connsiteY134" fmla="*/ 36538 h 147969"/>
                <a:gd name="connsiteX135" fmla="*/ 1009191 w 1084312"/>
                <a:gd name="connsiteY135" fmla="*/ 32701 h 147969"/>
                <a:gd name="connsiteX136" fmla="*/ 296648 w 1084312"/>
                <a:gd name="connsiteY136" fmla="*/ 32701 h 147969"/>
                <a:gd name="connsiteX137" fmla="*/ 240379 w 1084312"/>
                <a:gd name="connsiteY137" fmla="*/ 77394 h 147969"/>
                <a:gd name="connsiteX138" fmla="*/ 254978 w 1084312"/>
                <a:gd name="connsiteY138" fmla="*/ 109740 h 147969"/>
                <a:gd name="connsiteX139" fmla="*/ 293790 w 1084312"/>
                <a:gd name="connsiteY139" fmla="*/ 121169 h 147969"/>
                <a:gd name="connsiteX140" fmla="*/ 325657 w 1084312"/>
                <a:gd name="connsiteY140" fmla="*/ 116456 h 147969"/>
                <a:gd name="connsiteX141" fmla="*/ 326158 w 1084312"/>
                <a:gd name="connsiteY141" fmla="*/ 116289 h 147969"/>
                <a:gd name="connsiteX142" fmla="*/ 326158 w 1084312"/>
                <a:gd name="connsiteY142" fmla="*/ 74015 h 147969"/>
                <a:gd name="connsiteX143" fmla="*/ 290912 w 1084312"/>
                <a:gd name="connsiteY143" fmla="*/ 74015 h 147969"/>
                <a:gd name="connsiteX144" fmla="*/ 290912 w 1084312"/>
                <a:gd name="connsiteY144" fmla="*/ 84443 h 147969"/>
                <a:gd name="connsiteX145" fmla="*/ 311622 w 1084312"/>
                <a:gd name="connsiteY145" fmla="*/ 84443 h 147969"/>
                <a:gd name="connsiteX146" fmla="*/ 311622 w 1084312"/>
                <a:gd name="connsiteY146" fmla="*/ 108614 h 147969"/>
                <a:gd name="connsiteX147" fmla="*/ 294687 w 1084312"/>
                <a:gd name="connsiteY147" fmla="*/ 110700 h 147969"/>
                <a:gd name="connsiteX148" fmla="*/ 255854 w 1084312"/>
                <a:gd name="connsiteY148" fmla="*/ 76997 h 147969"/>
                <a:gd name="connsiteX149" fmla="*/ 296376 w 1084312"/>
                <a:gd name="connsiteY149" fmla="*/ 43420 h 147969"/>
                <a:gd name="connsiteX150" fmla="*/ 318775 w 1084312"/>
                <a:gd name="connsiteY150" fmla="*/ 47049 h 147969"/>
                <a:gd name="connsiteX151" fmla="*/ 319463 w 1084312"/>
                <a:gd name="connsiteY151" fmla="*/ 47320 h 147969"/>
                <a:gd name="connsiteX152" fmla="*/ 323322 w 1084312"/>
                <a:gd name="connsiteY152" fmla="*/ 36893 h 147969"/>
                <a:gd name="connsiteX153" fmla="*/ 322654 w 1084312"/>
                <a:gd name="connsiteY153" fmla="*/ 36642 h 147969"/>
                <a:gd name="connsiteX154" fmla="*/ 296648 w 1084312"/>
                <a:gd name="connsiteY154" fmla="*/ 32701 h 147969"/>
                <a:gd name="connsiteX155" fmla="*/ 0 w 1084312"/>
                <a:gd name="connsiteY155" fmla="*/ 0 h 147969"/>
                <a:gd name="connsiteX156" fmla="*/ 1084312 w 1084312"/>
                <a:gd name="connsiteY156" fmla="*/ 0 h 147969"/>
                <a:gd name="connsiteX157" fmla="*/ 1084312 w 1084312"/>
                <a:gd name="connsiteY157" fmla="*/ 147969 h 147969"/>
                <a:gd name="connsiteX158" fmla="*/ 0 w 1084312"/>
                <a:gd name="connsiteY158" fmla="*/ 147969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1084312" h="147969">
                  <a:moveTo>
                    <a:pt x="726642" y="42941"/>
                  </a:moveTo>
                  <a:cubicBezTo>
                    <a:pt x="735193" y="42941"/>
                    <a:pt x="749583" y="44901"/>
                    <a:pt x="749583" y="58041"/>
                  </a:cubicBezTo>
                  <a:cubicBezTo>
                    <a:pt x="749437" y="67426"/>
                    <a:pt x="740657" y="73516"/>
                    <a:pt x="727038" y="73516"/>
                  </a:cubicBezTo>
                  <a:lnTo>
                    <a:pt x="714275" y="73516"/>
                  </a:lnTo>
                  <a:lnTo>
                    <a:pt x="714275" y="43817"/>
                  </a:lnTo>
                  <a:cubicBezTo>
                    <a:pt x="718362" y="43145"/>
                    <a:pt x="722502" y="42853"/>
                    <a:pt x="726642" y="42941"/>
                  </a:cubicBezTo>
                  <a:close/>
                  <a:moveTo>
                    <a:pt x="845163" y="33493"/>
                  </a:moveTo>
                  <a:lnTo>
                    <a:pt x="845163" y="120294"/>
                  </a:lnTo>
                  <a:lnTo>
                    <a:pt x="859115" y="120294"/>
                  </a:lnTo>
                  <a:lnTo>
                    <a:pt x="859115" y="83109"/>
                  </a:lnTo>
                  <a:cubicBezTo>
                    <a:pt x="859115" y="69866"/>
                    <a:pt x="858948" y="60001"/>
                    <a:pt x="858302" y="49906"/>
                  </a:cubicBezTo>
                  <a:cubicBezTo>
                    <a:pt x="863737" y="59221"/>
                    <a:pt x="869768" y="68174"/>
                    <a:pt x="876363" y="76706"/>
                  </a:cubicBezTo>
                  <a:lnTo>
                    <a:pt x="909148" y="120294"/>
                  </a:lnTo>
                  <a:lnTo>
                    <a:pt x="923643" y="120294"/>
                  </a:lnTo>
                  <a:lnTo>
                    <a:pt x="923643" y="33493"/>
                  </a:lnTo>
                  <a:lnTo>
                    <a:pt x="922829" y="33493"/>
                  </a:lnTo>
                  <a:lnTo>
                    <a:pt x="909690" y="33493"/>
                  </a:lnTo>
                  <a:lnTo>
                    <a:pt x="909690" y="70053"/>
                  </a:lnTo>
                  <a:cubicBezTo>
                    <a:pt x="909690" y="81691"/>
                    <a:pt x="909961" y="91847"/>
                    <a:pt x="911025" y="102817"/>
                  </a:cubicBezTo>
                  <a:cubicBezTo>
                    <a:pt x="905886" y="93822"/>
                    <a:pt x="900137" y="85188"/>
                    <a:pt x="893819" y="76977"/>
                  </a:cubicBezTo>
                  <a:lnTo>
                    <a:pt x="860867" y="33493"/>
                  </a:lnTo>
                  <a:close/>
                  <a:moveTo>
                    <a:pt x="794943" y="33493"/>
                  </a:moveTo>
                  <a:lnTo>
                    <a:pt x="794943" y="120294"/>
                  </a:lnTo>
                  <a:lnTo>
                    <a:pt x="809793" y="120294"/>
                  </a:lnTo>
                  <a:lnTo>
                    <a:pt x="809793" y="33493"/>
                  </a:lnTo>
                  <a:lnTo>
                    <a:pt x="809063" y="33493"/>
                  </a:lnTo>
                  <a:close/>
                  <a:moveTo>
                    <a:pt x="610770" y="33493"/>
                  </a:moveTo>
                  <a:lnTo>
                    <a:pt x="610770" y="120294"/>
                  </a:lnTo>
                  <a:lnTo>
                    <a:pt x="670063" y="120294"/>
                  </a:lnTo>
                  <a:lnTo>
                    <a:pt x="670063" y="109595"/>
                  </a:lnTo>
                  <a:lnTo>
                    <a:pt x="625640" y="109595"/>
                  </a:lnTo>
                  <a:lnTo>
                    <a:pt x="625640" y="80398"/>
                  </a:lnTo>
                  <a:lnTo>
                    <a:pt x="665370" y="80398"/>
                  </a:lnTo>
                  <a:lnTo>
                    <a:pt x="665370" y="69824"/>
                  </a:lnTo>
                  <a:lnTo>
                    <a:pt x="625640" y="69824"/>
                  </a:lnTo>
                  <a:lnTo>
                    <a:pt x="625640" y="44213"/>
                  </a:lnTo>
                  <a:lnTo>
                    <a:pt x="667810" y="44213"/>
                  </a:lnTo>
                  <a:lnTo>
                    <a:pt x="667810" y="33493"/>
                  </a:lnTo>
                  <a:lnTo>
                    <a:pt x="667080" y="33493"/>
                  </a:lnTo>
                  <a:close/>
                  <a:moveTo>
                    <a:pt x="522197" y="33493"/>
                  </a:moveTo>
                  <a:lnTo>
                    <a:pt x="522197" y="120294"/>
                  </a:lnTo>
                  <a:lnTo>
                    <a:pt x="581490" y="120294"/>
                  </a:lnTo>
                  <a:lnTo>
                    <a:pt x="581490" y="109595"/>
                  </a:lnTo>
                  <a:lnTo>
                    <a:pt x="537004" y="109595"/>
                  </a:lnTo>
                  <a:lnTo>
                    <a:pt x="537004" y="80398"/>
                  </a:lnTo>
                  <a:lnTo>
                    <a:pt x="576735" y="80398"/>
                  </a:lnTo>
                  <a:lnTo>
                    <a:pt x="576735" y="69824"/>
                  </a:lnTo>
                  <a:lnTo>
                    <a:pt x="537004" y="69824"/>
                  </a:lnTo>
                  <a:lnTo>
                    <a:pt x="537004" y="44213"/>
                  </a:lnTo>
                  <a:lnTo>
                    <a:pt x="579175" y="44213"/>
                  </a:lnTo>
                  <a:lnTo>
                    <a:pt x="579175" y="33493"/>
                  </a:lnTo>
                  <a:lnTo>
                    <a:pt x="578507" y="33493"/>
                  </a:lnTo>
                  <a:close/>
                  <a:moveTo>
                    <a:pt x="408535" y="33493"/>
                  </a:moveTo>
                  <a:lnTo>
                    <a:pt x="408535" y="120294"/>
                  </a:lnTo>
                  <a:lnTo>
                    <a:pt x="422487" y="120294"/>
                  </a:lnTo>
                  <a:lnTo>
                    <a:pt x="422487" y="83109"/>
                  </a:lnTo>
                  <a:cubicBezTo>
                    <a:pt x="422487" y="69887"/>
                    <a:pt x="422320" y="60001"/>
                    <a:pt x="421674" y="49906"/>
                  </a:cubicBezTo>
                  <a:cubicBezTo>
                    <a:pt x="427103" y="59225"/>
                    <a:pt x="433136" y="68176"/>
                    <a:pt x="439735" y="76706"/>
                  </a:cubicBezTo>
                  <a:lnTo>
                    <a:pt x="472520" y="120294"/>
                  </a:lnTo>
                  <a:lnTo>
                    <a:pt x="486952" y="120294"/>
                  </a:lnTo>
                  <a:lnTo>
                    <a:pt x="486952" y="33493"/>
                  </a:lnTo>
                  <a:lnTo>
                    <a:pt x="486285" y="33493"/>
                  </a:lnTo>
                  <a:lnTo>
                    <a:pt x="473062" y="33493"/>
                  </a:lnTo>
                  <a:lnTo>
                    <a:pt x="473062" y="70053"/>
                  </a:lnTo>
                  <a:cubicBezTo>
                    <a:pt x="473062" y="81691"/>
                    <a:pt x="473334" y="91868"/>
                    <a:pt x="474397" y="102817"/>
                  </a:cubicBezTo>
                  <a:cubicBezTo>
                    <a:pt x="469258" y="93822"/>
                    <a:pt x="463509" y="85188"/>
                    <a:pt x="457192" y="76977"/>
                  </a:cubicBezTo>
                  <a:lnTo>
                    <a:pt x="424239" y="33493"/>
                  </a:lnTo>
                  <a:close/>
                  <a:moveTo>
                    <a:pt x="358316" y="33493"/>
                  </a:moveTo>
                  <a:lnTo>
                    <a:pt x="358316" y="120294"/>
                  </a:lnTo>
                  <a:lnTo>
                    <a:pt x="373166" y="120294"/>
                  </a:lnTo>
                  <a:lnTo>
                    <a:pt x="373166" y="33493"/>
                  </a:lnTo>
                  <a:lnTo>
                    <a:pt x="372436" y="33493"/>
                  </a:lnTo>
                  <a:close/>
                  <a:moveTo>
                    <a:pt x="132619" y="33493"/>
                  </a:moveTo>
                  <a:lnTo>
                    <a:pt x="132619" y="120294"/>
                  </a:lnTo>
                  <a:lnTo>
                    <a:pt x="146571" y="120294"/>
                  </a:lnTo>
                  <a:lnTo>
                    <a:pt x="146571" y="83109"/>
                  </a:lnTo>
                  <a:cubicBezTo>
                    <a:pt x="146571" y="69887"/>
                    <a:pt x="146404" y="60001"/>
                    <a:pt x="145758" y="49906"/>
                  </a:cubicBezTo>
                  <a:cubicBezTo>
                    <a:pt x="151193" y="59221"/>
                    <a:pt x="157224" y="68174"/>
                    <a:pt x="163819" y="76706"/>
                  </a:cubicBezTo>
                  <a:lnTo>
                    <a:pt x="196604" y="120294"/>
                  </a:lnTo>
                  <a:lnTo>
                    <a:pt x="211099" y="120294"/>
                  </a:lnTo>
                  <a:lnTo>
                    <a:pt x="211099" y="33493"/>
                  </a:lnTo>
                  <a:lnTo>
                    <a:pt x="210369" y="33493"/>
                  </a:lnTo>
                  <a:lnTo>
                    <a:pt x="197063" y="33493"/>
                  </a:lnTo>
                  <a:lnTo>
                    <a:pt x="197063" y="70053"/>
                  </a:lnTo>
                  <a:cubicBezTo>
                    <a:pt x="197063" y="81712"/>
                    <a:pt x="197334" y="91868"/>
                    <a:pt x="198398" y="102817"/>
                  </a:cubicBezTo>
                  <a:cubicBezTo>
                    <a:pt x="193259" y="93822"/>
                    <a:pt x="187509" y="85188"/>
                    <a:pt x="181192" y="76977"/>
                  </a:cubicBezTo>
                  <a:lnTo>
                    <a:pt x="148240" y="33493"/>
                  </a:lnTo>
                  <a:close/>
                  <a:moveTo>
                    <a:pt x="43859" y="33493"/>
                  </a:moveTo>
                  <a:lnTo>
                    <a:pt x="43859" y="120294"/>
                  </a:lnTo>
                  <a:lnTo>
                    <a:pt x="103214" y="120294"/>
                  </a:lnTo>
                  <a:lnTo>
                    <a:pt x="103214" y="109595"/>
                  </a:lnTo>
                  <a:lnTo>
                    <a:pt x="58751" y="109595"/>
                  </a:lnTo>
                  <a:lnTo>
                    <a:pt x="58751" y="80398"/>
                  </a:lnTo>
                  <a:lnTo>
                    <a:pt x="98376" y="80398"/>
                  </a:lnTo>
                  <a:lnTo>
                    <a:pt x="98376" y="69824"/>
                  </a:lnTo>
                  <a:lnTo>
                    <a:pt x="58751" y="69824"/>
                  </a:lnTo>
                  <a:lnTo>
                    <a:pt x="58751" y="44213"/>
                  </a:lnTo>
                  <a:lnTo>
                    <a:pt x="100899" y="44213"/>
                  </a:lnTo>
                  <a:lnTo>
                    <a:pt x="100899" y="33493"/>
                  </a:lnTo>
                  <a:lnTo>
                    <a:pt x="100169" y="33493"/>
                  </a:lnTo>
                  <a:close/>
                  <a:moveTo>
                    <a:pt x="725683" y="32868"/>
                  </a:moveTo>
                  <a:cubicBezTo>
                    <a:pt x="717136" y="32843"/>
                    <a:pt x="708602" y="33485"/>
                    <a:pt x="700156" y="34786"/>
                  </a:cubicBezTo>
                  <a:lnTo>
                    <a:pt x="699551" y="34786"/>
                  </a:lnTo>
                  <a:lnTo>
                    <a:pt x="699551" y="120294"/>
                  </a:lnTo>
                  <a:lnTo>
                    <a:pt x="714150" y="120294"/>
                  </a:lnTo>
                  <a:lnTo>
                    <a:pt x="714150" y="83318"/>
                  </a:lnTo>
                  <a:lnTo>
                    <a:pt x="725912" y="83318"/>
                  </a:lnTo>
                  <a:cubicBezTo>
                    <a:pt x="737695" y="83693"/>
                    <a:pt x="742930" y="87885"/>
                    <a:pt x="745912" y="99356"/>
                  </a:cubicBezTo>
                  <a:cubicBezTo>
                    <a:pt x="748895" y="110826"/>
                    <a:pt x="751085" y="117646"/>
                    <a:pt x="752711" y="119981"/>
                  </a:cubicBezTo>
                  <a:lnTo>
                    <a:pt x="752920" y="120294"/>
                  </a:lnTo>
                  <a:lnTo>
                    <a:pt x="768290" y="120294"/>
                  </a:lnTo>
                  <a:lnTo>
                    <a:pt x="767685" y="119189"/>
                  </a:lnTo>
                  <a:cubicBezTo>
                    <a:pt x="765704" y="115873"/>
                    <a:pt x="763139" y="107072"/>
                    <a:pt x="760011" y="95935"/>
                  </a:cubicBezTo>
                  <a:cubicBezTo>
                    <a:pt x="757362" y="86842"/>
                    <a:pt x="752607" y="81337"/>
                    <a:pt x="745725" y="78792"/>
                  </a:cubicBezTo>
                  <a:cubicBezTo>
                    <a:pt x="757341" y="75038"/>
                    <a:pt x="764286" y="66967"/>
                    <a:pt x="764286" y="56894"/>
                  </a:cubicBezTo>
                  <a:cubicBezTo>
                    <a:pt x="764376" y="50278"/>
                    <a:pt x="761270" y="44027"/>
                    <a:pt x="755944" y="40104"/>
                  </a:cubicBezTo>
                  <a:cubicBezTo>
                    <a:pt x="749395" y="35162"/>
                    <a:pt x="739781" y="32868"/>
                    <a:pt x="725683" y="32868"/>
                  </a:cubicBezTo>
                  <a:close/>
                  <a:moveTo>
                    <a:pt x="1009191" y="32701"/>
                  </a:moveTo>
                  <a:cubicBezTo>
                    <a:pt x="975530" y="32701"/>
                    <a:pt x="952922" y="50616"/>
                    <a:pt x="952922" y="77394"/>
                  </a:cubicBezTo>
                  <a:cubicBezTo>
                    <a:pt x="952616" y="89836"/>
                    <a:pt x="957988" y="101740"/>
                    <a:pt x="967521" y="109741"/>
                  </a:cubicBezTo>
                  <a:cubicBezTo>
                    <a:pt x="977198" y="117436"/>
                    <a:pt x="989899" y="121169"/>
                    <a:pt x="1006334" y="121169"/>
                  </a:cubicBezTo>
                  <a:cubicBezTo>
                    <a:pt x="1017131" y="121171"/>
                    <a:pt x="1027867" y="119582"/>
                    <a:pt x="1038201" y="116456"/>
                  </a:cubicBezTo>
                  <a:lnTo>
                    <a:pt x="1038722" y="116289"/>
                  </a:lnTo>
                  <a:lnTo>
                    <a:pt x="1038722" y="74015"/>
                  </a:lnTo>
                  <a:lnTo>
                    <a:pt x="1003477" y="74015"/>
                  </a:lnTo>
                  <a:lnTo>
                    <a:pt x="1003477" y="84443"/>
                  </a:lnTo>
                  <a:lnTo>
                    <a:pt x="1024165" y="84443"/>
                  </a:lnTo>
                  <a:lnTo>
                    <a:pt x="1024165" y="108614"/>
                  </a:lnTo>
                  <a:cubicBezTo>
                    <a:pt x="1018670" y="110222"/>
                    <a:pt x="1012951" y="110927"/>
                    <a:pt x="1007231" y="110700"/>
                  </a:cubicBezTo>
                  <a:cubicBezTo>
                    <a:pt x="983288" y="110700"/>
                    <a:pt x="968397" y="97790"/>
                    <a:pt x="968397" y="76998"/>
                  </a:cubicBezTo>
                  <a:cubicBezTo>
                    <a:pt x="968397" y="56205"/>
                    <a:pt x="983934" y="43421"/>
                    <a:pt x="1008920" y="43421"/>
                  </a:cubicBezTo>
                  <a:cubicBezTo>
                    <a:pt x="1016528" y="43160"/>
                    <a:pt x="1024117" y="44357"/>
                    <a:pt x="1031277" y="46945"/>
                  </a:cubicBezTo>
                  <a:lnTo>
                    <a:pt x="1031965" y="47216"/>
                  </a:lnTo>
                  <a:lnTo>
                    <a:pt x="1035823" y="36789"/>
                  </a:lnTo>
                  <a:lnTo>
                    <a:pt x="1035177" y="36538"/>
                  </a:lnTo>
                  <a:cubicBezTo>
                    <a:pt x="1026801" y="33769"/>
                    <a:pt x="1018009" y="32471"/>
                    <a:pt x="1009191" y="32701"/>
                  </a:cubicBezTo>
                  <a:close/>
                  <a:moveTo>
                    <a:pt x="296648" y="32701"/>
                  </a:moveTo>
                  <a:cubicBezTo>
                    <a:pt x="262986" y="32701"/>
                    <a:pt x="240379" y="50615"/>
                    <a:pt x="240379" y="77394"/>
                  </a:cubicBezTo>
                  <a:cubicBezTo>
                    <a:pt x="240066" y="89836"/>
                    <a:pt x="245441" y="101742"/>
                    <a:pt x="254978" y="109740"/>
                  </a:cubicBezTo>
                  <a:cubicBezTo>
                    <a:pt x="264655" y="117436"/>
                    <a:pt x="277355" y="121169"/>
                    <a:pt x="293790" y="121169"/>
                  </a:cubicBezTo>
                  <a:cubicBezTo>
                    <a:pt x="304587" y="121171"/>
                    <a:pt x="315324" y="119582"/>
                    <a:pt x="325657" y="116456"/>
                  </a:cubicBezTo>
                  <a:lnTo>
                    <a:pt x="326158" y="116289"/>
                  </a:lnTo>
                  <a:lnTo>
                    <a:pt x="326158" y="74015"/>
                  </a:lnTo>
                  <a:lnTo>
                    <a:pt x="290912" y="74015"/>
                  </a:lnTo>
                  <a:lnTo>
                    <a:pt x="290912" y="84443"/>
                  </a:lnTo>
                  <a:lnTo>
                    <a:pt x="311622" y="84443"/>
                  </a:lnTo>
                  <a:lnTo>
                    <a:pt x="311622" y="108614"/>
                  </a:lnTo>
                  <a:cubicBezTo>
                    <a:pt x="306126" y="110222"/>
                    <a:pt x="300408" y="110925"/>
                    <a:pt x="294687" y="110700"/>
                  </a:cubicBezTo>
                  <a:cubicBezTo>
                    <a:pt x="270744" y="110700"/>
                    <a:pt x="255854" y="97790"/>
                    <a:pt x="255854" y="76997"/>
                  </a:cubicBezTo>
                  <a:cubicBezTo>
                    <a:pt x="255854" y="56205"/>
                    <a:pt x="271370" y="43420"/>
                    <a:pt x="296376" y="43420"/>
                  </a:cubicBezTo>
                  <a:cubicBezTo>
                    <a:pt x="304005" y="43187"/>
                    <a:pt x="311609" y="44419"/>
                    <a:pt x="318775" y="47049"/>
                  </a:cubicBezTo>
                  <a:lnTo>
                    <a:pt x="319463" y="47320"/>
                  </a:lnTo>
                  <a:lnTo>
                    <a:pt x="323322" y="36893"/>
                  </a:lnTo>
                  <a:lnTo>
                    <a:pt x="322654" y="36642"/>
                  </a:lnTo>
                  <a:cubicBezTo>
                    <a:pt x="314279" y="33835"/>
                    <a:pt x="305480" y="32500"/>
                    <a:pt x="296648" y="32701"/>
                  </a:cubicBezTo>
                  <a:close/>
                  <a:moveTo>
                    <a:pt x="0" y="0"/>
                  </a:moveTo>
                  <a:lnTo>
                    <a:pt x="1084312" y="0"/>
                  </a:lnTo>
                  <a:lnTo>
                    <a:pt x="1084312" y="147969"/>
                  </a:lnTo>
                  <a:lnTo>
                    <a:pt x="0" y="14796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A9BFC75-37CA-47C1-8372-7928AF517DEA}"/>
                </a:ext>
              </a:extLst>
            </p:cNvPr>
            <p:cNvSpPr/>
            <p:nvPr/>
          </p:nvSpPr>
          <p:spPr>
            <a:xfrm>
              <a:off x="343785" y="5806442"/>
              <a:ext cx="2086" cy="2086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E398F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DED1C6D6-E5E2-44B3-BEBD-A32976937118}"/>
                </a:ext>
              </a:extLst>
            </p:cNvPr>
            <p:cNvSpPr/>
            <p:nvPr/>
          </p:nvSpPr>
          <p:spPr>
            <a:xfrm>
              <a:off x="1057225" y="5745899"/>
              <a:ext cx="362883" cy="471331"/>
            </a:xfrm>
            <a:custGeom>
              <a:avLst/>
              <a:gdLst>
                <a:gd name="connsiteX0" fmla="*/ 0 w 362882"/>
                <a:gd name="connsiteY0" fmla="*/ 209513 h 471330"/>
                <a:gd name="connsiteX1" fmla="*/ 161525 w 362882"/>
                <a:gd name="connsiteY1" fmla="*/ 402967 h 471330"/>
                <a:gd name="connsiteX2" fmla="*/ 161733 w 362882"/>
                <a:gd name="connsiteY2" fmla="*/ 403176 h 471330"/>
                <a:gd name="connsiteX3" fmla="*/ 169137 w 362882"/>
                <a:gd name="connsiteY3" fmla="*/ 420089 h 471330"/>
                <a:gd name="connsiteX4" fmla="*/ 169137 w 362882"/>
                <a:gd name="connsiteY4" fmla="*/ 430955 h 471330"/>
                <a:gd name="connsiteX5" fmla="*/ 146071 w 362882"/>
                <a:gd name="connsiteY5" fmla="*/ 454021 h 471330"/>
                <a:gd name="connsiteX6" fmla="*/ 146071 w 362882"/>
                <a:gd name="connsiteY6" fmla="*/ 453917 h 471330"/>
                <a:gd name="connsiteX7" fmla="*/ 142463 w 362882"/>
                <a:gd name="connsiteY7" fmla="*/ 454021 h 471330"/>
                <a:gd name="connsiteX8" fmla="*/ 137791 w 362882"/>
                <a:gd name="connsiteY8" fmla="*/ 454021 h 471330"/>
                <a:gd name="connsiteX9" fmla="*/ 128736 w 362882"/>
                <a:gd name="connsiteY9" fmla="*/ 463965 h 471330"/>
                <a:gd name="connsiteX10" fmla="*/ 137791 w 362882"/>
                <a:gd name="connsiteY10" fmla="*/ 473020 h 471330"/>
                <a:gd name="connsiteX11" fmla="*/ 354270 w 362882"/>
                <a:gd name="connsiteY11" fmla="*/ 473020 h 471330"/>
                <a:gd name="connsiteX12" fmla="*/ 363323 w 362882"/>
                <a:gd name="connsiteY12" fmla="*/ 463076 h 471330"/>
                <a:gd name="connsiteX13" fmla="*/ 354270 w 362882"/>
                <a:gd name="connsiteY13" fmla="*/ 454021 h 471330"/>
                <a:gd name="connsiteX14" fmla="*/ 352622 w 362882"/>
                <a:gd name="connsiteY14" fmla="*/ 454021 h 471330"/>
                <a:gd name="connsiteX15" fmla="*/ 241150 w 362882"/>
                <a:gd name="connsiteY15" fmla="*/ 410225 h 471330"/>
                <a:gd name="connsiteX16" fmla="*/ 236979 w 362882"/>
                <a:gd name="connsiteY16" fmla="*/ 406304 h 471330"/>
                <a:gd name="connsiteX17" fmla="*/ 74662 w 362882"/>
                <a:gd name="connsiteY17" fmla="*/ 195185 h 471330"/>
                <a:gd name="connsiteX18" fmla="*/ 212578 w 362882"/>
                <a:gd name="connsiteY18" fmla="*/ 66695 h 471330"/>
                <a:gd name="connsiteX19" fmla="*/ 216750 w 362882"/>
                <a:gd name="connsiteY19" fmla="*/ 62775 h 471330"/>
                <a:gd name="connsiteX20" fmla="*/ 328200 w 362882"/>
                <a:gd name="connsiteY20" fmla="*/ 18978 h 471330"/>
                <a:gd name="connsiteX21" fmla="*/ 329848 w 362882"/>
                <a:gd name="connsiteY21" fmla="*/ 18978 h 471330"/>
                <a:gd name="connsiteX22" fmla="*/ 339337 w 362882"/>
                <a:gd name="connsiteY22" fmla="*/ 9489 h 471330"/>
                <a:gd name="connsiteX23" fmla="*/ 329848 w 362882"/>
                <a:gd name="connsiteY23" fmla="*/ 0 h 471330"/>
                <a:gd name="connsiteX24" fmla="*/ 137854 w 362882"/>
                <a:gd name="connsiteY24" fmla="*/ 0 h 471330"/>
                <a:gd name="connsiteX25" fmla="*/ 128365 w 362882"/>
                <a:gd name="connsiteY25" fmla="*/ 9489 h 471330"/>
                <a:gd name="connsiteX26" fmla="*/ 137854 w 362882"/>
                <a:gd name="connsiteY26" fmla="*/ 18978 h 471330"/>
                <a:gd name="connsiteX27" fmla="*/ 142525 w 362882"/>
                <a:gd name="connsiteY27" fmla="*/ 18978 h 471330"/>
                <a:gd name="connsiteX28" fmla="*/ 146133 w 362882"/>
                <a:gd name="connsiteY28" fmla="*/ 19104 h 471330"/>
                <a:gd name="connsiteX29" fmla="*/ 146133 w 362882"/>
                <a:gd name="connsiteY29" fmla="*/ 18978 h 471330"/>
                <a:gd name="connsiteX30" fmla="*/ 169024 w 362882"/>
                <a:gd name="connsiteY30" fmla="*/ 42217 h 471330"/>
                <a:gd name="connsiteX31" fmla="*/ 161754 w 362882"/>
                <a:gd name="connsiteY31" fmla="*/ 58854 h 471330"/>
                <a:gd name="connsiteX32" fmla="*/ 161545 w 362882"/>
                <a:gd name="connsiteY32" fmla="*/ 59062 h 471330"/>
                <a:gd name="connsiteX33" fmla="*/ 0 w 362882"/>
                <a:gd name="connsiteY33" fmla="*/ 209450 h 47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2882" h="471330">
                  <a:moveTo>
                    <a:pt x="0" y="209513"/>
                  </a:moveTo>
                  <a:lnTo>
                    <a:pt x="161525" y="402967"/>
                  </a:lnTo>
                  <a:lnTo>
                    <a:pt x="161733" y="403176"/>
                  </a:lnTo>
                  <a:cubicBezTo>
                    <a:pt x="166461" y="407528"/>
                    <a:pt x="169147" y="413664"/>
                    <a:pt x="169137" y="420089"/>
                  </a:cubicBezTo>
                  <a:lnTo>
                    <a:pt x="169137" y="430955"/>
                  </a:lnTo>
                  <a:cubicBezTo>
                    <a:pt x="169137" y="443693"/>
                    <a:pt x="158809" y="454021"/>
                    <a:pt x="146071" y="454021"/>
                  </a:cubicBezTo>
                  <a:lnTo>
                    <a:pt x="146071" y="453917"/>
                  </a:lnTo>
                  <a:cubicBezTo>
                    <a:pt x="144861" y="453917"/>
                    <a:pt x="143672" y="454021"/>
                    <a:pt x="142463" y="454021"/>
                  </a:cubicBezTo>
                  <a:lnTo>
                    <a:pt x="137791" y="454021"/>
                  </a:lnTo>
                  <a:cubicBezTo>
                    <a:pt x="132544" y="454267"/>
                    <a:pt x="128492" y="458720"/>
                    <a:pt x="128736" y="463965"/>
                  </a:cubicBezTo>
                  <a:cubicBezTo>
                    <a:pt x="128967" y="468868"/>
                    <a:pt x="132888" y="472791"/>
                    <a:pt x="137791" y="473020"/>
                  </a:cubicBezTo>
                  <a:lnTo>
                    <a:pt x="354270" y="473020"/>
                  </a:lnTo>
                  <a:cubicBezTo>
                    <a:pt x="359517" y="472774"/>
                    <a:pt x="363569" y="468321"/>
                    <a:pt x="363323" y="463076"/>
                  </a:cubicBezTo>
                  <a:cubicBezTo>
                    <a:pt x="363094" y="458173"/>
                    <a:pt x="359173" y="454250"/>
                    <a:pt x="354270" y="454021"/>
                  </a:cubicBezTo>
                  <a:lnTo>
                    <a:pt x="352622" y="454021"/>
                  </a:lnTo>
                  <a:cubicBezTo>
                    <a:pt x="289138" y="450809"/>
                    <a:pt x="253538" y="422279"/>
                    <a:pt x="241150" y="410225"/>
                  </a:cubicBezTo>
                  <a:lnTo>
                    <a:pt x="236979" y="406304"/>
                  </a:lnTo>
                  <a:lnTo>
                    <a:pt x="74662" y="195185"/>
                  </a:lnTo>
                  <a:lnTo>
                    <a:pt x="212578" y="66695"/>
                  </a:lnTo>
                  <a:lnTo>
                    <a:pt x="216750" y="62775"/>
                  </a:lnTo>
                  <a:cubicBezTo>
                    <a:pt x="229117" y="50658"/>
                    <a:pt x="264717" y="22148"/>
                    <a:pt x="328200" y="18978"/>
                  </a:cubicBezTo>
                  <a:lnTo>
                    <a:pt x="329848" y="18978"/>
                  </a:lnTo>
                  <a:cubicBezTo>
                    <a:pt x="335089" y="18978"/>
                    <a:pt x="339337" y="14730"/>
                    <a:pt x="339337" y="9489"/>
                  </a:cubicBezTo>
                  <a:cubicBezTo>
                    <a:pt x="339337" y="4248"/>
                    <a:pt x="335089" y="0"/>
                    <a:pt x="329848" y="0"/>
                  </a:cubicBezTo>
                  <a:lnTo>
                    <a:pt x="137854" y="0"/>
                  </a:lnTo>
                  <a:cubicBezTo>
                    <a:pt x="132613" y="0"/>
                    <a:pt x="128365" y="4248"/>
                    <a:pt x="128365" y="9489"/>
                  </a:cubicBezTo>
                  <a:cubicBezTo>
                    <a:pt x="128365" y="14730"/>
                    <a:pt x="132613" y="18978"/>
                    <a:pt x="137854" y="18978"/>
                  </a:cubicBezTo>
                  <a:lnTo>
                    <a:pt x="142525" y="18978"/>
                  </a:lnTo>
                  <a:cubicBezTo>
                    <a:pt x="143735" y="18978"/>
                    <a:pt x="144924" y="18978"/>
                    <a:pt x="146133" y="19104"/>
                  </a:cubicBezTo>
                  <a:lnTo>
                    <a:pt x="146133" y="18978"/>
                  </a:lnTo>
                  <a:cubicBezTo>
                    <a:pt x="158872" y="19074"/>
                    <a:pt x="169120" y="29479"/>
                    <a:pt x="169024" y="42217"/>
                  </a:cubicBezTo>
                  <a:cubicBezTo>
                    <a:pt x="168978" y="48524"/>
                    <a:pt x="166351" y="54535"/>
                    <a:pt x="161754" y="58854"/>
                  </a:cubicBezTo>
                  <a:lnTo>
                    <a:pt x="161545" y="59062"/>
                  </a:lnTo>
                  <a:lnTo>
                    <a:pt x="0" y="209450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2B9F6816-7EC6-4416-9C76-D501CBCD9B87}"/>
                </a:ext>
              </a:extLst>
            </p:cNvPr>
            <p:cNvSpPr/>
            <p:nvPr/>
          </p:nvSpPr>
          <p:spPr>
            <a:xfrm>
              <a:off x="376820" y="5566480"/>
              <a:ext cx="104277" cy="104277"/>
            </a:xfrm>
            <a:custGeom>
              <a:avLst/>
              <a:gdLst>
                <a:gd name="connsiteX0" fmla="*/ 104986 w 104276"/>
                <a:gd name="connsiteY0" fmla="*/ 52493 h 104276"/>
                <a:gd name="connsiteX1" fmla="*/ 52493 w 104276"/>
                <a:gd name="connsiteY1" fmla="*/ 104986 h 104276"/>
                <a:gd name="connsiteX2" fmla="*/ 0 w 104276"/>
                <a:gd name="connsiteY2" fmla="*/ 52493 h 104276"/>
                <a:gd name="connsiteX3" fmla="*/ 52493 w 104276"/>
                <a:gd name="connsiteY3" fmla="*/ 0 h 104276"/>
                <a:gd name="connsiteX4" fmla="*/ 104986 w 104276"/>
                <a:gd name="connsiteY4" fmla="*/ 52451 h 104276"/>
                <a:gd name="connsiteX5" fmla="*/ 104986 w 104276"/>
                <a:gd name="connsiteY5" fmla="*/ 52493 h 10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76" h="104276">
                  <a:moveTo>
                    <a:pt x="104986" y="52493"/>
                  </a:moveTo>
                  <a:cubicBezTo>
                    <a:pt x="104986" y="81484"/>
                    <a:pt x="81484" y="104986"/>
                    <a:pt x="52493" y="104986"/>
                  </a:cubicBezTo>
                  <a:cubicBezTo>
                    <a:pt x="23502" y="104986"/>
                    <a:pt x="0" y="81484"/>
                    <a:pt x="0" y="52493"/>
                  </a:cubicBezTo>
                  <a:cubicBezTo>
                    <a:pt x="0" y="23502"/>
                    <a:pt x="23502" y="0"/>
                    <a:pt x="52493" y="0"/>
                  </a:cubicBezTo>
                  <a:cubicBezTo>
                    <a:pt x="81471" y="-13"/>
                    <a:pt x="104973" y="23473"/>
                    <a:pt x="104986" y="52451"/>
                  </a:cubicBezTo>
                  <a:cubicBezTo>
                    <a:pt x="104986" y="52466"/>
                    <a:pt x="104986" y="52478"/>
                    <a:pt x="104986" y="52493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550ED4B-2956-4D2C-AE65-4AA78558B37A}"/>
                </a:ext>
              </a:extLst>
            </p:cNvPr>
            <p:cNvSpPr/>
            <p:nvPr/>
          </p:nvSpPr>
          <p:spPr>
            <a:xfrm>
              <a:off x="329635" y="5742918"/>
              <a:ext cx="237751" cy="475502"/>
            </a:xfrm>
            <a:custGeom>
              <a:avLst/>
              <a:gdLst>
                <a:gd name="connsiteX0" fmla="*/ 167187 w 237750"/>
                <a:gd name="connsiteY0" fmla="*/ 22981 h 475501"/>
                <a:gd name="connsiteX1" fmla="*/ 167520 w 237750"/>
                <a:gd name="connsiteY1" fmla="*/ 399899 h 475501"/>
                <a:gd name="connsiteX2" fmla="*/ 224643 w 237750"/>
                <a:gd name="connsiteY2" fmla="*/ 457022 h 475501"/>
                <a:gd name="connsiteX3" fmla="*/ 229315 w 237750"/>
                <a:gd name="connsiteY3" fmla="*/ 457022 h 475501"/>
                <a:gd name="connsiteX4" fmla="*/ 239258 w 237750"/>
                <a:gd name="connsiteY4" fmla="*/ 466076 h 475501"/>
                <a:gd name="connsiteX5" fmla="*/ 230205 w 237750"/>
                <a:gd name="connsiteY5" fmla="*/ 476021 h 475501"/>
                <a:gd name="connsiteX6" fmla="*/ 229315 w 237750"/>
                <a:gd name="connsiteY6" fmla="*/ 476021 h 475501"/>
                <a:gd name="connsiteX7" fmla="*/ 16590 w 237750"/>
                <a:gd name="connsiteY7" fmla="*/ 476021 h 475501"/>
                <a:gd name="connsiteX8" fmla="*/ 7536 w 237750"/>
                <a:gd name="connsiteY8" fmla="*/ 466076 h 475501"/>
                <a:gd name="connsiteX9" fmla="*/ 16590 w 237750"/>
                <a:gd name="connsiteY9" fmla="*/ 457022 h 475501"/>
                <a:gd name="connsiteX10" fmla="*/ 21324 w 237750"/>
                <a:gd name="connsiteY10" fmla="*/ 457022 h 475501"/>
                <a:gd name="connsiteX11" fmla="*/ 78447 w 237750"/>
                <a:gd name="connsiteY11" fmla="*/ 399899 h 475501"/>
                <a:gd name="connsiteX12" fmla="*/ 78239 w 237750"/>
                <a:gd name="connsiteY12" fmla="*/ 89822 h 475501"/>
                <a:gd name="connsiteX13" fmla="*/ 44307 w 237750"/>
                <a:gd name="connsiteY13" fmla="*/ 55891 h 475501"/>
                <a:gd name="connsiteX14" fmla="*/ 41074 w 237750"/>
                <a:gd name="connsiteY14" fmla="*/ 55891 h 475501"/>
                <a:gd name="connsiteX15" fmla="*/ 27393 w 237750"/>
                <a:gd name="connsiteY15" fmla="*/ 57371 h 475501"/>
                <a:gd name="connsiteX16" fmla="*/ 26642 w 237750"/>
                <a:gd name="connsiteY16" fmla="*/ 57538 h 475501"/>
                <a:gd name="connsiteX17" fmla="*/ 10688 w 237750"/>
                <a:gd name="connsiteY17" fmla="*/ 60875 h 475501"/>
                <a:gd name="connsiteX18" fmla="*/ 9187 w 237750"/>
                <a:gd name="connsiteY18" fmla="*/ 60875 h 475501"/>
                <a:gd name="connsiteX19" fmla="*/ 0 w 237750"/>
                <a:gd name="connsiteY19" fmla="*/ 51793 h 475501"/>
                <a:gd name="connsiteX20" fmla="*/ 7101 w 237750"/>
                <a:gd name="connsiteY20" fmla="*/ 42835 h 475501"/>
                <a:gd name="connsiteX21" fmla="*/ 179157 w 237750"/>
                <a:gd name="connsiteY21" fmla="*/ 332 h 475501"/>
                <a:gd name="connsiteX22" fmla="*/ 181577 w 237750"/>
                <a:gd name="connsiteY22" fmla="*/ 19 h 475501"/>
                <a:gd name="connsiteX23" fmla="*/ 191277 w 237750"/>
                <a:gd name="connsiteY23" fmla="*/ 8551 h 475501"/>
                <a:gd name="connsiteX24" fmla="*/ 184204 w 237750"/>
                <a:gd name="connsiteY24" fmla="*/ 18038 h 475501"/>
                <a:gd name="connsiteX25" fmla="*/ 167228 w 237750"/>
                <a:gd name="connsiteY25" fmla="*/ 22981 h 47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7750" h="475501">
                  <a:moveTo>
                    <a:pt x="167187" y="22981"/>
                  </a:moveTo>
                  <a:lnTo>
                    <a:pt x="167520" y="399899"/>
                  </a:lnTo>
                  <a:cubicBezTo>
                    <a:pt x="167520" y="431447"/>
                    <a:pt x="193095" y="457022"/>
                    <a:pt x="224643" y="457022"/>
                  </a:cubicBezTo>
                  <a:lnTo>
                    <a:pt x="229315" y="457022"/>
                  </a:lnTo>
                  <a:cubicBezTo>
                    <a:pt x="234562" y="456776"/>
                    <a:pt x="239014" y="460830"/>
                    <a:pt x="239258" y="466076"/>
                  </a:cubicBezTo>
                  <a:cubicBezTo>
                    <a:pt x="239504" y="471323"/>
                    <a:pt x="235452" y="475775"/>
                    <a:pt x="230205" y="476021"/>
                  </a:cubicBezTo>
                  <a:cubicBezTo>
                    <a:pt x="229909" y="476036"/>
                    <a:pt x="229611" y="476036"/>
                    <a:pt x="229315" y="476021"/>
                  </a:cubicBezTo>
                  <a:lnTo>
                    <a:pt x="16590" y="476021"/>
                  </a:lnTo>
                  <a:cubicBezTo>
                    <a:pt x="11344" y="475775"/>
                    <a:pt x="7290" y="471323"/>
                    <a:pt x="7536" y="466076"/>
                  </a:cubicBezTo>
                  <a:cubicBezTo>
                    <a:pt x="7766" y="461175"/>
                    <a:pt x="11688" y="457252"/>
                    <a:pt x="16590" y="457022"/>
                  </a:cubicBezTo>
                  <a:lnTo>
                    <a:pt x="21324" y="457022"/>
                  </a:lnTo>
                  <a:cubicBezTo>
                    <a:pt x="52872" y="457022"/>
                    <a:pt x="78447" y="431447"/>
                    <a:pt x="78447" y="399899"/>
                  </a:cubicBezTo>
                  <a:lnTo>
                    <a:pt x="78239" y="89822"/>
                  </a:lnTo>
                  <a:cubicBezTo>
                    <a:pt x="78227" y="71088"/>
                    <a:pt x="63042" y="55903"/>
                    <a:pt x="44307" y="55891"/>
                  </a:cubicBezTo>
                  <a:cubicBezTo>
                    <a:pt x="43222" y="55891"/>
                    <a:pt x="42221" y="55891"/>
                    <a:pt x="41074" y="55891"/>
                  </a:cubicBezTo>
                  <a:cubicBezTo>
                    <a:pt x="36477" y="55936"/>
                    <a:pt x="31894" y="56433"/>
                    <a:pt x="27393" y="57371"/>
                  </a:cubicBezTo>
                  <a:lnTo>
                    <a:pt x="26642" y="57538"/>
                  </a:lnTo>
                  <a:cubicBezTo>
                    <a:pt x="21324" y="58664"/>
                    <a:pt x="16006" y="59791"/>
                    <a:pt x="10688" y="60875"/>
                  </a:cubicBezTo>
                  <a:cubicBezTo>
                    <a:pt x="10188" y="60906"/>
                    <a:pt x="9687" y="60906"/>
                    <a:pt x="9187" y="60875"/>
                  </a:cubicBezTo>
                  <a:cubicBezTo>
                    <a:pt x="4142" y="60904"/>
                    <a:pt x="29" y="56837"/>
                    <a:pt x="0" y="51793"/>
                  </a:cubicBezTo>
                  <a:cubicBezTo>
                    <a:pt x="-24" y="47511"/>
                    <a:pt x="2928" y="43788"/>
                    <a:pt x="7101" y="42835"/>
                  </a:cubicBezTo>
                  <a:cubicBezTo>
                    <a:pt x="65496" y="30864"/>
                    <a:pt x="123495" y="16516"/>
                    <a:pt x="179157" y="332"/>
                  </a:cubicBezTo>
                  <a:cubicBezTo>
                    <a:pt x="179946" y="121"/>
                    <a:pt x="180759" y="17"/>
                    <a:pt x="181577" y="19"/>
                  </a:cubicBezTo>
                  <a:cubicBezTo>
                    <a:pt x="186611" y="-304"/>
                    <a:pt x="190953" y="3517"/>
                    <a:pt x="191277" y="8551"/>
                  </a:cubicBezTo>
                  <a:cubicBezTo>
                    <a:pt x="191562" y="13020"/>
                    <a:pt x="188567" y="17037"/>
                    <a:pt x="184204" y="18038"/>
                  </a:cubicBezTo>
                  <a:cubicBezTo>
                    <a:pt x="178448" y="19686"/>
                    <a:pt x="173026" y="21333"/>
                    <a:pt x="167228" y="22981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0CCE6EC1-9125-467F-9453-6452A7DF50E5}"/>
                </a:ext>
              </a:extLst>
            </p:cNvPr>
            <p:cNvSpPr/>
            <p:nvPr/>
          </p:nvSpPr>
          <p:spPr>
            <a:xfrm>
              <a:off x="892116" y="5476612"/>
              <a:ext cx="239836" cy="740365"/>
            </a:xfrm>
            <a:custGeom>
              <a:avLst/>
              <a:gdLst>
                <a:gd name="connsiteX0" fmla="*/ 29091 w 239836"/>
                <a:gd name="connsiteY0" fmla="*/ 115228 h 740364"/>
                <a:gd name="connsiteX1" fmla="*/ 13867 w 239836"/>
                <a:gd name="connsiteY1" fmla="*/ 123570 h 740364"/>
                <a:gd name="connsiteX2" fmla="*/ 1322 w 239836"/>
                <a:gd name="connsiteY2" fmla="*/ 120488 h 740364"/>
                <a:gd name="connsiteX3" fmla="*/ 4405 w 239836"/>
                <a:gd name="connsiteY3" fmla="*/ 107941 h 740364"/>
                <a:gd name="connsiteX4" fmla="*/ 5524 w 239836"/>
                <a:gd name="connsiteY4" fmla="*/ 107366 h 740364"/>
                <a:gd name="connsiteX5" fmla="*/ 176768 w 239836"/>
                <a:gd name="connsiteY5" fmla="*/ 1546 h 740364"/>
                <a:gd name="connsiteX6" fmla="*/ 189466 w 239836"/>
                <a:gd name="connsiteY6" fmla="*/ 4067 h 740364"/>
                <a:gd name="connsiteX7" fmla="*/ 191012 w 239836"/>
                <a:gd name="connsiteY7" fmla="*/ 9137 h 740364"/>
                <a:gd name="connsiteX8" fmla="*/ 187279 w 239836"/>
                <a:gd name="connsiteY8" fmla="*/ 16499 h 740364"/>
                <a:gd name="connsiteX9" fmla="*/ 169510 w 239836"/>
                <a:gd name="connsiteY9" fmla="*/ 28825 h 740364"/>
                <a:gd name="connsiteX10" fmla="*/ 169510 w 239836"/>
                <a:gd name="connsiteY10" fmla="*/ 28825 h 740364"/>
                <a:gd name="connsiteX11" fmla="*/ 169927 w 239836"/>
                <a:gd name="connsiteY11" fmla="*/ 666268 h 740364"/>
                <a:gd name="connsiteX12" fmla="*/ 227008 w 239836"/>
                <a:gd name="connsiteY12" fmla="*/ 723391 h 740364"/>
                <a:gd name="connsiteX13" fmla="*/ 227029 w 239836"/>
                <a:gd name="connsiteY13" fmla="*/ 723391 h 740364"/>
                <a:gd name="connsiteX14" fmla="*/ 231721 w 239836"/>
                <a:gd name="connsiteY14" fmla="*/ 723391 h 740364"/>
                <a:gd name="connsiteX15" fmla="*/ 240777 w 239836"/>
                <a:gd name="connsiteY15" fmla="*/ 733335 h 740364"/>
                <a:gd name="connsiteX16" fmla="*/ 231721 w 239836"/>
                <a:gd name="connsiteY16" fmla="*/ 742390 h 740364"/>
                <a:gd name="connsiteX17" fmla="*/ 18997 w 239836"/>
                <a:gd name="connsiteY17" fmla="*/ 742390 h 740364"/>
                <a:gd name="connsiteX18" fmla="*/ 9942 w 239836"/>
                <a:gd name="connsiteY18" fmla="*/ 732446 h 740364"/>
                <a:gd name="connsiteX19" fmla="*/ 18997 w 239836"/>
                <a:gd name="connsiteY19" fmla="*/ 723391 h 740364"/>
                <a:gd name="connsiteX20" fmla="*/ 23689 w 239836"/>
                <a:gd name="connsiteY20" fmla="*/ 723391 h 740364"/>
                <a:gd name="connsiteX21" fmla="*/ 80812 w 239836"/>
                <a:gd name="connsiteY21" fmla="*/ 666268 h 740364"/>
                <a:gd name="connsiteX22" fmla="*/ 80541 w 239836"/>
                <a:gd name="connsiteY22" fmla="*/ 130661 h 740364"/>
                <a:gd name="connsiteX23" fmla="*/ 46609 w 239836"/>
                <a:gd name="connsiteY23" fmla="*/ 107866 h 740364"/>
                <a:gd name="connsiteX24" fmla="*/ 43398 w 239836"/>
                <a:gd name="connsiteY24" fmla="*/ 109076 h 740364"/>
                <a:gd name="connsiteX25" fmla="*/ 29758 w 239836"/>
                <a:gd name="connsiteY25" fmla="*/ 114832 h 740364"/>
                <a:gd name="connsiteX26" fmla="*/ 29154 w 239836"/>
                <a:gd name="connsiteY26" fmla="*/ 115228 h 7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9836" h="740364">
                  <a:moveTo>
                    <a:pt x="29091" y="115228"/>
                  </a:moveTo>
                  <a:cubicBezTo>
                    <a:pt x="24017" y="118008"/>
                    <a:pt x="18941" y="120790"/>
                    <a:pt x="13867" y="123570"/>
                  </a:cubicBezTo>
                  <a:cubicBezTo>
                    <a:pt x="9552" y="126184"/>
                    <a:pt x="3935" y="124803"/>
                    <a:pt x="1322" y="120488"/>
                  </a:cubicBezTo>
                  <a:cubicBezTo>
                    <a:pt x="-1291" y="116171"/>
                    <a:pt x="90" y="110555"/>
                    <a:pt x="4405" y="107941"/>
                  </a:cubicBezTo>
                  <a:cubicBezTo>
                    <a:pt x="4763" y="107725"/>
                    <a:pt x="5139" y="107533"/>
                    <a:pt x="5524" y="107366"/>
                  </a:cubicBezTo>
                  <a:cubicBezTo>
                    <a:pt x="65588" y="74685"/>
                    <a:pt x="123357" y="39690"/>
                    <a:pt x="176768" y="1546"/>
                  </a:cubicBezTo>
                  <a:cubicBezTo>
                    <a:pt x="180972" y="-1265"/>
                    <a:pt x="186657" y="-135"/>
                    <a:pt x="189466" y="4067"/>
                  </a:cubicBezTo>
                  <a:cubicBezTo>
                    <a:pt x="190472" y="5569"/>
                    <a:pt x="191008" y="7333"/>
                    <a:pt x="191012" y="9137"/>
                  </a:cubicBezTo>
                  <a:cubicBezTo>
                    <a:pt x="191020" y="12049"/>
                    <a:pt x="189631" y="14787"/>
                    <a:pt x="187279" y="16499"/>
                  </a:cubicBezTo>
                  <a:cubicBezTo>
                    <a:pt x="181356" y="20670"/>
                    <a:pt x="175537" y="24841"/>
                    <a:pt x="169510" y="28825"/>
                  </a:cubicBezTo>
                  <a:lnTo>
                    <a:pt x="169510" y="28825"/>
                  </a:lnTo>
                  <a:lnTo>
                    <a:pt x="169927" y="666268"/>
                  </a:lnTo>
                  <a:cubicBezTo>
                    <a:pt x="169915" y="697806"/>
                    <a:pt x="195471" y="723378"/>
                    <a:pt x="227008" y="723391"/>
                  </a:cubicBezTo>
                  <a:cubicBezTo>
                    <a:pt x="227014" y="723391"/>
                    <a:pt x="227023" y="723391"/>
                    <a:pt x="227029" y="723391"/>
                  </a:cubicBezTo>
                  <a:lnTo>
                    <a:pt x="231721" y="723391"/>
                  </a:lnTo>
                  <a:cubicBezTo>
                    <a:pt x="236969" y="723637"/>
                    <a:pt x="241021" y="728090"/>
                    <a:pt x="240777" y="733335"/>
                  </a:cubicBezTo>
                  <a:cubicBezTo>
                    <a:pt x="240545" y="738238"/>
                    <a:pt x="236625" y="742161"/>
                    <a:pt x="231721" y="742390"/>
                  </a:cubicBezTo>
                  <a:lnTo>
                    <a:pt x="18997" y="742390"/>
                  </a:lnTo>
                  <a:cubicBezTo>
                    <a:pt x="13750" y="742144"/>
                    <a:pt x="9698" y="737691"/>
                    <a:pt x="9942" y="732446"/>
                  </a:cubicBezTo>
                  <a:cubicBezTo>
                    <a:pt x="10173" y="727543"/>
                    <a:pt x="14094" y="723620"/>
                    <a:pt x="18997" y="723391"/>
                  </a:cubicBezTo>
                  <a:lnTo>
                    <a:pt x="23689" y="723391"/>
                  </a:lnTo>
                  <a:cubicBezTo>
                    <a:pt x="55237" y="723391"/>
                    <a:pt x="80812" y="697816"/>
                    <a:pt x="80812" y="666268"/>
                  </a:cubicBezTo>
                  <a:lnTo>
                    <a:pt x="80541" y="130661"/>
                  </a:lnTo>
                  <a:cubicBezTo>
                    <a:pt x="80541" y="111891"/>
                    <a:pt x="65338" y="101714"/>
                    <a:pt x="46609" y="107866"/>
                  </a:cubicBezTo>
                  <a:cubicBezTo>
                    <a:pt x="45525" y="108221"/>
                    <a:pt x="44524" y="108617"/>
                    <a:pt x="43398" y="109076"/>
                  </a:cubicBezTo>
                  <a:cubicBezTo>
                    <a:pt x="38701" y="110619"/>
                    <a:pt x="34140" y="112544"/>
                    <a:pt x="29758" y="114832"/>
                  </a:cubicBezTo>
                  <a:lnTo>
                    <a:pt x="29154" y="115228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55BC9771-CF1E-43D3-AFC6-1CE2FE5E60BE}"/>
                </a:ext>
              </a:extLst>
            </p:cNvPr>
            <p:cNvSpPr/>
            <p:nvPr/>
          </p:nvSpPr>
          <p:spPr>
            <a:xfrm>
              <a:off x="590856" y="5644578"/>
              <a:ext cx="239836" cy="573522"/>
            </a:xfrm>
            <a:custGeom>
              <a:avLst/>
              <a:gdLst>
                <a:gd name="connsiteX0" fmla="*/ 241007 w 239836"/>
                <a:gd name="connsiteY0" fmla="*/ 103657 h 573521"/>
                <a:gd name="connsiteX1" fmla="*/ 167534 w 239836"/>
                <a:gd name="connsiteY1" fmla="*/ 103657 h 573521"/>
                <a:gd name="connsiteX2" fmla="*/ 167534 w 239836"/>
                <a:gd name="connsiteY2" fmla="*/ 25595 h 573521"/>
                <a:gd name="connsiteX3" fmla="*/ 167534 w 239836"/>
                <a:gd name="connsiteY3" fmla="*/ 25595 h 573521"/>
                <a:gd name="connsiteX4" fmla="*/ 186303 w 239836"/>
                <a:gd name="connsiteY4" fmla="*/ 17399 h 573521"/>
                <a:gd name="connsiteX5" fmla="*/ 190652 w 239836"/>
                <a:gd name="connsiteY5" fmla="*/ 5230 h 573521"/>
                <a:gd name="connsiteX6" fmla="*/ 178483 w 239836"/>
                <a:gd name="connsiteY6" fmla="*/ 882 h 573521"/>
                <a:gd name="connsiteX7" fmla="*/ 6155 w 239836"/>
                <a:gd name="connsiteY7" fmla="*/ 68015 h 573521"/>
                <a:gd name="connsiteX8" fmla="*/ 503 w 239836"/>
                <a:gd name="connsiteY8" fmla="*/ 79631 h 573521"/>
                <a:gd name="connsiteX9" fmla="*/ 9137 w 239836"/>
                <a:gd name="connsiteY9" fmla="*/ 85784 h 573521"/>
                <a:gd name="connsiteX10" fmla="*/ 12266 w 239836"/>
                <a:gd name="connsiteY10" fmla="*/ 85241 h 573521"/>
                <a:gd name="connsiteX11" fmla="*/ 17459 w 239836"/>
                <a:gd name="connsiteY11" fmla="*/ 83469 h 573521"/>
                <a:gd name="connsiteX12" fmla="*/ 18042 w 239836"/>
                <a:gd name="connsiteY12" fmla="*/ 83281 h 573521"/>
                <a:gd name="connsiteX13" fmla="*/ 41400 w 239836"/>
                <a:gd name="connsiteY13" fmla="*/ 79381 h 573521"/>
                <a:gd name="connsiteX14" fmla="*/ 44612 w 239836"/>
                <a:gd name="connsiteY14" fmla="*/ 79214 h 573521"/>
                <a:gd name="connsiteX15" fmla="*/ 78544 w 239836"/>
                <a:gd name="connsiteY15" fmla="*/ 109392 h 573521"/>
                <a:gd name="connsiteX16" fmla="*/ 78544 w 239836"/>
                <a:gd name="connsiteY16" fmla="*/ 127432 h 573521"/>
                <a:gd name="connsiteX17" fmla="*/ 78669 w 239836"/>
                <a:gd name="connsiteY17" fmla="*/ 461826 h 573521"/>
                <a:gd name="connsiteX18" fmla="*/ 78669 w 239836"/>
                <a:gd name="connsiteY18" fmla="*/ 514423 h 573521"/>
                <a:gd name="connsiteX19" fmla="*/ 78877 w 239836"/>
                <a:gd name="connsiteY19" fmla="*/ 514423 h 573521"/>
                <a:gd name="connsiteX20" fmla="*/ 138962 w 239836"/>
                <a:gd name="connsiteY20" fmla="*/ 574549 h 573521"/>
                <a:gd name="connsiteX21" fmla="*/ 138983 w 239836"/>
                <a:gd name="connsiteY21" fmla="*/ 574549 h 573521"/>
                <a:gd name="connsiteX22" fmla="*/ 141068 w 239836"/>
                <a:gd name="connsiteY22" fmla="*/ 574362 h 573521"/>
                <a:gd name="connsiteX23" fmla="*/ 229557 w 239836"/>
                <a:gd name="connsiteY23" fmla="*/ 574362 h 573521"/>
                <a:gd name="connsiteX24" fmla="*/ 238613 w 239836"/>
                <a:gd name="connsiteY24" fmla="*/ 564416 h 573521"/>
                <a:gd name="connsiteX25" fmla="*/ 229557 w 239836"/>
                <a:gd name="connsiteY25" fmla="*/ 555363 h 573521"/>
                <a:gd name="connsiteX26" fmla="*/ 224865 w 239836"/>
                <a:gd name="connsiteY26" fmla="*/ 555363 h 573521"/>
                <a:gd name="connsiteX27" fmla="*/ 167763 w 239836"/>
                <a:gd name="connsiteY27" fmla="*/ 498261 h 573521"/>
                <a:gd name="connsiteX28" fmla="*/ 167513 w 239836"/>
                <a:gd name="connsiteY28" fmla="*/ 158318 h 573521"/>
                <a:gd name="connsiteX29" fmla="*/ 167513 w 239836"/>
                <a:gd name="connsiteY29" fmla="*/ 148329 h 573521"/>
                <a:gd name="connsiteX30" fmla="*/ 240944 w 239836"/>
                <a:gd name="connsiteY30" fmla="*/ 148329 h 57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836" h="573521">
                  <a:moveTo>
                    <a:pt x="241007" y="103657"/>
                  </a:moveTo>
                  <a:lnTo>
                    <a:pt x="167534" y="103657"/>
                  </a:lnTo>
                  <a:lnTo>
                    <a:pt x="167534" y="25595"/>
                  </a:lnTo>
                  <a:lnTo>
                    <a:pt x="167534" y="25595"/>
                  </a:lnTo>
                  <a:cubicBezTo>
                    <a:pt x="173846" y="22815"/>
                    <a:pt x="180103" y="20083"/>
                    <a:pt x="186303" y="17399"/>
                  </a:cubicBezTo>
                  <a:cubicBezTo>
                    <a:pt x="190864" y="15238"/>
                    <a:pt x="192812" y="9791"/>
                    <a:pt x="190652" y="5230"/>
                  </a:cubicBezTo>
                  <a:cubicBezTo>
                    <a:pt x="188491" y="669"/>
                    <a:pt x="183044" y="-1279"/>
                    <a:pt x="178483" y="882"/>
                  </a:cubicBezTo>
                  <a:cubicBezTo>
                    <a:pt x="123299" y="25553"/>
                    <a:pt x="65280" y="47931"/>
                    <a:pt x="6155" y="68015"/>
                  </a:cubicBezTo>
                  <a:cubicBezTo>
                    <a:pt x="1387" y="69662"/>
                    <a:pt x="-1144" y="74864"/>
                    <a:pt x="503" y="79631"/>
                  </a:cubicBezTo>
                  <a:cubicBezTo>
                    <a:pt x="1775" y="83312"/>
                    <a:pt x="5241" y="85784"/>
                    <a:pt x="9137" y="85784"/>
                  </a:cubicBezTo>
                  <a:cubicBezTo>
                    <a:pt x="10203" y="85788"/>
                    <a:pt x="11262" y="85604"/>
                    <a:pt x="12266" y="85241"/>
                  </a:cubicBezTo>
                  <a:lnTo>
                    <a:pt x="17459" y="83469"/>
                  </a:lnTo>
                  <a:lnTo>
                    <a:pt x="18042" y="83281"/>
                  </a:lnTo>
                  <a:cubicBezTo>
                    <a:pt x="25559" y="80693"/>
                    <a:pt x="33452" y="79375"/>
                    <a:pt x="41400" y="79381"/>
                  </a:cubicBezTo>
                  <a:cubicBezTo>
                    <a:pt x="42464" y="79277"/>
                    <a:pt x="43486" y="79214"/>
                    <a:pt x="44612" y="79214"/>
                  </a:cubicBezTo>
                  <a:cubicBezTo>
                    <a:pt x="63382" y="79214"/>
                    <a:pt x="78544" y="90664"/>
                    <a:pt x="78544" y="109392"/>
                  </a:cubicBezTo>
                  <a:lnTo>
                    <a:pt x="78544" y="127432"/>
                  </a:lnTo>
                  <a:lnTo>
                    <a:pt x="78669" y="461826"/>
                  </a:lnTo>
                  <a:lnTo>
                    <a:pt x="78669" y="514423"/>
                  </a:lnTo>
                  <a:lnTo>
                    <a:pt x="78877" y="514423"/>
                  </a:lnTo>
                  <a:cubicBezTo>
                    <a:pt x="78865" y="547619"/>
                    <a:pt x="105766" y="574537"/>
                    <a:pt x="138962" y="574549"/>
                  </a:cubicBezTo>
                  <a:cubicBezTo>
                    <a:pt x="138968" y="574549"/>
                    <a:pt x="138976" y="574549"/>
                    <a:pt x="138983" y="574549"/>
                  </a:cubicBezTo>
                  <a:lnTo>
                    <a:pt x="141068" y="574362"/>
                  </a:lnTo>
                  <a:lnTo>
                    <a:pt x="229557" y="574362"/>
                  </a:lnTo>
                  <a:cubicBezTo>
                    <a:pt x="234804" y="574116"/>
                    <a:pt x="238857" y="569663"/>
                    <a:pt x="238613" y="564416"/>
                  </a:cubicBezTo>
                  <a:cubicBezTo>
                    <a:pt x="238381" y="559515"/>
                    <a:pt x="234460" y="555592"/>
                    <a:pt x="229557" y="555363"/>
                  </a:cubicBezTo>
                  <a:lnTo>
                    <a:pt x="224865" y="555363"/>
                  </a:lnTo>
                  <a:cubicBezTo>
                    <a:pt x="193327" y="555363"/>
                    <a:pt x="167763" y="529798"/>
                    <a:pt x="167763" y="498261"/>
                  </a:cubicBezTo>
                  <a:lnTo>
                    <a:pt x="167513" y="158318"/>
                  </a:lnTo>
                  <a:lnTo>
                    <a:pt x="167513" y="148329"/>
                  </a:lnTo>
                  <a:lnTo>
                    <a:pt x="240944" y="14832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3829721-0864-47AC-63EA-7D77BEAD173F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AB008FD0-61BE-13DF-8682-18739C9BC023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C2EB7BB7-F39D-66A2-FE47-BAD6FDFDAFC0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2716E6F8-C4EA-4931-DB6D-7652A2435333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C7821D7C-162B-5271-B001-B03E82BC346B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F4251A0A-67CC-F0D9-4123-6D11C35842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A288ECB7-42CC-BEF8-DEFC-3F1F39B689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B439847A-A956-53BB-3755-F049164711DA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CECBA9A3-6BC0-903D-3C0A-9A93259D5547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55C0E3C2-2C92-5CED-350A-0CE4950D7F27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B0DEF6E0-F7B3-9589-5EDB-B0053F71E5ED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E5AA7B3-CC6F-C285-0CED-908BCC1BB704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5AA91EC9-F7E5-5F9D-5D47-F2AF7427E192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5A11D132-5A5B-2617-0801-CB7273F00AB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551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digital engineering)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48E77DB-710E-449A-AA01-CB74419F45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2938481"/>
            <a:ext cx="11471275" cy="981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85000"/>
              </a:lnSpc>
              <a:buNone/>
              <a:defRPr sz="7500" cap="all" baseline="0">
                <a:solidFill>
                  <a:schemeClr val="bg1"/>
                </a:solidFill>
              </a:defRPr>
            </a:lvl1pPr>
            <a:lvl2pPr marL="268288" indent="0">
              <a:buNone/>
              <a:defRPr sz="7500">
                <a:solidFill>
                  <a:schemeClr val="bg1"/>
                </a:solidFill>
              </a:defRPr>
            </a:lvl2pPr>
            <a:lvl3pPr marL="534987" indent="0">
              <a:buNone/>
              <a:defRPr sz="7500">
                <a:solidFill>
                  <a:schemeClr val="bg1"/>
                </a:solidFill>
              </a:defRPr>
            </a:lvl3pPr>
            <a:lvl4pPr marL="803275" indent="0">
              <a:buNone/>
              <a:defRPr sz="7500">
                <a:solidFill>
                  <a:schemeClr val="bg1"/>
                </a:solidFill>
              </a:defRPr>
            </a:lvl4pPr>
            <a:lvl5pPr marL="1081088" indent="0">
              <a:buNone/>
              <a:defRPr sz="7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6047087-5DE6-4776-AFC7-5113417CFFC6}"/>
              </a:ext>
            </a:extLst>
          </p:cNvPr>
          <p:cNvGrpSpPr/>
          <p:nvPr userDrawn="1"/>
        </p:nvGrpSpPr>
        <p:grpSpPr>
          <a:xfrm>
            <a:off x="329635" y="5476612"/>
            <a:ext cx="1090473" cy="943937"/>
            <a:chOff x="329635" y="5476612"/>
            <a:chExt cx="1090473" cy="943937"/>
          </a:xfrm>
        </p:grpSpPr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53EA3BE-6D14-41B2-A01B-CC9C6AF9DD77}"/>
                </a:ext>
              </a:extLst>
            </p:cNvPr>
            <p:cNvSpPr/>
            <p:nvPr/>
          </p:nvSpPr>
          <p:spPr>
            <a:xfrm>
              <a:off x="335547" y="6272580"/>
              <a:ext cx="1084312" cy="147969"/>
            </a:xfrm>
            <a:custGeom>
              <a:avLst/>
              <a:gdLst>
                <a:gd name="connsiteX0" fmla="*/ 726642 w 1084312"/>
                <a:gd name="connsiteY0" fmla="*/ 42941 h 147969"/>
                <a:gd name="connsiteX1" fmla="*/ 749583 w 1084312"/>
                <a:gd name="connsiteY1" fmla="*/ 58041 h 147969"/>
                <a:gd name="connsiteX2" fmla="*/ 727038 w 1084312"/>
                <a:gd name="connsiteY2" fmla="*/ 73516 h 147969"/>
                <a:gd name="connsiteX3" fmla="*/ 714275 w 1084312"/>
                <a:gd name="connsiteY3" fmla="*/ 73516 h 147969"/>
                <a:gd name="connsiteX4" fmla="*/ 714275 w 1084312"/>
                <a:gd name="connsiteY4" fmla="*/ 43817 h 147969"/>
                <a:gd name="connsiteX5" fmla="*/ 726642 w 1084312"/>
                <a:gd name="connsiteY5" fmla="*/ 42941 h 147969"/>
                <a:gd name="connsiteX6" fmla="*/ 845163 w 1084312"/>
                <a:gd name="connsiteY6" fmla="*/ 33493 h 147969"/>
                <a:gd name="connsiteX7" fmla="*/ 845163 w 1084312"/>
                <a:gd name="connsiteY7" fmla="*/ 120294 h 147969"/>
                <a:gd name="connsiteX8" fmla="*/ 859115 w 1084312"/>
                <a:gd name="connsiteY8" fmla="*/ 120294 h 147969"/>
                <a:gd name="connsiteX9" fmla="*/ 859115 w 1084312"/>
                <a:gd name="connsiteY9" fmla="*/ 83109 h 147969"/>
                <a:gd name="connsiteX10" fmla="*/ 858302 w 1084312"/>
                <a:gd name="connsiteY10" fmla="*/ 49906 h 147969"/>
                <a:gd name="connsiteX11" fmla="*/ 876363 w 1084312"/>
                <a:gd name="connsiteY11" fmla="*/ 76706 h 147969"/>
                <a:gd name="connsiteX12" fmla="*/ 909148 w 1084312"/>
                <a:gd name="connsiteY12" fmla="*/ 120294 h 147969"/>
                <a:gd name="connsiteX13" fmla="*/ 923643 w 1084312"/>
                <a:gd name="connsiteY13" fmla="*/ 120294 h 147969"/>
                <a:gd name="connsiteX14" fmla="*/ 923643 w 1084312"/>
                <a:gd name="connsiteY14" fmla="*/ 33493 h 147969"/>
                <a:gd name="connsiteX15" fmla="*/ 922829 w 1084312"/>
                <a:gd name="connsiteY15" fmla="*/ 33493 h 147969"/>
                <a:gd name="connsiteX16" fmla="*/ 909690 w 1084312"/>
                <a:gd name="connsiteY16" fmla="*/ 33493 h 147969"/>
                <a:gd name="connsiteX17" fmla="*/ 909690 w 1084312"/>
                <a:gd name="connsiteY17" fmla="*/ 70053 h 147969"/>
                <a:gd name="connsiteX18" fmla="*/ 911025 w 1084312"/>
                <a:gd name="connsiteY18" fmla="*/ 102817 h 147969"/>
                <a:gd name="connsiteX19" fmla="*/ 893819 w 1084312"/>
                <a:gd name="connsiteY19" fmla="*/ 76977 h 147969"/>
                <a:gd name="connsiteX20" fmla="*/ 860867 w 1084312"/>
                <a:gd name="connsiteY20" fmla="*/ 33493 h 147969"/>
                <a:gd name="connsiteX21" fmla="*/ 794943 w 1084312"/>
                <a:gd name="connsiteY21" fmla="*/ 33493 h 147969"/>
                <a:gd name="connsiteX22" fmla="*/ 794943 w 1084312"/>
                <a:gd name="connsiteY22" fmla="*/ 120294 h 147969"/>
                <a:gd name="connsiteX23" fmla="*/ 809793 w 1084312"/>
                <a:gd name="connsiteY23" fmla="*/ 120294 h 147969"/>
                <a:gd name="connsiteX24" fmla="*/ 809793 w 1084312"/>
                <a:gd name="connsiteY24" fmla="*/ 33493 h 147969"/>
                <a:gd name="connsiteX25" fmla="*/ 809063 w 1084312"/>
                <a:gd name="connsiteY25" fmla="*/ 33493 h 147969"/>
                <a:gd name="connsiteX26" fmla="*/ 610770 w 1084312"/>
                <a:gd name="connsiteY26" fmla="*/ 33493 h 147969"/>
                <a:gd name="connsiteX27" fmla="*/ 610770 w 1084312"/>
                <a:gd name="connsiteY27" fmla="*/ 120294 h 147969"/>
                <a:gd name="connsiteX28" fmla="*/ 670063 w 1084312"/>
                <a:gd name="connsiteY28" fmla="*/ 120294 h 147969"/>
                <a:gd name="connsiteX29" fmla="*/ 670063 w 1084312"/>
                <a:gd name="connsiteY29" fmla="*/ 109595 h 147969"/>
                <a:gd name="connsiteX30" fmla="*/ 625640 w 1084312"/>
                <a:gd name="connsiteY30" fmla="*/ 109595 h 147969"/>
                <a:gd name="connsiteX31" fmla="*/ 625640 w 1084312"/>
                <a:gd name="connsiteY31" fmla="*/ 80398 h 147969"/>
                <a:gd name="connsiteX32" fmla="*/ 665370 w 1084312"/>
                <a:gd name="connsiteY32" fmla="*/ 80398 h 147969"/>
                <a:gd name="connsiteX33" fmla="*/ 665370 w 1084312"/>
                <a:gd name="connsiteY33" fmla="*/ 69824 h 147969"/>
                <a:gd name="connsiteX34" fmla="*/ 625640 w 1084312"/>
                <a:gd name="connsiteY34" fmla="*/ 69824 h 147969"/>
                <a:gd name="connsiteX35" fmla="*/ 625640 w 1084312"/>
                <a:gd name="connsiteY35" fmla="*/ 44213 h 147969"/>
                <a:gd name="connsiteX36" fmla="*/ 667810 w 1084312"/>
                <a:gd name="connsiteY36" fmla="*/ 44213 h 147969"/>
                <a:gd name="connsiteX37" fmla="*/ 667810 w 1084312"/>
                <a:gd name="connsiteY37" fmla="*/ 33493 h 147969"/>
                <a:gd name="connsiteX38" fmla="*/ 667080 w 1084312"/>
                <a:gd name="connsiteY38" fmla="*/ 33493 h 147969"/>
                <a:gd name="connsiteX39" fmla="*/ 522197 w 1084312"/>
                <a:gd name="connsiteY39" fmla="*/ 33493 h 147969"/>
                <a:gd name="connsiteX40" fmla="*/ 522197 w 1084312"/>
                <a:gd name="connsiteY40" fmla="*/ 120294 h 147969"/>
                <a:gd name="connsiteX41" fmla="*/ 581490 w 1084312"/>
                <a:gd name="connsiteY41" fmla="*/ 120294 h 147969"/>
                <a:gd name="connsiteX42" fmla="*/ 581490 w 1084312"/>
                <a:gd name="connsiteY42" fmla="*/ 109595 h 147969"/>
                <a:gd name="connsiteX43" fmla="*/ 537004 w 1084312"/>
                <a:gd name="connsiteY43" fmla="*/ 109595 h 147969"/>
                <a:gd name="connsiteX44" fmla="*/ 537004 w 1084312"/>
                <a:gd name="connsiteY44" fmla="*/ 80398 h 147969"/>
                <a:gd name="connsiteX45" fmla="*/ 576735 w 1084312"/>
                <a:gd name="connsiteY45" fmla="*/ 80398 h 147969"/>
                <a:gd name="connsiteX46" fmla="*/ 576735 w 1084312"/>
                <a:gd name="connsiteY46" fmla="*/ 69824 h 147969"/>
                <a:gd name="connsiteX47" fmla="*/ 537004 w 1084312"/>
                <a:gd name="connsiteY47" fmla="*/ 69824 h 147969"/>
                <a:gd name="connsiteX48" fmla="*/ 537004 w 1084312"/>
                <a:gd name="connsiteY48" fmla="*/ 44213 h 147969"/>
                <a:gd name="connsiteX49" fmla="*/ 579175 w 1084312"/>
                <a:gd name="connsiteY49" fmla="*/ 44213 h 147969"/>
                <a:gd name="connsiteX50" fmla="*/ 579175 w 1084312"/>
                <a:gd name="connsiteY50" fmla="*/ 33493 h 147969"/>
                <a:gd name="connsiteX51" fmla="*/ 578507 w 1084312"/>
                <a:gd name="connsiteY51" fmla="*/ 33493 h 147969"/>
                <a:gd name="connsiteX52" fmla="*/ 408535 w 1084312"/>
                <a:gd name="connsiteY52" fmla="*/ 33493 h 147969"/>
                <a:gd name="connsiteX53" fmla="*/ 408535 w 1084312"/>
                <a:gd name="connsiteY53" fmla="*/ 120294 h 147969"/>
                <a:gd name="connsiteX54" fmla="*/ 422487 w 1084312"/>
                <a:gd name="connsiteY54" fmla="*/ 120294 h 147969"/>
                <a:gd name="connsiteX55" fmla="*/ 422487 w 1084312"/>
                <a:gd name="connsiteY55" fmla="*/ 83109 h 147969"/>
                <a:gd name="connsiteX56" fmla="*/ 421674 w 1084312"/>
                <a:gd name="connsiteY56" fmla="*/ 49906 h 147969"/>
                <a:gd name="connsiteX57" fmla="*/ 439735 w 1084312"/>
                <a:gd name="connsiteY57" fmla="*/ 76706 h 147969"/>
                <a:gd name="connsiteX58" fmla="*/ 472520 w 1084312"/>
                <a:gd name="connsiteY58" fmla="*/ 120294 h 147969"/>
                <a:gd name="connsiteX59" fmla="*/ 486952 w 1084312"/>
                <a:gd name="connsiteY59" fmla="*/ 120294 h 147969"/>
                <a:gd name="connsiteX60" fmla="*/ 486952 w 1084312"/>
                <a:gd name="connsiteY60" fmla="*/ 33493 h 147969"/>
                <a:gd name="connsiteX61" fmla="*/ 486285 w 1084312"/>
                <a:gd name="connsiteY61" fmla="*/ 33493 h 147969"/>
                <a:gd name="connsiteX62" fmla="*/ 473062 w 1084312"/>
                <a:gd name="connsiteY62" fmla="*/ 33493 h 147969"/>
                <a:gd name="connsiteX63" fmla="*/ 473062 w 1084312"/>
                <a:gd name="connsiteY63" fmla="*/ 70053 h 147969"/>
                <a:gd name="connsiteX64" fmla="*/ 474397 w 1084312"/>
                <a:gd name="connsiteY64" fmla="*/ 102817 h 147969"/>
                <a:gd name="connsiteX65" fmla="*/ 457192 w 1084312"/>
                <a:gd name="connsiteY65" fmla="*/ 76977 h 147969"/>
                <a:gd name="connsiteX66" fmla="*/ 424239 w 1084312"/>
                <a:gd name="connsiteY66" fmla="*/ 33493 h 147969"/>
                <a:gd name="connsiteX67" fmla="*/ 358316 w 1084312"/>
                <a:gd name="connsiteY67" fmla="*/ 33493 h 147969"/>
                <a:gd name="connsiteX68" fmla="*/ 358316 w 1084312"/>
                <a:gd name="connsiteY68" fmla="*/ 120294 h 147969"/>
                <a:gd name="connsiteX69" fmla="*/ 373166 w 1084312"/>
                <a:gd name="connsiteY69" fmla="*/ 120294 h 147969"/>
                <a:gd name="connsiteX70" fmla="*/ 373166 w 1084312"/>
                <a:gd name="connsiteY70" fmla="*/ 33493 h 147969"/>
                <a:gd name="connsiteX71" fmla="*/ 372436 w 1084312"/>
                <a:gd name="connsiteY71" fmla="*/ 33493 h 147969"/>
                <a:gd name="connsiteX72" fmla="*/ 132619 w 1084312"/>
                <a:gd name="connsiteY72" fmla="*/ 33493 h 147969"/>
                <a:gd name="connsiteX73" fmla="*/ 132619 w 1084312"/>
                <a:gd name="connsiteY73" fmla="*/ 120294 h 147969"/>
                <a:gd name="connsiteX74" fmla="*/ 146571 w 1084312"/>
                <a:gd name="connsiteY74" fmla="*/ 120294 h 147969"/>
                <a:gd name="connsiteX75" fmla="*/ 146571 w 1084312"/>
                <a:gd name="connsiteY75" fmla="*/ 83109 h 147969"/>
                <a:gd name="connsiteX76" fmla="*/ 145758 w 1084312"/>
                <a:gd name="connsiteY76" fmla="*/ 49906 h 147969"/>
                <a:gd name="connsiteX77" fmla="*/ 163819 w 1084312"/>
                <a:gd name="connsiteY77" fmla="*/ 76706 h 147969"/>
                <a:gd name="connsiteX78" fmla="*/ 196604 w 1084312"/>
                <a:gd name="connsiteY78" fmla="*/ 120294 h 147969"/>
                <a:gd name="connsiteX79" fmla="*/ 211099 w 1084312"/>
                <a:gd name="connsiteY79" fmla="*/ 120294 h 147969"/>
                <a:gd name="connsiteX80" fmla="*/ 211099 w 1084312"/>
                <a:gd name="connsiteY80" fmla="*/ 33493 h 147969"/>
                <a:gd name="connsiteX81" fmla="*/ 210369 w 1084312"/>
                <a:gd name="connsiteY81" fmla="*/ 33493 h 147969"/>
                <a:gd name="connsiteX82" fmla="*/ 197063 w 1084312"/>
                <a:gd name="connsiteY82" fmla="*/ 33493 h 147969"/>
                <a:gd name="connsiteX83" fmla="*/ 197063 w 1084312"/>
                <a:gd name="connsiteY83" fmla="*/ 70053 h 147969"/>
                <a:gd name="connsiteX84" fmla="*/ 198398 w 1084312"/>
                <a:gd name="connsiteY84" fmla="*/ 102817 h 147969"/>
                <a:gd name="connsiteX85" fmla="*/ 181192 w 1084312"/>
                <a:gd name="connsiteY85" fmla="*/ 76977 h 147969"/>
                <a:gd name="connsiteX86" fmla="*/ 148240 w 1084312"/>
                <a:gd name="connsiteY86" fmla="*/ 33493 h 147969"/>
                <a:gd name="connsiteX87" fmla="*/ 43859 w 1084312"/>
                <a:gd name="connsiteY87" fmla="*/ 33493 h 147969"/>
                <a:gd name="connsiteX88" fmla="*/ 43859 w 1084312"/>
                <a:gd name="connsiteY88" fmla="*/ 120294 h 147969"/>
                <a:gd name="connsiteX89" fmla="*/ 103214 w 1084312"/>
                <a:gd name="connsiteY89" fmla="*/ 120294 h 147969"/>
                <a:gd name="connsiteX90" fmla="*/ 103214 w 1084312"/>
                <a:gd name="connsiteY90" fmla="*/ 109595 h 147969"/>
                <a:gd name="connsiteX91" fmla="*/ 58751 w 1084312"/>
                <a:gd name="connsiteY91" fmla="*/ 109595 h 147969"/>
                <a:gd name="connsiteX92" fmla="*/ 58751 w 1084312"/>
                <a:gd name="connsiteY92" fmla="*/ 80398 h 147969"/>
                <a:gd name="connsiteX93" fmla="*/ 98376 w 1084312"/>
                <a:gd name="connsiteY93" fmla="*/ 80398 h 147969"/>
                <a:gd name="connsiteX94" fmla="*/ 98376 w 1084312"/>
                <a:gd name="connsiteY94" fmla="*/ 69824 h 147969"/>
                <a:gd name="connsiteX95" fmla="*/ 58751 w 1084312"/>
                <a:gd name="connsiteY95" fmla="*/ 69824 h 147969"/>
                <a:gd name="connsiteX96" fmla="*/ 58751 w 1084312"/>
                <a:gd name="connsiteY96" fmla="*/ 44213 h 147969"/>
                <a:gd name="connsiteX97" fmla="*/ 100899 w 1084312"/>
                <a:gd name="connsiteY97" fmla="*/ 44213 h 147969"/>
                <a:gd name="connsiteX98" fmla="*/ 100899 w 1084312"/>
                <a:gd name="connsiteY98" fmla="*/ 33493 h 147969"/>
                <a:gd name="connsiteX99" fmla="*/ 100169 w 1084312"/>
                <a:gd name="connsiteY99" fmla="*/ 33493 h 147969"/>
                <a:gd name="connsiteX100" fmla="*/ 725683 w 1084312"/>
                <a:gd name="connsiteY100" fmla="*/ 32868 h 147969"/>
                <a:gd name="connsiteX101" fmla="*/ 700156 w 1084312"/>
                <a:gd name="connsiteY101" fmla="*/ 34786 h 147969"/>
                <a:gd name="connsiteX102" fmla="*/ 699551 w 1084312"/>
                <a:gd name="connsiteY102" fmla="*/ 34786 h 147969"/>
                <a:gd name="connsiteX103" fmla="*/ 699551 w 1084312"/>
                <a:gd name="connsiteY103" fmla="*/ 120294 h 147969"/>
                <a:gd name="connsiteX104" fmla="*/ 714150 w 1084312"/>
                <a:gd name="connsiteY104" fmla="*/ 120294 h 147969"/>
                <a:gd name="connsiteX105" fmla="*/ 714150 w 1084312"/>
                <a:gd name="connsiteY105" fmla="*/ 83318 h 147969"/>
                <a:gd name="connsiteX106" fmla="*/ 725912 w 1084312"/>
                <a:gd name="connsiteY106" fmla="*/ 83318 h 147969"/>
                <a:gd name="connsiteX107" fmla="*/ 745912 w 1084312"/>
                <a:gd name="connsiteY107" fmla="*/ 99356 h 147969"/>
                <a:gd name="connsiteX108" fmla="*/ 752711 w 1084312"/>
                <a:gd name="connsiteY108" fmla="*/ 119981 h 147969"/>
                <a:gd name="connsiteX109" fmla="*/ 752920 w 1084312"/>
                <a:gd name="connsiteY109" fmla="*/ 120294 h 147969"/>
                <a:gd name="connsiteX110" fmla="*/ 768290 w 1084312"/>
                <a:gd name="connsiteY110" fmla="*/ 120294 h 147969"/>
                <a:gd name="connsiteX111" fmla="*/ 767685 w 1084312"/>
                <a:gd name="connsiteY111" fmla="*/ 119189 h 147969"/>
                <a:gd name="connsiteX112" fmla="*/ 760011 w 1084312"/>
                <a:gd name="connsiteY112" fmla="*/ 95935 h 147969"/>
                <a:gd name="connsiteX113" fmla="*/ 745725 w 1084312"/>
                <a:gd name="connsiteY113" fmla="*/ 78792 h 147969"/>
                <a:gd name="connsiteX114" fmla="*/ 764286 w 1084312"/>
                <a:gd name="connsiteY114" fmla="*/ 56894 h 147969"/>
                <a:gd name="connsiteX115" fmla="*/ 755944 w 1084312"/>
                <a:gd name="connsiteY115" fmla="*/ 40104 h 147969"/>
                <a:gd name="connsiteX116" fmla="*/ 725683 w 1084312"/>
                <a:gd name="connsiteY116" fmla="*/ 32868 h 147969"/>
                <a:gd name="connsiteX117" fmla="*/ 1009191 w 1084312"/>
                <a:gd name="connsiteY117" fmla="*/ 32701 h 147969"/>
                <a:gd name="connsiteX118" fmla="*/ 952922 w 1084312"/>
                <a:gd name="connsiteY118" fmla="*/ 77394 h 147969"/>
                <a:gd name="connsiteX119" fmla="*/ 967521 w 1084312"/>
                <a:gd name="connsiteY119" fmla="*/ 109741 h 147969"/>
                <a:gd name="connsiteX120" fmla="*/ 1006334 w 1084312"/>
                <a:gd name="connsiteY120" fmla="*/ 121169 h 147969"/>
                <a:gd name="connsiteX121" fmla="*/ 1038201 w 1084312"/>
                <a:gd name="connsiteY121" fmla="*/ 116456 h 147969"/>
                <a:gd name="connsiteX122" fmla="*/ 1038722 w 1084312"/>
                <a:gd name="connsiteY122" fmla="*/ 116289 h 147969"/>
                <a:gd name="connsiteX123" fmla="*/ 1038722 w 1084312"/>
                <a:gd name="connsiteY123" fmla="*/ 74015 h 147969"/>
                <a:gd name="connsiteX124" fmla="*/ 1003477 w 1084312"/>
                <a:gd name="connsiteY124" fmla="*/ 74015 h 147969"/>
                <a:gd name="connsiteX125" fmla="*/ 1003477 w 1084312"/>
                <a:gd name="connsiteY125" fmla="*/ 84443 h 147969"/>
                <a:gd name="connsiteX126" fmla="*/ 1024165 w 1084312"/>
                <a:gd name="connsiteY126" fmla="*/ 84443 h 147969"/>
                <a:gd name="connsiteX127" fmla="*/ 1024165 w 1084312"/>
                <a:gd name="connsiteY127" fmla="*/ 108614 h 147969"/>
                <a:gd name="connsiteX128" fmla="*/ 1007231 w 1084312"/>
                <a:gd name="connsiteY128" fmla="*/ 110700 h 147969"/>
                <a:gd name="connsiteX129" fmla="*/ 968397 w 1084312"/>
                <a:gd name="connsiteY129" fmla="*/ 76998 h 147969"/>
                <a:gd name="connsiteX130" fmla="*/ 1008920 w 1084312"/>
                <a:gd name="connsiteY130" fmla="*/ 43421 h 147969"/>
                <a:gd name="connsiteX131" fmla="*/ 1031277 w 1084312"/>
                <a:gd name="connsiteY131" fmla="*/ 46945 h 147969"/>
                <a:gd name="connsiteX132" fmla="*/ 1031965 w 1084312"/>
                <a:gd name="connsiteY132" fmla="*/ 47216 h 147969"/>
                <a:gd name="connsiteX133" fmla="*/ 1035823 w 1084312"/>
                <a:gd name="connsiteY133" fmla="*/ 36789 h 147969"/>
                <a:gd name="connsiteX134" fmla="*/ 1035177 w 1084312"/>
                <a:gd name="connsiteY134" fmla="*/ 36538 h 147969"/>
                <a:gd name="connsiteX135" fmla="*/ 1009191 w 1084312"/>
                <a:gd name="connsiteY135" fmla="*/ 32701 h 147969"/>
                <a:gd name="connsiteX136" fmla="*/ 296648 w 1084312"/>
                <a:gd name="connsiteY136" fmla="*/ 32701 h 147969"/>
                <a:gd name="connsiteX137" fmla="*/ 240379 w 1084312"/>
                <a:gd name="connsiteY137" fmla="*/ 77394 h 147969"/>
                <a:gd name="connsiteX138" fmla="*/ 254978 w 1084312"/>
                <a:gd name="connsiteY138" fmla="*/ 109740 h 147969"/>
                <a:gd name="connsiteX139" fmla="*/ 293790 w 1084312"/>
                <a:gd name="connsiteY139" fmla="*/ 121169 h 147969"/>
                <a:gd name="connsiteX140" fmla="*/ 325657 w 1084312"/>
                <a:gd name="connsiteY140" fmla="*/ 116456 h 147969"/>
                <a:gd name="connsiteX141" fmla="*/ 326158 w 1084312"/>
                <a:gd name="connsiteY141" fmla="*/ 116289 h 147969"/>
                <a:gd name="connsiteX142" fmla="*/ 326158 w 1084312"/>
                <a:gd name="connsiteY142" fmla="*/ 74015 h 147969"/>
                <a:gd name="connsiteX143" fmla="*/ 290912 w 1084312"/>
                <a:gd name="connsiteY143" fmla="*/ 74015 h 147969"/>
                <a:gd name="connsiteX144" fmla="*/ 290912 w 1084312"/>
                <a:gd name="connsiteY144" fmla="*/ 84443 h 147969"/>
                <a:gd name="connsiteX145" fmla="*/ 311622 w 1084312"/>
                <a:gd name="connsiteY145" fmla="*/ 84443 h 147969"/>
                <a:gd name="connsiteX146" fmla="*/ 311622 w 1084312"/>
                <a:gd name="connsiteY146" fmla="*/ 108614 h 147969"/>
                <a:gd name="connsiteX147" fmla="*/ 294687 w 1084312"/>
                <a:gd name="connsiteY147" fmla="*/ 110700 h 147969"/>
                <a:gd name="connsiteX148" fmla="*/ 255854 w 1084312"/>
                <a:gd name="connsiteY148" fmla="*/ 76997 h 147969"/>
                <a:gd name="connsiteX149" fmla="*/ 296376 w 1084312"/>
                <a:gd name="connsiteY149" fmla="*/ 43420 h 147969"/>
                <a:gd name="connsiteX150" fmla="*/ 318775 w 1084312"/>
                <a:gd name="connsiteY150" fmla="*/ 47049 h 147969"/>
                <a:gd name="connsiteX151" fmla="*/ 319463 w 1084312"/>
                <a:gd name="connsiteY151" fmla="*/ 47320 h 147969"/>
                <a:gd name="connsiteX152" fmla="*/ 323322 w 1084312"/>
                <a:gd name="connsiteY152" fmla="*/ 36893 h 147969"/>
                <a:gd name="connsiteX153" fmla="*/ 322654 w 1084312"/>
                <a:gd name="connsiteY153" fmla="*/ 36642 h 147969"/>
                <a:gd name="connsiteX154" fmla="*/ 296648 w 1084312"/>
                <a:gd name="connsiteY154" fmla="*/ 32701 h 147969"/>
                <a:gd name="connsiteX155" fmla="*/ 0 w 1084312"/>
                <a:gd name="connsiteY155" fmla="*/ 0 h 147969"/>
                <a:gd name="connsiteX156" fmla="*/ 1084312 w 1084312"/>
                <a:gd name="connsiteY156" fmla="*/ 0 h 147969"/>
                <a:gd name="connsiteX157" fmla="*/ 1084312 w 1084312"/>
                <a:gd name="connsiteY157" fmla="*/ 147969 h 147969"/>
                <a:gd name="connsiteX158" fmla="*/ 0 w 1084312"/>
                <a:gd name="connsiteY158" fmla="*/ 147969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1084312" h="147969">
                  <a:moveTo>
                    <a:pt x="726642" y="42941"/>
                  </a:moveTo>
                  <a:cubicBezTo>
                    <a:pt x="735193" y="42941"/>
                    <a:pt x="749583" y="44901"/>
                    <a:pt x="749583" y="58041"/>
                  </a:cubicBezTo>
                  <a:cubicBezTo>
                    <a:pt x="749437" y="67426"/>
                    <a:pt x="740657" y="73516"/>
                    <a:pt x="727038" y="73516"/>
                  </a:cubicBezTo>
                  <a:lnTo>
                    <a:pt x="714275" y="73516"/>
                  </a:lnTo>
                  <a:lnTo>
                    <a:pt x="714275" y="43817"/>
                  </a:lnTo>
                  <a:cubicBezTo>
                    <a:pt x="718362" y="43145"/>
                    <a:pt x="722502" y="42853"/>
                    <a:pt x="726642" y="42941"/>
                  </a:cubicBezTo>
                  <a:close/>
                  <a:moveTo>
                    <a:pt x="845163" y="33493"/>
                  </a:moveTo>
                  <a:lnTo>
                    <a:pt x="845163" y="120294"/>
                  </a:lnTo>
                  <a:lnTo>
                    <a:pt x="859115" y="120294"/>
                  </a:lnTo>
                  <a:lnTo>
                    <a:pt x="859115" y="83109"/>
                  </a:lnTo>
                  <a:cubicBezTo>
                    <a:pt x="859115" y="69866"/>
                    <a:pt x="858948" y="60001"/>
                    <a:pt x="858302" y="49906"/>
                  </a:cubicBezTo>
                  <a:cubicBezTo>
                    <a:pt x="863737" y="59221"/>
                    <a:pt x="869768" y="68174"/>
                    <a:pt x="876363" y="76706"/>
                  </a:cubicBezTo>
                  <a:lnTo>
                    <a:pt x="909148" y="120294"/>
                  </a:lnTo>
                  <a:lnTo>
                    <a:pt x="923643" y="120294"/>
                  </a:lnTo>
                  <a:lnTo>
                    <a:pt x="923643" y="33493"/>
                  </a:lnTo>
                  <a:lnTo>
                    <a:pt x="922829" y="33493"/>
                  </a:lnTo>
                  <a:lnTo>
                    <a:pt x="909690" y="33493"/>
                  </a:lnTo>
                  <a:lnTo>
                    <a:pt x="909690" y="70053"/>
                  </a:lnTo>
                  <a:cubicBezTo>
                    <a:pt x="909690" y="81691"/>
                    <a:pt x="909961" y="91847"/>
                    <a:pt x="911025" y="102817"/>
                  </a:cubicBezTo>
                  <a:cubicBezTo>
                    <a:pt x="905886" y="93822"/>
                    <a:pt x="900137" y="85188"/>
                    <a:pt x="893819" y="76977"/>
                  </a:cubicBezTo>
                  <a:lnTo>
                    <a:pt x="860867" y="33493"/>
                  </a:lnTo>
                  <a:close/>
                  <a:moveTo>
                    <a:pt x="794943" y="33493"/>
                  </a:moveTo>
                  <a:lnTo>
                    <a:pt x="794943" y="120294"/>
                  </a:lnTo>
                  <a:lnTo>
                    <a:pt x="809793" y="120294"/>
                  </a:lnTo>
                  <a:lnTo>
                    <a:pt x="809793" y="33493"/>
                  </a:lnTo>
                  <a:lnTo>
                    <a:pt x="809063" y="33493"/>
                  </a:lnTo>
                  <a:close/>
                  <a:moveTo>
                    <a:pt x="610770" y="33493"/>
                  </a:moveTo>
                  <a:lnTo>
                    <a:pt x="610770" y="120294"/>
                  </a:lnTo>
                  <a:lnTo>
                    <a:pt x="670063" y="120294"/>
                  </a:lnTo>
                  <a:lnTo>
                    <a:pt x="670063" y="109595"/>
                  </a:lnTo>
                  <a:lnTo>
                    <a:pt x="625640" y="109595"/>
                  </a:lnTo>
                  <a:lnTo>
                    <a:pt x="625640" y="80398"/>
                  </a:lnTo>
                  <a:lnTo>
                    <a:pt x="665370" y="80398"/>
                  </a:lnTo>
                  <a:lnTo>
                    <a:pt x="665370" y="69824"/>
                  </a:lnTo>
                  <a:lnTo>
                    <a:pt x="625640" y="69824"/>
                  </a:lnTo>
                  <a:lnTo>
                    <a:pt x="625640" y="44213"/>
                  </a:lnTo>
                  <a:lnTo>
                    <a:pt x="667810" y="44213"/>
                  </a:lnTo>
                  <a:lnTo>
                    <a:pt x="667810" y="33493"/>
                  </a:lnTo>
                  <a:lnTo>
                    <a:pt x="667080" y="33493"/>
                  </a:lnTo>
                  <a:close/>
                  <a:moveTo>
                    <a:pt x="522197" y="33493"/>
                  </a:moveTo>
                  <a:lnTo>
                    <a:pt x="522197" y="120294"/>
                  </a:lnTo>
                  <a:lnTo>
                    <a:pt x="581490" y="120294"/>
                  </a:lnTo>
                  <a:lnTo>
                    <a:pt x="581490" y="109595"/>
                  </a:lnTo>
                  <a:lnTo>
                    <a:pt x="537004" y="109595"/>
                  </a:lnTo>
                  <a:lnTo>
                    <a:pt x="537004" y="80398"/>
                  </a:lnTo>
                  <a:lnTo>
                    <a:pt x="576735" y="80398"/>
                  </a:lnTo>
                  <a:lnTo>
                    <a:pt x="576735" y="69824"/>
                  </a:lnTo>
                  <a:lnTo>
                    <a:pt x="537004" y="69824"/>
                  </a:lnTo>
                  <a:lnTo>
                    <a:pt x="537004" y="44213"/>
                  </a:lnTo>
                  <a:lnTo>
                    <a:pt x="579175" y="44213"/>
                  </a:lnTo>
                  <a:lnTo>
                    <a:pt x="579175" y="33493"/>
                  </a:lnTo>
                  <a:lnTo>
                    <a:pt x="578507" y="33493"/>
                  </a:lnTo>
                  <a:close/>
                  <a:moveTo>
                    <a:pt x="408535" y="33493"/>
                  </a:moveTo>
                  <a:lnTo>
                    <a:pt x="408535" y="120294"/>
                  </a:lnTo>
                  <a:lnTo>
                    <a:pt x="422487" y="120294"/>
                  </a:lnTo>
                  <a:lnTo>
                    <a:pt x="422487" y="83109"/>
                  </a:lnTo>
                  <a:cubicBezTo>
                    <a:pt x="422487" y="69887"/>
                    <a:pt x="422320" y="60001"/>
                    <a:pt x="421674" y="49906"/>
                  </a:cubicBezTo>
                  <a:cubicBezTo>
                    <a:pt x="427103" y="59225"/>
                    <a:pt x="433136" y="68176"/>
                    <a:pt x="439735" y="76706"/>
                  </a:cubicBezTo>
                  <a:lnTo>
                    <a:pt x="472520" y="120294"/>
                  </a:lnTo>
                  <a:lnTo>
                    <a:pt x="486952" y="120294"/>
                  </a:lnTo>
                  <a:lnTo>
                    <a:pt x="486952" y="33493"/>
                  </a:lnTo>
                  <a:lnTo>
                    <a:pt x="486285" y="33493"/>
                  </a:lnTo>
                  <a:lnTo>
                    <a:pt x="473062" y="33493"/>
                  </a:lnTo>
                  <a:lnTo>
                    <a:pt x="473062" y="70053"/>
                  </a:lnTo>
                  <a:cubicBezTo>
                    <a:pt x="473062" y="81691"/>
                    <a:pt x="473334" y="91868"/>
                    <a:pt x="474397" y="102817"/>
                  </a:cubicBezTo>
                  <a:cubicBezTo>
                    <a:pt x="469258" y="93822"/>
                    <a:pt x="463509" y="85188"/>
                    <a:pt x="457192" y="76977"/>
                  </a:cubicBezTo>
                  <a:lnTo>
                    <a:pt x="424239" y="33493"/>
                  </a:lnTo>
                  <a:close/>
                  <a:moveTo>
                    <a:pt x="358316" y="33493"/>
                  </a:moveTo>
                  <a:lnTo>
                    <a:pt x="358316" y="120294"/>
                  </a:lnTo>
                  <a:lnTo>
                    <a:pt x="373166" y="120294"/>
                  </a:lnTo>
                  <a:lnTo>
                    <a:pt x="373166" y="33493"/>
                  </a:lnTo>
                  <a:lnTo>
                    <a:pt x="372436" y="33493"/>
                  </a:lnTo>
                  <a:close/>
                  <a:moveTo>
                    <a:pt x="132619" y="33493"/>
                  </a:moveTo>
                  <a:lnTo>
                    <a:pt x="132619" y="120294"/>
                  </a:lnTo>
                  <a:lnTo>
                    <a:pt x="146571" y="120294"/>
                  </a:lnTo>
                  <a:lnTo>
                    <a:pt x="146571" y="83109"/>
                  </a:lnTo>
                  <a:cubicBezTo>
                    <a:pt x="146571" y="69887"/>
                    <a:pt x="146404" y="60001"/>
                    <a:pt x="145758" y="49906"/>
                  </a:cubicBezTo>
                  <a:cubicBezTo>
                    <a:pt x="151193" y="59221"/>
                    <a:pt x="157224" y="68174"/>
                    <a:pt x="163819" y="76706"/>
                  </a:cubicBezTo>
                  <a:lnTo>
                    <a:pt x="196604" y="120294"/>
                  </a:lnTo>
                  <a:lnTo>
                    <a:pt x="211099" y="120294"/>
                  </a:lnTo>
                  <a:lnTo>
                    <a:pt x="211099" y="33493"/>
                  </a:lnTo>
                  <a:lnTo>
                    <a:pt x="210369" y="33493"/>
                  </a:lnTo>
                  <a:lnTo>
                    <a:pt x="197063" y="33493"/>
                  </a:lnTo>
                  <a:lnTo>
                    <a:pt x="197063" y="70053"/>
                  </a:lnTo>
                  <a:cubicBezTo>
                    <a:pt x="197063" y="81712"/>
                    <a:pt x="197334" y="91868"/>
                    <a:pt x="198398" y="102817"/>
                  </a:cubicBezTo>
                  <a:cubicBezTo>
                    <a:pt x="193259" y="93822"/>
                    <a:pt x="187509" y="85188"/>
                    <a:pt x="181192" y="76977"/>
                  </a:cubicBezTo>
                  <a:lnTo>
                    <a:pt x="148240" y="33493"/>
                  </a:lnTo>
                  <a:close/>
                  <a:moveTo>
                    <a:pt x="43859" y="33493"/>
                  </a:moveTo>
                  <a:lnTo>
                    <a:pt x="43859" y="120294"/>
                  </a:lnTo>
                  <a:lnTo>
                    <a:pt x="103214" y="120294"/>
                  </a:lnTo>
                  <a:lnTo>
                    <a:pt x="103214" y="109595"/>
                  </a:lnTo>
                  <a:lnTo>
                    <a:pt x="58751" y="109595"/>
                  </a:lnTo>
                  <a:lnTo>
                    <a:pt x="58751" y="80398"/>
                  </a:lnTo>
                  <a:lnTo>
                    <a:pt x="98376" y="80398"/>
                  </a:lnTo>
                  <a:lnTo>
                    <a:pt x="98376" y="69824"/>
                  </a:lnTo>
                  <a:lnTo>
                    <a:pt x="58751" y="69824"/>
                  </a:lnTo>
                  <a:lnTo>
                    <a:pt x="58751" y="44213"/>
                  </a:lnTo>
                  <a:lnTo>
                    <a:pt x="100899" y="44213"/>
                  </a:lnTo>
                  <a:lnTo>
                    <a:pt x="100899" y="33493"/>
                  </a:lnTo>
                  <a:lnTo>
                    <a:pt x="100169" y="33493"/>
                  </a:lnTo>
                  <a:close/>
                  <a:moveTo>
                    <a:pt x="725683" y="32868"/>
                  </a:moveTo>
                  <a:cubicBezTo>
                    <a:pt x="717136" y="32843"/>
                    <a:pt x="708602" y="33485"/>
                    <a:pt x="700156" y="34786"/>
                  </a:cubicBezTo>
                  <a:lnTo>
                    <a:pt x="699551" y="34786"/>
                  </a:lnTo>
                  <a:lnTo>
                    <a:pt x="699551" y="120294"/>
                  </a:lnTo>
                  <a:lnTo>
                    <a:pt x="714150" y="120294"/>
                  </a:lnTo>
                  <a:lnTo>
                    <a:pt x="714150" y="83318"/>
                  </a:lnTo>
                  <a:lnTo>
                    <a:pt x="725912" y="83318"/>
                  </a:lnTo>
                  <a:cubicBezTo>
                    <a:pt x="737695" y="83693"/>
                    <a:pt x="742930" y="87885"/>
                    <a:pt x="745912" y="99356"/>
                  </a:cubicBezTo>
                  <a:cubicBezTo>
                    <a:pt x="748895" y="110826"/>
                    <a:pt x="751085" y="117646"/>
                    <a:pt x="752711" y="119981"/>
                  </a:cubicBezTo>
                  <a:lnTo>
                    <a:pt x="752920" y="120294"/>
                  </a:lnTo>
                  <a:lnTo>
                    <a:pt x="768290" y="120294"/>
                  </a:lnTo>
                  <a:lnTo>
                    <a:pt x="767685" y="119189"/>
                  </a:lnTo>
                  <a:cubicBezTo>
                    <a:pt x="765704" y="115873"/>
                    <a:pt x="763139" y="107072"/>
                    <a:pt x="760011" y="95935"/>
                  </a:cubicBezTo>
                  <a:cubicBezTo>
                    <a:pt x="757362" y="86842"/>
                    <a:pt x="752607" y="81337"/>
                    <a:pt x="745725" y="78792"/>
                  </a:cubicBezTo>
                  <a:cubicBezTo>
                    <a:pt x="757341" y="75038"/>
                    <a:pt x="764286" y="66967"/>
                    <a:pt x="764286" y="56894"/>
                  </a:cubicBezTo>
                  <a:cubicBezTo>
                    <a:pt x="764376" y="50278"/>
                    <a:pt x="761270" y="44027"/>
                    <a:pt x="755944" y="40104"/>
                  </a:cubicBezTo>
                  <a:cubicBezTo>
                    <a:pt x="749395" y="35162"/>
                    <a:pt x="739781" y="32868"/>
                    <a:pt x="725683" y="32868"/>
                  </a:cubicBezTo>
                  <a:close/>
                  <a:moveTo>
                    <a:pt x="1009191" y="32701"/>
                  </a:moveTo>
                  <a:cubicBezTo>
                    <a:pt x="975530" y="32701"/>
                    <a:pt x="952922" y="50616"/>
                    <a:pt x="952922" y="77394"/>
                  </a:cubicBezTo>
                  <a:cubicBezTo>
                    <a:pt x="952616" y="89836"/>
                    <a:pt x="957988" y="101740"/>
                    <a:pt x="967521" y="109741"/>
                  </a:cubicBezTo>
                  <a:cubicBezTo>
                    <a:pt x="977198" y="117436"/>
                    <a:pt x="989899" y="121169"/>
                    <a:pt x="1006334" y="121169"/>
                  </a:cubicBezTo>
                  <a:cubicBezTo>
                    <a:pt x="1017131" y="121171"/>
                    <a:pt x="1027867" y="119582"/>
                    <a:pt x="1038201" y="116456"/>
                  </a:cubicBezTo>
                  <a:lnTo>
                    <a:pt x="1038722" y="116289"/>
                  </a:lnTo>
                  <a:lnTo>
                    <a:pt x="1038722" y="74015"/>
                  </a:lnTo>
                  <a:lnTo>
                    <a:pt x="1003477" y="74015"/>
                  </a:lnTo>
                  <a:lnTo>
                    <a:pt x="1003477" y="84443"/>
                  </a:lnTo>
                  <a:lnTo>
                    <a:pt x="1024165" y="84443"/>
                  </a:lnTo>
                  <a:lnTo>
                    <a:pt x="1024165" y="108614"/>
                  </a:lnTo>
                  <a:cubicBezTo>
                    <a:pt x="1018670" y="110222"/>
                    <a:pt x="1012951" y="110927"/>
                    <a:pt x="1007231" y="110700"/>
                  </a:cubicBezTo>
                  <a:cubicBezTo>
                    <a:pt x="983288" y="110700"/>
                    <a:pt x="968397" y="97790"/>
                    <a:pt x="968397" y="76998"/>
                  </a:cubicBezTo>
                  <a:cubicBezTo>
                    <a:pt x="968397" y="56205"/>
                    <a:pt x="983934" y="43421"/>
                    <a:pt x="1008920" y="43421"/>
                  </a:cubicBezTo>
                  <a:cubicBezTo>
                    <a:pt x="1016528" y="43160"/>
                    <a:pt x="1024117" y="44357"/>
                    <a:pt x="1031277" y="46945"/>
                  </a:cubicBezTo>
                  <a:lnTo>
                    <a:pt x="1031965" y="47216"/>
                  </a:lnTo>
                  <a:lnTo>
                    <a:pt x="1035823" y="36789"/>
                  </a:lnTo>
                  <a:lnTo>
                    <a:pt x="1035177" y="36538"/>
                  </a:lnTo>
                  <a:cubicBezTo>
                    <a:pt x="1026801" y="33769"/>
                    <a:pt x="1018009" y="32471"/>
                    <a:pt x="1009191" y="32701"/>
                  </a:cubicBezTo>
                  <a:close/>
                  <a:moveTo>
                    <a:pt x="296648" y="32701"/>
                  </a:moveTo>
                  <a:cubicBezTo>
                    <a:pt x="262986" y="32701"/>
                    <a:pt x="240379" y="50615"/>
                    <a:pt x="240379" y="77394"/>
                  </a:cubicBezTo>
                  <a:cubicBezTo>
                    <a:pt x="240066" y="89836"/>
                    <a:pt x="245441" y="101742"/>
                    <a:pt x="254978" y="109740"/>
                  </a:cubicBezTo>
                  <a:cubicBezTo>
                    <a:pt x="264655" y="117436"/>
                    <a:pt x="277355" y="121169"/>
                    <a:pt x="293790" y="121169"/>
                  </a:cubicBezTo>
                  <a:cubicBezTo>
                    <a:pt x="304587" y="121171"/>
                    <a:pt x="315324" y="119582"/>
                    <a:pt x="325657" y="116456"/>
                  </a:cubicBezTo>
                  <a:lnTo>
                    <a:pt x="326158" y="116289"/>
                  </a:lnTo>
                  <a:lnTo>
                    <a:pt x="326158" y="74015"/>
                  </a:lnTo>
                  <a:lnTo>
                    <a:pt x="290912" y="74015"/>
                  </a:lnTo>
                  <a:lnTo>
                    <a:pt x="290912" y="84443"/>
                  </a:lnTo>
                  <a:lnTo>
                    <a:pt x="311622" y="84443"/>
                  </a:lnTo>
                  <a:lnTo>
                    <a:pt x="311622" y="108614"/>
                  </a:lnTo>
                  <a:cubicBezTo>
                    <a:pt x="306126" y="110222"/>
                    <a:pt x="300408" y="110925"/>
                    <a:pt x="294687" y="110700"/>
                  </a:cubicBezTo>
                  <a:cubicBezTo>
                    <a:pt x="270744" y="110700"/>
                    <a:pt x="255854" y="97790"/>
                    <a:pt x="255854" y="76997"/>
                  </a:cubicBezTo>
                  <a:cubicBezTo>
                    <a:pt x="255854" y="56205"/>
                    <a:pt x="271370" y="43420"/>
                    <a:pt x="296376" y="43420"/>
                  </a:cubicBezTo>
                  <a:cubicBezTo>
                    <a:pt x="304005" y="43187"/>
                    <a:pt x="311609" y="44419"/>
                    <a:pt x="318775" y="47049"/>
                  </a:cubicBezTo>
                  <a:lnTo>
                    <a:pt x="319463" y="47320"/>
                  </a:lnTo>
                  <a:lnTo>
                    <a:pt x="323322" y="36893"/>
                  </a:lnTo>
                  <a:lnTo>
                    <a:pt x="322654" y="36642"/>
                  </a:lnTo>
                  <a:cubicBezTo>
                    <a:pt x="314279" y="33835"/>
                    <a:pt x="305480" y="32500"/>
                    <a:pt x="296648" y="32701"/>
                  </a:cubicBezTo>
                  <a:close/>
                  <a:moveTo>
                    <a:pt x="0" y="0"/>
                  </a:moveTo>
                  <a:lnTo>
                    <a:pt x="1084312" y="0"/>
                  </a:lnTo>
                  <a:lnTo>
                    <a:pt x="1084312" y="147969"/>
                  </a:lnTo>
                  <a:lnTo>
                    <a:pt x="0" y="14796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A9BFC75-37CA-47C1-8372-7928AF517DEA}"/>
                </a:ext>
              </a:extLst>
            </p:cNvPr>
            <p:cNvSpPr/>
            <p:nvPr/>
          </p:nvSpPr>
          <p:spPr>
            <a:xfrm>
              <a:off x="343785" y="5806442"/>
              <a:ext cx="2086" cy="2086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E398F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DED1C6D6-E5E2-44B3-BEBD-A32976937118}"/>
                </a:ext>
              </a:extLst>
            </p:cNvPr>
            <p:cNvSpPr/>
            <p:nvPr/>
          </p:nvSpPr>
          <p:spPr>
            <a:xfrm>
              <a:off x="1057225" y="5745899"/>
              <a:ext cx="362883" cy="471331"/>
            </a:xfrm>
            <a:custGeom>
              <a:avLst/>
              <a:gdLst>
                <a:gd name="connsiteX0" fmla="*/ 0 w 362882"/>
                <a:gd name="connsiteY0" fmla="*/ 209513 h 471330"/>
                <a:gd name="connsiteX1" fmla="*/ 161525 w 362882"/>
                <a:gd name="connsiteY1" fmla="*/ 402967 h 471330"/>
                <a:gd name="connsiteX2" fmla="*/ 161733 w 362882"/>
                <a:gd name="connsiteY2" fmla="*/ 403176 h 471330"/>
                <a:gd name="connsiteX3" fmla="*/ 169137 w 362882"/>
                <a:gd name="connsiteY3" fmla="*/ 420089 h 471330"/>
                <a:gd name="connsiteX4" fmla="*/ 169137 w 362882"/>
                <a:gd name="connsiteY4" fmla="*/ 430955 h 471330"/>
                <a:gd name="connsiteX5" fmla="*/ 146071 w 362882"/>
                <a:gd name="connsiteY5" fmla="*/ 454021 h 471330"/>
                <a:gd name="connsiteX6" fmla="*/ 146071 w 362882"/>
                <a:gd name="connsiteY6" fmla="*/ 453917 h 471330"/>
                <a:gd name="connsiteX7" fmla="*/ 142463 w 362882"/>
                <a:gd name="connsiteY7" fmla="*/ 454021 h 471330"/>
                <a:gd name="connsiteX8" fmla="*/ 137791 w 362882"/>
                <a:gd name="connsiteY8" fmla="*/ 454021 h 471330"/>
                <a:gd name="connsiteX9" fmla="*/ 128736 w 362882"/>
                <a:gd name="connsiteY9" fmla="*/ 463965 h 471330"/>
                <a:gd name="connsiteX10" fmla="*/ 137791 w 362882"/>
                <a:gd name="connsiteY10" fmla="*/ 473020 h 471330"/>
                <a:gd name="connsiteX11" fmla="*/ 354270 w 362882"/>
                <a:gd name="connsiteY11" fmla="*/ 473020 h 471330"/>
                <a:gd name="connsiteX12" fmla="*/ 363323 w 362882"/>
                <a:gd name="connsiteY12" fmla="*/ 463076 h 471330"/>
                <a:gd name="connsiteX13" fmla="*/ 354270 w 362882"/>
                <a:gd name="connsiteY13" fmla="*/ 454021 h 471330"/>
                <a:gd name="connsiteX14" fmla="*/ 352622 w 362882"/>
                <a:gd name="connsiteY14" fmla="*/ 454021 h 471330"/>
                <a:gd name="connsiteX15" fmla="*/ 241150 w 362882"/>
                <a:gd name="connsiteY15" fmla="*/ 410225 h 471330"/>
                <a:gd name="connsiteX16" fmla="*/ 236979 w 362882"/>
                <a:gd name="connsiteY16" fmla="*/ 406304 h 471330"/>
                <a:gd name="connsiteX17" fmla="*/ 74662 w 362882"/>
                <a:gd name="connsiteY17" fmla="*/ 195185 h 471330"/>
                <a:gd name="connsiteX18" fmla="*/ 212578 w 362882"/>
                <a:gd name="connsiteY18" fmla="*/ 66695 h 471330"/>
                <a:gd name="connsiteX19" fmla="*/ 216750 w 362882"/>
                <a:gd name="connsiteY19" fmla="*/ 62775 h 471330"/>
                <a:gd name="connsiteX20" fmla="*/ 328200 w 362882"/>
                <a:gd name="connsiteY20" fmla="*/ 18978 h 471330"/>
                <a:gd name="connsiteX21" fmla="*/ 329848 w 362882"/>
                <a:gd name="connsiteY21" fmla="*/ 18978 h 471330"/>
                <a:gd name="connsiteX22" fmla="*/ 339337 w 362882"/>
                <a:gd name="connsiteY22" fmla="*/ 9489 h 471330"/>
                <a:gd name="connsiteX23" fmla="*/ 329848 w 362882"/>
                <a:gd name="connsiteY23" fmla="*/ 0 h 471330"/>
                <a:gd name="connsiteX24" fmla="*/ 137854 w 362882"/>
                <a:gd name="connsiteY24" fmla="*/ 0 h 471330"/>
                <a:gd name="connsiteX25" fmla="*/ 128365 w 362882"/>
                <a:gd name="connsiteY25" fmla="*/ 9489 h 471330"/>
                <a:gd name="connsiteX26" fmla="*/ 137854 w 362882"/>
                <a:gd name="connsiteY26" fmla="*/ 18978 h 471330"/>
                <a:gd name="connsiteX27" fmla="*/ 142525 w 362882"/>
                <a:gd name="connsiteY27" fmla="*/ 18978 h 471330"/>
                <a:gd name="connsiteX28" fmla="*/ 146133 w 362882"/>
                <a:gd name="connsiteY28" fmla="*/ 19104 h 471330"/>
                <a:gd name="connsiteX29" fmla="*/ 146133 w 362882"/>
                <a:gd name="connsiteY29" fmla="*/ 18978 h 471330"/>
                <a:gd name="connsiteX30" fmla="*/ 169024 w 362882"/>
                <a:gd name="connsiteY30" fmla="*/ 42217 h 471330"/>
                <a:gd name="connsiteX31" fmla="*/ 161754 w 362882"/>
                <a:gd name="connsiteY31" fmla="*/ 58854 h 471330"/>
                <a:gd name="connsiteX32" fmla="*/ 161545 w 362882"/>
                <a:gd name="connsiteY32" fmla="*/ 59062 h 471330"/>
                <a:gd name="connsiteX33" fmla="*/ 0 w 362882"/>
                <a:gd name="connsiteY33" fmla="*/ 209450 h 47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2882" h="471330">
                  <a:moveTo>
                    <a:pt x="0" y="209513"/>
                  </a:moveTo>
                  <a:lnTo>
                    <a:pt x="161525" y="402967"/>
                  </a:lnTo>
                  <a:lnTo>
                    <a:pt x="161733" y="403176"/>
                  </a:lnTo>
                  <a:cubicBezTo>
                    <a:pt x="166461" y="407528"/>
                    <a:pt x="169147" y="413664"/>
                    <a:pt x="169137" y="420089"/>
                  </a:cubicBezTo>
                  <a:lnTo>
                    <a:pt x="169137" y="430955"/>
                  </a:lnTo>
                  <a:cubicBezTo>
                    <a:pt x="169137" y="443693"/>
                    <a:pt x="158809" y="454021"/>
                    <a:pt x="146071" y="454021"/>
                  </a:cubicBezTo>
                  <a:lnTo>
                    <a:pt x="146071" y="453917"/>
                  </a:lnTo>
                  <a:cubicBezTo>
                    <a:pt x="144861" y="453917"/>
                    <a:pt x="143672" y="454021"/>
                    <a:pt x="142463" y="454021"/>
                  </a:cubicBezTo>
                  <a:lnTo>
                    <a:pt x="137791" y="454021"/>
                  </a:lnTo>
                  <a:cubicBezTo>
                    <a:pt x="132544" y="454267"/>
                    <a:pt x="128492" y="458720"/>
                    <a:pt x="128736" y="463965"/>
                  </a:cubicBezTo>
                  <a:cubicBezTo>
                    <a:pt x="128967" y="468868"/>
                    <a:pt x="132888" y="472791"/>
                    <a:pt x="137791" y="473020"/>
                  </a:cubicBezTo>
                  <a:lnTo>
                    <a:pt x="354270" y="473020"/>
                  </a:lnTo>
                  <a:cubicBezTo>
                    <a:pt x="359517" y="472774"/>
                    <a:pt x="363569" y="468321"/>
                    <a:pt x="363323" y="463076"/>
                  </a:cubicBezTo>
                  <a:cubicBezTo>
                    <a:pt x="363094" y="458173"/>
                    <a:pt x="359173" y="454250"/>
                    <a:pt x="354270" y="454021"/>
                  </a:cubicBezTo>
                  <a:lnTo>
                    <a:pt x="352622" y="454021"/>
                  </a:lnTo>
                  <a:cubicBezTo>
                    <a:pt x="289138" y="450809"/>
                    <a:pt x="253538" y="422279"/>
                    <a:pt x="241150" y="410225"/>
                  </a:cubicBezTo>
                  <a:lnTo>
                    <a:pt x="236979" y="406304"/>
                  </a:lnTo>
                  <a:lnTo>
                    <a:pt x="74662" y="195185"/>
                  </a:lnTo>
                  <a:lnTo>
                    <a:pt x="212578" y="66695"/>
                  </a:lnTo>
                  <a:lnTo>
                    <a:pt x="216750" y="62775"/>
                  </a:lnTo>
                  <a:cubicBezTo>
                    <a:pt x="229117" y="50658"/>
                    <a:pt x="264717" y="22148"/>
                    <a:pt x="328200" y="18978"/>
                  </a:cubicBezTo>
                  <a:lnTo>
                    <a:pt x="329848" y="18978"/>
                  </a:lnTo>
                  <a:cubicBezTo>
                    <a:pt x="335089" y="18978"/>
                    <a:pt x="339337" y="14730"/>
                    <a:pt x="339337" y="9489"/>
                  </a:cubicBezTo>
                  <a:cubicBezTo>
                    <a:pt x="339337" y="4248"/>
                    <a:pt x="335089" y="0"/>
                    <a:pt x="329848" y="0"/>
                  </a:cubicBezTo>
                  <a:lnTo>
                    <a:pt x="137854" y="0"/>
                  </a:lnTo>
                  <a:cubicBezTo>
                    <a:pt x="132613" y="0"/>
                    <a:pt x="128365" y="4248"/>
                    <a:pt x="128365" y="9489"/>
                  </a:cubicBezTo>
                  <a:cubicBezTo>
                    <a:pt x="128365" y="14730"/>
                    <a:pt x="132613" y="18978"/>
                    <a:pt x="137854" y="18978"/>
                  </a:cubicBezTo>
                  <a:lnTo>
                    <a:pt x="142525" y="18978"/>
                  </a:lnTo>
                  <a:cubicBezTo>
                    <a:pt x="143735" y="18978"/>
                    <a:pt x="144924" y="18978"/>
                    <a:pt x="146133" y="19104"/>
                  </a:cubicBezTo>
                  <a:lnTo>
                    <a:pt x="146133" y="18978"/>
                  </a:lnTo>
                  <a:cubicBezTo>
                    <a:pt x="158872" y="19074"/>
                    <a:pt x="169120" y="29479"/>
                    <a:pt x="169024" y="42217"/>
                  </a:cubicBezTo>
                  <a:cubicBezTo>
                    <a:pt x="168978" y="48524"/>
                    <a:pt x="166351" y="54535"/>
                    <a:pt x="161754" y="58854"/>
                  </a:cubicBezTo>
                  <a:lnTo>
                    <a:pt x="161545" y="59062"/>
                  </a:lnTo>
                  <a:lnTo>
                    <a:pt x="0" y="209450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2B9F6816-7EC6-4416-9C76-D501CBCD9B87}"/>
                </a:ext>
              </a:extLst>
            </p:cNvPr>
            <p:cNvSpPr/>
            <p:nvPr/>
          </p:nvSpPr>
          <p:spPr>
            <a:xfrm>
              <a:off x="376820" y="5566480"/>
              <a:ext cx="104277" cy="104277"/>
            </a:xfrm>
            <a:custGeom>
              <a:avLst/>
              <a:gdLst>
                <a:gd name="connsiteX0" fmla="*/ 104986 w 104276"/>
                <a:gd name="connsiteY0" fmla="*/ 52493 h 104276"/>
                <a:gd name="connsiteX1" fmla="*/ 52493 w 104276"/>
                <a:gd name="connsiteY1" fmla="*/ 104986 h 104276"/>
                <a:gd name="connsiteX2" fmla="*/ 0 w 104276"/>
                <a:gd name="connsiteY2" fmla="*/ 52493 h 104276"/>
                <a:gd name="connsiteX3" fmla="*/ 52493 w 104276"/>
                <a:gd name="connsiteY3" fmla="*/ 0 h 104276"/>
                <a:gd name="connsiteX4" fmla="*/ 104986 w 104276"/>
                <a:gd name="connsiteY4" fmla="*/ 52451 h 104276"/>
                <a:gd name="connsiteX5" fmla="*/ 104986 w 104276"/>
                <a:gd name="connsiteY5" fmla="*/ 52493 h 10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76" h="104276">
                  <a:moveTo>
                    <a:pt x="104986" y="52493"/>
                  </a:moveTo>
                  <a:cubicBezTo>
                    <a:pt x="104986" y="81484"/>
                    <a:pt x="81484" y="104986"/>
                    <a:pt x="52493" y="104986"/>
                  </a:cubicBezTo>
                  <a:cubicBezTo>
                    <a:pt x="23502" y="104986"/>
                    <a:pt x="0" y="81484"/>
                    <a:pt x="0" y="52493"/>
                  </a:cubicBezTo>
                  <a:cubicBezTo>
                    <a:pt x="0" y="23502"/>
                    <a:pt x="23502" y="0"/>
                    <a:pt x="52493" y="0"/>
                  </a:cubicBezTo>
                  <a:cubicBezTo>
                    <a:pt x="81471" y="-13"/>
                    <a:pt x="104973" y="23473"/>
                    <a:pt x="104986" y="52451"/>
                  </a:cubicBezTo>
                  <a:cubicBezTo>
                    <a:pt x="104986" y="52466"/>
                    <a:pt x="104986" y="52478"/>
                    <a:pt x="104986" y="52493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550ED4B-2956-4D2C-AE65-4AA78558B37A}"/>
                </a:ext>
              </a:extLst>
            </p:cNvPr>
            <p:cNvSpPr/>
            <p:nvPr/>
          </p:nvSpPr>
          <p:spPr>
            <a:xfrm>
              <a:off x="329635" y="5742918"/>
              <a:ext cx="237751" cy="475502"/>
            </a:xfrm>
            <a:custGeom>
              <a:avLst/>
              <a:gdLst>
                <a:gd name="connsiteX0" fmla="*/ 167187 w 237750"/>
                <a:gd name="connsiteY0" fmla="*/ 22981 h 475501"/>
                <a:gd name="connsiteX1" fmla="*/ 167520 w 237750"/>
                <a:gd name="connsiteY1" fmla="*/ 399899 h 475501"/>
                <a:gd name="connsiteX2" fmla="*/ 224643 w 237750"/>
                <a:gd name="connsiteY2" fmla="*/ 457022 h 475501"/>
                <a:gd name="connsiteX3" fmla="*/ 229315 w 237750"/>
                <a:gd name="connsiteY3" fmla="*/ 457022 h 475501"/>
                <a:gd name="connsiteX4" fmla="*/ 239258 w 237750"/>
                <a:gd name="connsiteY4" fmla="*/ 466076 h 475501"/>
                <a:gd name="connsiteX5" fmla="*/ 230205 w 237750"/>
                <a:gd name="connsiteY5" fmla="*/ 476021 h 475501"/>
                <a:gd name="connsiteX6" fmla="*/ 229315 w 237750"/>
                <a:gd name="connsiteY6" fmla="*/ 476021 h 475501"/>
                <a:gd name="connsiteX7" fmla="*/ 16590 w 237750"/>
                <a:gd name="connsiteY7" fmla="*/ 476021 h 475501"/>
                <a:gd name="connsiteX8" fmla="*/ 7536 w 237750"/>
                <a:gd name="connsiteY8" fmla="*/ 466076 h 475501"/>
                <a:gd name="connsiteX9" fmla="*/ 16590 w 237750"/>
                <a:gd name="connsiteY9" fmla="*/ 457022 h 475501"/>
                <a:gd name="connsiteX10" fmla="*/ 21324 w 237750"/>
                <a:gd name="connsiteY10" fmla="*/ 457022 h 475501"/>
                <a:gd name="connsiteX11" fmla="*/ 78447 w 237750"/>
                <a:gd name="connsiteY11" fmla="*/ 399899 h 475501"/>
                <a:gd name="connsiteX12" fmla="*/ 78239 w 237750"/>
                <a:gd name="connsiteY12" fmla="*/ 89822 h 475501"/>
                <a:gd name="connsiteX13" fmla="*/ 44307 w 237750"/>
                <a:gd name="connsiteY13" fmla="*/ 55891 h 475501"/>
                <a:gd name="connsiteX14" fmla="*/ 41074 w 237750"/>
                <a:gd name="connsiteY14" fmla="*/ 55891 h 475501"/>
                <a:gd name="connsiteX15" fmla="*/ 27393 w 237750"/>
                <a:gd name="connsiteY15" fmla="*/ 57371 h 475501"/>
                <a:gd name="connsiteX16" fmla="*/ 26642 w 237750"/>
                <a:gd name="connsiteY16" fmla="*/ 57538 h 475501"/>
                <a:gd name="connsiteX17" fmla="*/ 10688 w 237750"/>
                <a:gd name="connsiteY17" fmla="*/ 60875 h 475501"/>
                <a:gd name="connsiteX18" fmla="*/ 9187 w 237750"/>
                <a:gd name="connsiteY18" fmla="*/ 60875 h 475501"/>
                <a:gd name="connsiteX19" fmla="*/ 0 w 237750"/>
                <a:gd name="connsiteY19" fmla="*/ 51793 h 475501"/>
                <a:gd name="connsiteX20" fmla="*/ 7101 w 237750"/>
                <a:gd name="connsiteY20" fmla="*/ 42835 h 475501"/>
                <a:gd name="connsiteX21" fmla="*/ 179157 w 237750"/>
                <a:gd name="connsiteY21" fmla="*/ 332 h 475501"/>
                <a:gd name="connsiteX22" fmla="*/ 181577 w 237750"/>
                <a:gd name="connsiteY22" fmla="*/ 19 h 475501"/>
                <a:gd name="connsiteX23" fmla="*/ 191277 w 237750"/>
                <a:gd name="connsiteY23" fmla="*/ 8551 h 475501"/>
                <a:gd name="connsiteX24" fmla="*/ 184204 w 237750"/>
                <a:gd name="connsiteY24" fmla="*/ 18038 h 475501"/>
                <a:gd name="connsiteX25" fmla="*/ 167228 w 237750"/>
                <a:gd name="connsiteY25" fmla="*/ 22981 h 47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7750" h="475501">
                  <a:moveTo>
                    <a:pt x="167187" y="22981"/>
                  </a:moveTo>
                  <a:lnTo>
                    <a:pt x="167520" y="399899"/>
                  </a:lnTo>
                  <a:cubicBezTo>
                    <a:pt x="167520" y="431447"/>
                    <a:pt x="193095" y="457022"/>
                    <a:pt x="224643" y="457022"/>
                  </a:cubicBezTo>
                  <a:lnTo>
                    <a:pt x="229315" y="457022"/>
                  </a:lnTo>
                  <a:cubicBezTo>
                    <a:pt x="234562" y="456776"/>
                    <a:pt x="239014" y="460830"/>
                    <a:pt x="239258" y="466076"/>
                  </a:cubicBezTo>
                  <a:cubicBezTo>
                    <a:pt x="239504" y="471323"/>
                    <a:pt x="235452" y="475775"/>
                    <a:pt x="230205" y="476021"/>
                  </a:cubicBezTo>
                  <a:cubicBezTo>
                    <a:pt x="229909" y="476036"/>
                    <a:pt x="229611" y="476036"/>
                    <a:pt x="229315" y="476021"/>
                  </a:cubicBezTo>
                  <a:lnTo>
                    <a:pt x="16590" y="476021"/>
                  </a:lnTo>
                  <a:cubicBezTo>
                    <a:pt x="11344" y="475775"/>
                    <a:pt x="7290" y="471323"/>
                    <a:pt x="7536" y="466076"/>
                  </a:cubicBezTo>
                  <a:cubicBezTo>
                    <a:pt x="7766" y="461175"/>
                    <a:pt x="11688" y="457252"/>
                    <a:pt x="16590" y="457022"/>
                  </a:cubicBezTo>
                  <a:lnTo>
                    <a:pt x="21324" y="457022"/>
                  </a:lnTo>
                  <a:cubicBezTo>
                    <a:pt x="52872" y="457022"/>
                    <a:pt x="78447" y="431447"/>
                    <a:pt x="78447" y="399899"/>
                  </a:cubicBezTo>
                  <a:lnTo>
                    <a:pt x="78239" y="89822"/>
                  </a:lnTo>
                  <a:cubicBezTo>
                    <a:pt x="78227" y="71088"/>
                    <a:pt x="63042" y="55903"/>
                    <a:pt x="44307" y="55891"/>
                  </a:cubicBezTo>
                  <a:cubicBezTo>
                    <a:pt x="43222" y="55891"/>
                    <a:pt x="42221" y="55891"/>
                    <a:pt x="41074" y="55891"/>
                  </a:cubicBezTo>
                  <a:cubicBezTo>
                    <a:pt x="36477" y="55936"/>
                    <a:pt x="31894" y="56433"/>
                    <a:pt x="27393" y="57371"/>
                  </a:cubicBezTo>
                  <a:lnTo>
                    <a:pt x="26642" y="57538"/>
                  </a:lnTo>
                  <a:cubicBezTo>
                    <a:pt x="21324" y="58664"/>
                    <a:pt x="16006" y="59791"/>
                    <a:pt x="10688" y="60875"/>
                  </a:cubicBezTo>
                  <a:cubicBezTo>
                    <a:pt x="10188" y="60906"/>
                    <a:pt x="9687" y="60906"/>
                    <a:pt x="9187" y="60875"/>
                  </a:cubicBezTo>
                  <a:cubicBezTo>
                    <a:pt x="4142" y="60904"/>
                    <a:pt x="29" y="56837"/>
                    <a:pt x="0" y="51793"/>
                  </a:cubicBezTo>
                  <a:cubicBezTo>
                    <a:pt x="-24" y="47511"/>
                    <a:pt x="2928" y="43788"/>
                    <a:pt x="7101" y="42835"/>
                  </a:cubicBezTo>
                  <a:cubicBezTo>
                    <a:pt x="65496" y="30864"/>
                    <a:pt x="123495" y="16516"/>
                    <a:pt x="179157" y="332"/>
                  </a:cubicBezTo>
                  <a:cubicBezTo>
                    <a:pt x="179946" y="121"/>
                    <a:pt x="180759" y="17"/>
                    <a:pt x="181577" y="19"/>
                  </a:cubicBezTo>
                  <a:cubicBezTo>
                    <a:pt x="186611" y="-304"/>
                    <a:pt x="190953" y="3517"/>
                    <a:pt x="191277" y="8551"/>
                  </a:cubicBezTo>
                  <a:cubicBezTo>
                    <a:pt x="191562" y="13020"/>
                    <a:pt x="188567" y="17037"/>
                    <a:pt x="184204" y="18038"/>
                  </a:cubicBezTo>
                  <a:cubicBezTo>
                    <a:pt x="178448" y="19686"/>
                    <a:pt x="173026" y="21333"/>
                    <a:pt x="167228" y="22981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0CCE6EC1-9125-467F-9453-6452A7DF50E5}"/>
                </a:ext>
              </a:extLst>
            </p:cNvPr>
            <p:cNvSpPr/>
            <p:nvPr/>
          </p:nvSpPr>
          <p:spPr>
            <a:xfrm>
              <a:off x="892116" y="5476612"/>
              <a:ext cx="239836" cy="740365"/>
            </a:xfrm>
            <a:custGeom>
              <a:avLst/>
              <a:gdLst>
                <a:gd name="connsiteX0" fmla="*/ 29091 w 239836"/>
                <a:gd name="connsiteY0" fmla="*/ 115228 h 740364"/>
                <a:gd name="connsiteX1" fmla="*/ 13867 w 239836"/>
                <a:gd name="connsiteY1" fmla="*/ 123570 h 740364"/>
                <a:gd name="connsiteX2" fmla="*/ 1322 w 239836"/>
                <a:gd name="connsiteY2" fmla="*/ 120488 h 740364"/>
                <a:gd name="connsiteX3" fmla="*/ 4405 w 239836"/>
                <a:gd name="connsiteY3" fmla="*/ 107941 h 740364"/>
                <a:gd name="connsiteX4" fmla="*/ 5524 w 239836"/>
                <a:gd name="connsiteY4" fmla="*/ 107366 h 740364"/>
                <a:gd name="connsiteX5" fmla="*/ 176768 w 239836"/>
                <a:gd name="connsiteY5" fmla="*/ 1546 h 740364"/>
                <a:gd name="connsiteX6" fmla="*/ 189466 w 239836"/>
                <a:gd name="connsiteY6" fmla="*/ 4067 h 740364"/>
                <a:gd name="connsiteX7" fmla="*/ 191012 w 239836"/>
                <a:gd name="connsiteY7" fmla="*/ 9137 h 740364"/>
                <a:gd name="connsiteX8" fmla="*/ 187279 w 239836"/>
                <a:gd name="connsiteY8" fmla="*/ 16499 h 740364"/>
                <a:gd name="connsiteX9" fmla="*/ 169510 w 239836"/>
                <a:gd name="connsiteY9" fmla="*/ 28825 h 740364"/>
                <a:gd name="connsiteX10" fmla="*/ 169510 w 239836"/>
                <a:gd name="connsiteY10" fmla="*/ 28825 h 740364"/>
                <a:gd name="connsiteX11" fmla="*/ 169927 w 239836"/>
                <a:gd name="connsiteY11" fmla="*/ 666268 h 740364"/>
                <a:gd name="connsiteX12" fmla="*/ 227008 w 239836"/>
                <a:gd name="connsiteY12" fmla="*/ 723391 h 740364"/>
                <a:gd name="connsiteX13" fmla="*/ 227029 w 239836"/>
                <a:gd name="connsiteY13" fmla="*/ 723391 h 740364"/>
                <a:gd name="connsiteX14" fmla="*/ 231721 w 239836"/>
                <a:gd name="connsiteY14" fmla="*/ 723391 h 740364"/>
                <a:gd name="connsiteX15" fmla="*/ 240777 w 239836"/>
                <a:gd name="connsiteY15" fmla="*/ 733335 h 740364"/>
                <a:gd name="connsiteX16" fmla="*/ 231721 w 239836"/>
                <a:gd name="connsiteY16" fmla="*/ 742390 h 740364"/>
                <a:gd name="connsiteX17" fmla="*/ 18997 w 239836"/>
                <a:gd name="connsiteY17" fmla="*/ 742390 h 740364"/>
                <a:gd name="connsiteX18" fmla="*/ 9942 w 239836"/>
                <a:gd name="connsiteY18" fmla="*/ 732446 h 740364"/>
                <a:gd name="connsiteX19" fmla="*/ 18997 w 239836"/>
                <a:gd name="connsiteY19" fmla="*/ 723391 h 740364"/>
                <a:gd name="connsiteX20" fmla="*/ 23689 w 239836"/>
                <a:gd name="connsiteY20" fmla="*/ 723391 h 740364"/>
                <a:gd name="connsiteX21" fmla="*/ 80812 w 239836"/>
                <a:gd name="connsiteY21" fmla="*/ 666268 h 740364"/>
                <a:gd name="connsiteX22" fmla="*/ 80541 w 239836"/>
                <a:gd name="connsiteY22" fmla="*/ 130661 h 740364"/>
                <a:gd name="connsiteX23" fmla="*/ 46609 w 239836"/>
                <a:gd name="connsiteY23" fmla="*/ 107866 h 740364"/>
                <a:gd name="connsiteX24" fmla="*/ 43398 w 239836"/>
                <a:gd name="connsiteY24" fmla="*/ 109076 h 740364"/>
                <a:gd name="connsiteX25" fmla="*/ 29758 w 239836"/>
                <a:gd name="connsiteY25" fmla="*/ 114832 h 740364"/>
                <a:gd name="connsiteX26" fmla="*/ 29154 w 239836"/>
                <a:gd name="connsiteY26" fmla="*/ 115228 h 7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9836" h="740364">
                  <a:moveTo>
                    <a:pt x="29091" y="115228"/>
                  </a:moveTo>
                  <a:cubicBezTo>
                    <a:pt x="24017" y="118008"/>
                    <a:pt x="18941" y="120790"/>
                    <a:pt x="13867" y="123570"/>
                  </a:cubicBezTo>
                  <a:cubicBezTo>
                    <a:pt x="9552" y="126184"/>
                    <a:pt x="3935" y="124803"/>
                    <a:pt x="1322" y="120488"/>
                  </a:cubicBezTo>
                  <a:cubicBezTo>
                    <a:pt x="-1291" y="116171"/>
                    <a:pt x="90" y="110555"/>
                    <a:pt x="4405" y="107941"/>
                  </a:cubicBezTo>
                  <a:cubicBezTo>
                    <a:pt x="4763" y="107725"/>
                    <a:pt x="5139" y="107533"/>
                    <a:pt x="5524" y="107366"/>
                  </a:cubicBezTo>
                  <a:cubicBezTo>
                    <a:pt x="65588" y="74685"/>
                    <a:pt x="123357" y="39690"/>
                    <a:pt x="176768" y="1546"/>
                  </a:cubicBezTo>
                  <a:cubicBezTo>
                    <a:pt x="180972" y="-1265"/>
                    <a:pt x="186657" y="-135"/>
                    <a:pt x="189466" y="4067"/>
                  </a:cubicBezTo>
                  <a:cubicBezTo>
                    <a:pt x="190472" y="5569"/>
                    <a:pt x="191008" y="7333"/>
                    <a:pt x="191012" y="9137"/>
                  </a:cubicBezTo>
                  <a:cubicBezTo>
                    <a:pt x="191020" y="12049"/>
                    <a:pt x="189631" y="14787"/>
                    <a:pt x="187279" y="16499"/>
                  </a:cubicBezTo>
                  <a:cubicBezTo>
                    <a:pt x="181356" y="20670"/>
                    <a:pt x="175537" y="24841"/>
                    <a:pt x="169510" y="28825"/>
                  </a:cubicBezTo>
                  <a:lnTo>
                    <a:pt x="169510" y="28825"/>
                  </a:lnTo>
                  <a:lnTo>
                    <a:pt x="169927" y="666268"/>
                  </a:lnTo>
                  <a:cubicBezTo>
                    <a:pt x="169915" y="697806"/>
                    <a:pt x="195471" y="723378"/>
                    <a:pt x="227008" y="723391"/>
                  </a:cubicBezTo>
                  <a:cubicBezTo>
                    <a:pt x="227014" y="723391"/>
                    <a:pt x="227023" y="723391"/>
                    <a:pt x="227029" y="723391"/>
                  </a:cubicBezTo>
                  <a:lnTo>
                    <a:pt x="231721" y="723391"/>
                  </a:lnTo>
                  <a:cubicBezTo>
                    <a:pt x="236969" y="723637"/>
                    <a:pt x="241021" y="728090"/>
                    <a:pt x="240777" y="733335"/>
                  </a:cubicBezTo>
                  <a:cubicBezTo>
                    <a:pt x="240545" y="738238"/>
                    <a:pt x="236625" y="742161"/>
                    <a:pt x="231721" y="742390"/>
                  </a:cubicBezTo>
                  <a:lnTo>
                    <a:pt x="18997" y="742390"/>
                  </a:lnTo>
                  <a:cubicBezTo>
                    <a:pt x="13750" y="742144"/>
                    <a:pt x="9698" y="737691"/>
                    <a:pt x="9942" y="732446"/>
                  </a:cubicBezTo>
                  <a:cubicBezTo>
                    <a:pt x="10173" y="727543"/>
                    <a:pt x="14094" y="723620"/>
                    <a:pt x="18997" y="723391"/>
                  </a:cubicBezTo>
                  <a:lnTo>
                    <a:pt x="23689" y="723391"/>
                  </a:lnTo>
                  <a:cubicBezTo>
                    <a:pt x="55237" y="723391"/>
                    <a:pt x="80812" y="697816"/>
                    <a:pt x="80812" y="666268"/>
                  </a:cubicBezTo>
                  <a:lnTo>
                    <a:pt x="80541" y="130661"/>
                  </a:lnTo>
                  <a:cubicBezTo>
                    <a:pt x="80541" y="111891"/>
                    <a:pt x="65338" y="101714"/>
                    <a:pt x="46609" y="107866"/>
                  </a:cubicBezTo>
                  <a:cubicBezTo>
                    <a:pt x="45525" y="108221"/>
                    <a:pt x="44524" y="108617"/>
                    <a:pt x="43398" y="109076"/>
                  </a:cubicBezTo>
                  <a:cubicBezTo>
                    <a:pt x="38701" y="110619"/>
                    <a:pt x="34140" y="112544"/>
                    <a:pt x="29758" y="114832"/>
                  </a:cubicBezTo>
                  <a:lnTo>
                    <a:pt x="29154" y="115228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55BC9771-CF1E-43D3-AFC6-1CE2FE5E60BE}"/>
                </a:ext>
              </a:extLst>
            </p:cNvPr>
            <p:cNvSpPr/>
            <p:nvPr/>
          </p:nvSpPr>
          <p:spPr>
            <a:xfrm>
              <a:off x="590856" y="5644578"/>
              <a:ext cx="239836" cy="573522"/>
            </a:xfrm>
            <a:custGeom>
              <a:avLst/>
              <a:gdLst>
                <a:gd name="connsiteX0" fmla="*/ 241007 w 239836"/>
                <a:gd name="connsiteY0" fmla="*/ 103657 h 573521"/>
                <a:gd name="connsiteX1" fmla="*/ 167534 w 239836"/>
                <a:gd name="connsiteY1" fmla="*/ 103657 h 573521"/>
                <a:gd name="connsiteX2" fmla="*/ 167534 w 239836"/>
                <a:gd name="connsiteY2" fmla="*/ 25595 h 573521"/>
                <a:gd name="connsiteX3" fmla="*/ 167534 w 239836"/>
                <a:gd name="connsiteY3" fmla="*/ 25595 h 573521"/>
                <a:gd name="connsiteX4" fmla="*/ 186303 w 239836"/>
                <a:gd name="connsiteY4" fmla="*/ 17399 h 573521"/>
                <a:gd name="connsiteX5" fmla="*/ 190652 w 239836"/>
                <a:gd name="connsiteY5" fmla="*/ 5230 h 573521"/>
                <a:gd name="connsiteX6" fmla="*/ 178483 w 239836"/>
                <a:gd name="connsiteY6" fmla="*/ 882 h 573521"/>
                <a:gd name="connsiteX7" fmla="*/ 6155 w 239836"/>
                <a:gd name="connsiteY7" fmla="*/ 68015 h 573521"/>
                <a:gd name="connsiteX8" fmla="*/ 503 w 239836"/>
                <a:gd name="connsiteY8" fmla="*/ 79631 h 573521"/>
                <a:gd name="connsiteX9" fmla="*/ 9137 w 239836"/>
                <a:gd name="connsiteY9" fmla="*/ 85784 h 573521"/>
                <a:gd name="connsiteX10" fmla="*/ 12266 w 239836"/>
                <a:gd name="connsiteY10" fmla="*/ 85241 h 573521"/>
                <a:gd name="connsiteX11" fmla="*/ 17459 w 239836"/>
                <a:gd name="connsiteY11" fmla="*/ 83469 h 573521"/>
                <a:gd name="connsiteX12" fmla="*/ 18042 w 239836"/>
                <a:gd name="connsiteY12" fmla="*/ 83281 h 573521"/>
                <a:gd name="connsiteX13" fmla="*/ 41400 w 239836"/>
                <a:gd name="connsiteY13" fmla="*/ 79381 h 573521"/>
                <a:gd name="connsiteX14" fmla="*/ 44612 w 239836"/>
                <a:gd name="connsiteY14" fmla="*/ 79214 h 573521"/>
                <a:gd name="connsiteX15" fmla="*/ 78544 w 239836"/>
                <a:gd name="connsiteY15" fmla="*/ 109392 h 573521"/>
                <a:gd name="connsiteX16" fmla="*/ 78544 w 239836"/>
                <a:gd name="connsiteY16" fmla="*/ 127432 h 573521"/>
                <a:gd name="connsiteX17" fmla="*/ 78669 w 239836"/>
                <a:gd name="connsiteY17" fmla="*/ 461826 h 573521"/>
                <a:gd name="connsiteX18" fmla="*/ 78669 w 239836"/>
                <a:gd name="connsiteY18" fmla="*/ 514423 h 573521"/>
                <a:gd name="connsiteX19" fmla="*/ 78877 w 239836"/>
                <a:gd name="connsiteY19" fmla="*/ 514423 h 573521"/>
                <a:gd name="connsiteX20" fmla="*/ 138962 w 239836"/>
                <a:gd name="connsiteY20" fmla="*/ 574549 h 573521"/>
                <a:gd name="connsiteX21" fmla="*/ 138983 w 239836"/>
                <a:gd name="connsiteY21" fmla="*/ 574549 h 573521"/>
                <a:gd name="connsiteX22" fmla="*/ 141068 w 239836"/>
                <a:gd name="connsiteY22" fmla="*/ 574362 h 573521"/>
                <a:gd name="connsiteX23" fmla="*/ 229557 w 239836"/>
                <a:gd name="connsiteY23" fmla="*/ 574362 h 573521"/>
                <a:gd name="connsiteX24" fmla="*/ 238613 w 239836"/>
                <a:gd name="connsiteY24" fmla="*/ 564416 h 573521"/>
                <a:gd name="connsiteX25" fmla="*/ 229557 w 239836"/>
                <a:gd name="connsiteY25" fmla="*/ 555363 h 573521"/>
                <a:gd name="connsiteX26" fmla="*/ 224865 w 239836"/>
                <a:gd name="connsiteY26" fmla="*/ 555363 h 573521"/>
                <a:gd name="connsiteX27" fmla="*/ 167763 w 239836"/>
                <a:gd name="connsiteY27" fmla="*/ 498261 h 573521"/>
                <a:gd name="connsiteX28" fmla="*/ 167513 w 239836"/>
                <a:gd name="connsiteY28" fmla="*/ 158318 h 573521"/>
                <a:gd name="connsiteX29" fmla="*/ 167513 w 239836"/>
                <a:gd name="connsiteY29" fmla="*/ 148329 h 573521"/>
                <a:gd name="connsiteX30" fmla="*/ 240944 w 239836"/>
                <a:gd name="connsiteY30" fmla="*/ 148329 h 57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836" h="573521">
                  <a:moveTo>
                    <a:pt x="241007" y="103657"/>
                  </a:moveTo>
                  <a:lnTo>
                    <a:pt x="167534" y="103657"/>
                  </a:lnTo>
                  <a:lnTo>
                    <a:pt x="167534" y="25595"/>
                  </a:lnTo>
                  <a:lnTo>
                    <a:pt x="167534" y="25595"/>
                  </a:lnTo>
                  <a:cubicBezTo>
                    <a:pt x="173846" y="22815"/>
                    <a:pt x="180103" y="20083"/>
                    <a:pt x="186303" y="17399"/>
                  </a:cubicBezTo>
                  <a:cubicBezTo>
                    <a:pt x="190864" y="15238"/>
                    <a:pt x="192812" y="9791"/>
                    <a:pt x="190652" y="5230"/>
                  </a:cubicBezTo>
                  <a:cubicBezTo>
                    <a:pt x="188491" y="669"/>
                    <a:pt x="183044" y="-1279"/>
                    <a:pt x="178483" y="882"/>
                  </a:cubicBezTo>
                  <a:cubicBezTo>
                    <a:pt x="123299" y="25553"/>
                    <a:pt x="65280" y="47931"/>
                    <a:pt x="6155" y="68015"/>
                  </a:cubicBezTo>
                  <a:cubicBezTo>
                    <a:pt x="1387" y="69662"/>
                    <a:pt x="-1144" y="74864"/>
                    <a:pt x="503" y="79631"/>
                  </a:cubicBezTo>
                  <a:cubicBezTo>
                    <a:pt x="1775" y="83312"/>
                    <a:pt x="5241" y="85784"/>
                    <a:pt x="9137" y="85784"/>
                  </a:cubicBezTo>
                  <a:cubicBezTo>
                    <a:pt x="10203" y="85788"/>
                    <a:pt x="11262" y="85604"/>
                    <a:pt x="12266" y="85241"/>
                  </a:cubicBezTo>
                  <a:lnTo>
                    <a:pt x="17459" y="83469"/>
                  </a:lnTo>
                  <a:lnTo>
                    <a:pt x="18042" y="83281"/>
                  </a:lnTo>
                  <a:cubicBezTo>
                    <a:pt x="25559" y="80693"/>
                    <a:pt x="33452" y="79375"/>
                    <a:pt x="41400" y="79381"/>
                  </a:cubicBezTo>
                  <a:cubicBezTo>
                    <a:pt x="42464" y="79277"/>
                    <a:pt x="43486" y="79214"/>
                    <a:pt x="44612" y="79214"/>
                  </a:cubicBezTo>
                  <a:cubicBezTo>
                    <a:pt x="63382" y="79214"/>
                    <a:pt x="78544" y="90664"/>
                    <a:pt x="78544" y="109392"/>
                  </a:cubicBezTo>
                  <a:lnTo>
                    <a:pt x="78544" y="127432"/>
                  </a:lnTo>
                  <a:lnTo>
                    <a:pt x="78669" y="461826"/>
                  </a:lnTo>
                  <a:lnTo>
                    <a:pt x="78669" y="514423"/>
                  </a:lnTo>
                  <a:lnTo>
                    <a:pt x="78877" y="514423"/>
                  </a:lnTo>
                  <a:cubicBezTo>
                    <a:pt x="78865" y="547619"/>
                    <a:pt x="105766" y="574537"/>
                    <a:pt x="138962" y="574549"/>
                  </a:cubicBezTo>
                  <a:cubicBezTo>
                    <a:pt x="138968" y="574549"/>
                    <a:pt x="138976" y="574549"/>
                    <a:pt x="138983" y="574549"/>
                  </a:cubicBezTo>
                  <a:lnTo>
                    <a:pt x="141068" y="574362"/>
                  </a:lnTo>
                  <a:lnTo>
                    <a:pt x="229557" y="574362"/>
                  </a:lnTo>
                  <a:cubicBezTo>
                    <a:pt x="234804" y="574116"/>
                    <a:pt x="238857" y="569663"/>
                    <a:pt x="238613" y="564416"/>
                  </a:cubicBezTo>
                  <a:cubicBezTo>
                    <a:pt x="238381" y="559515"/>
                    <a:pt x="234460" y="555592"/>
                    <a:pt x="229557" y="555363"/>
                  </a:cubicBezTo>
                  <a:lnTo>
                    <a:pt x="224865" y="555363"/>
                  </a:lnTo>
                  <a:cubicBezTo>
                    <a:pt x="193327" y="555363"/>
                    <a:pt x="167763" y="529798"/>
                    <a:pt x="167763" y="498261"/>
                  </a:cubicBezTo>
                  <a:lnTo>
                    <a:pt x="167513" y="158318"/>
                  </a:lnTo>
                  <a:lnTo>
                    <a:pt x="167513" y="148329"/>
                  </a:lnTo>
                  <a:lnTo>
                    <a:pt x="240944" y="14832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795BE5B-C7B5-4972-3205-FC7C3FE1A811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84CF1E16-FCDC-4F0B-971F-1DC79A0ED3AE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1172C97A-15B1-5F5F-43FA-77498AD4C17D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CE2F301A-3678-B71C-47C9-226CC750BCFA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68DD8DE2-06D7-39CE-CE13-7A94ECA796F8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E10C405A-DF00-8E23-89F2-1ADD4572EE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C80BA78F-B012-378F-91E0-E934B17CCD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B6AF8924-7E88-B3EC-C369-1B2420298BE6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9698C42-377A-5A13-5A99-F17A07C84770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C93B13AA-81B1-E3CD-9D37-AB1872A5E4F8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5091E27-5F59-0E40-F94E-F602EA163189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F55AD446-412B-5C44-45A9-BCDD2FC92016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BA1A9509-458B-150E-5A5B-180E77A6CD2C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E8FAD15F-B06A-AEC9-7632-AC1104BF29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981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ebäude, draußen, Stadt, Uhr enthält.&#10;&#10;Automatisch generierte Beschreibung">
            <a:extLst>
              <a:ext uri="{FF2B5EF4-FFF2-40B4-BE49-F238E27FC236}">
                <a16:creationId xmlns:a16="http://schemas.microsoft.com/office/drawing/2014/main" id="{47F07EA7-550E-4735-8DA7-630F6D1A44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" y="-40737"/>
            <a:ext cx="12192000" cy="5199082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913" name="Text Box 4">
            <a:extLst>
              <a:ext uri="{FF2B5EF4-FFF2-40B4-BE49-F238E27FC236}">
                <a16:creationId xmlns:a16="http://schemas.microsoft.com/office/drawing/2014/main" id="{930A39F9-0F05-456D-A795-01E07D5188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81473" y="6479980"/>
            <a:ext cx="6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pic>
        <p:nvPicPr>
          <p:cNvPr id="53" name="Grafik 52">
            <a:hlinkClick r:id="rId3"/>
            <a:extLst>
              <a:ext uri="{FF2B5EF4-FFF2-40B4-BE49-F238E27FC236}">
                <a16:creationId xmlns:a16="http://schemas.microsoft.com/office/drawing/2014/main" id="{2E7696B0-B220-481B-B6D3-5D788C198D7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0308" y="5536446"/>
            <a:ext cx="174905" cy="323307"/>
          </a:xfrm>
          <a:prstGeom prst="rect">
            <a:avLst/>
          </a:prstGeom>
        </p:spPr>
      </p:pic>
      <p:pic>
        <p:nvPicPr>
          <p:cNvPr id="54" name="Grafik 53">
            <a:hlinkClick r:id="rId6"/>
            <a:extLst>
              <a:ext uri="{FF2B5EF4-FFF2-40B4-BE49-F238E27FC236}">
                <a16:creationId xmlns:a16="http://schemas.microsoft.com/office/drawing/2014/main" id="{D0B75E89-28F9-4B51-9DF1-25429F16678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9776" y="5528260"/>
            <a:ext cx="287104" cy="323307"/>
          </a:xfrm>
          <a:prstGeom prst="rect">
            <a:avLst/>
          </a:prstGeom>
        </p:spPr>
      </p:pic>
      <p:pic>
        <p:nvPicPr>
          <p:cNvPr id="55" name="Grafik 54">
            <a:hlinkClick r:id="rId9"/>
            <a:extLst>
              <a:ext uri="{FF2B5EF4-FFF2-40B4-BE49-F238E27FC236}">
                <a16:creationId xmlns:a16="http://schemas.microsoft.com/office/drawing/2014/main" id="{45EFD485-72B2-4E35-99FD-2A5C973CA4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87243" y="5534006"/>
            <a:ext cx="273103" cy="32528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CD21EA2-F51A-4DAD-839F-A92A9BEDBAF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687" y="5476552"/>
            <a:ext cx="1090734" cy="944747"/>
          </a:xfrm>
          <a:prstGeom prst="rect">
            <a:avLst/>
          </a:prstGeom>
        </p:spPr>
      </p:pic>
      <p:sp>
        <p:nvSpPr>
          <p:cNvPr id="28" name="Freeform 85">
            <a:hlinkClick r:id="rId14"/>
            <a:extLst>
              <a:ext uri="{FF2B5EF4-FFF2-40B4-BE49-F238E27FC236}">
                <a16:creationId xmlns:a16="http://schemas.microsoft.com/office/drawing/2014/main" id="{E6868EA3-073B-47DC-BA0B-AA662E4CA74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840455" y="5594301"/>
            <a:ext cx="276206" cy="262396"/>
          </a:xfrm>
          <a:custGeom>
            <a:avLst/>
            <a:gdLst>
              <a:gd name="T0" fmla="*/ 2 w 220"/>
              <a:gd name="T1" fmla="*/ 68 h 209"/>
              <a:gd name="T2" fmla="*/ 49 w 220"/>
              <a:gd name="T3" fmla="*/ 68 h 209"/>
              <a:gd name="T4" fmla="*/ 49 w 220"/>
              <a:gd name="T5" fmla="*/ 209 h 209"/>
              <a:gd name="T6" fmla="*/ 2 w 220"/>
              <a:gd name="T7" fmla="*/ 209 h 209"/>
              <a:gd name="T8" fmla="*/ 2 w 220"/>
              <a:gd name="T9" fmla="*/ 68 h 209"/>
              <a:gd name="T10" fmla="*/ 165 w 220"/>
              <a:gd name="T11" fmla="*/ 64 h 209"/>
              <a:gd name="T12" fmla="*/ 180 w 220"/>
              <a:gd name="T13" fmla="*/ 66 h 209"/>
              <a:gd name="T14" fmla="*/ 193 w 220"/>
              <a:gd name="T15" fmla="*/ 72 h 209"/>
              <a:gd name="T16" fmla="*/ 204 w 220"/>
              <a:gd name="T17" fmla="*/ 79 h 209"/>
              <a:gd name="T18" fmla="*/ 212 w 220"/>
              <a:gd name="T19" fmla="*/ 93 h 209"/>
              <a:gd name="T20" fmla="*/ 217 w 220"/>
              <a:gd name="T21" fmla="*/ 108 h 209"/>
              <a:gd name="T22" fmla="*/ 220 w 220"/>
              <a:gd name="T23" fmla="*/ 128 h 209"/>
              <a:gd name="T24" fmla="*/ 220 w 220"/>
              <a:gd name="T25" fmla="*/ 209 h 209"/>
              <a:gd name="T26" fmla="*/ 173 w 220"/>
              <a:gd name="T27" fmla="*/ 209 h 209"/>
              <a:gd name="T28" fmla="*/ 173 w 220"/>
              <a:gd name="T29" fmla="*/ 133 h 209"/>
              <a:gd name="T30" fmla="*/ 171 w 220"/>
              <a:gd name="T31" fmla="*/ 120 h 209"/>
              <a:gd name="T32" fmla="*/ 167 w 220"/>
              <a:gd name="T33" fmla="*/ 111 h 209"/>
              <a:gd name="T34" fmla="*/ 159 w 220"/>
              <a:gd name="T35" fmla="*/ 104 h 209"/>
              <a:gd name="T36" fmla="*/ 149 w 220"/>
              <a:gd name="T37" fmla="*/ 102 h 209"/>
              <a:gd name="T38" fmla="*/ 137 w 220"/>
              <a:gd name="T39" fmla="*/ 104 h 209"/>
              <a:gd name="T40" fmla="*/ 129 w 220"/>
              <a:gd name="T41" fmla="*/ 111 h 209"/>
              <a:gd name="T42" fmla="*/ 124 w 220"/>
              <a:gd name="T43" fmla="*/ 119 h 209"/>
              <a:gd name="T44" fmla="*/ 123 w 220"/>
              <a:gd name="T45" fmla="*/ 121 h 209"/>
              <a:gd name="T46" fmla="*/ 123 w 220"/>
              <a:gd name="T47" fmla="*/ 125 h 209"/>
              <a:gd name="T48" fmla="*/ 123 w 220"/>
              <a:gd name="T49" fmla="*/ 130 h 209"/>
              <a:gd name="T50" fmla="*/ 123 w 220"/>
              <a:gd name="T51" fmla="*/ 209 h 209"/>
              <a:gd name="T52" fmla="*/ 76 w 220"/>
              <a:gd name="T53" fmla="*/ 209 h 209"/>
              <a:gd name="T54" fmla="*/ 76 w 220"/>
              <a:gd name="T55" fmla="*/ 205 h 209"/>
              <a:gd name="T56" fmla="*/ 76 w 220"/>
              <a:gd name="T57" fmla="*/ 193 h 209"/>
              <a:gd name="T58" fmla="*/ 76 w 220"/>
              <a:gd name="T59" fmla="*/ 175 h 209"/>
              <a:gd name="T60" fmla="*/ 76 w 220"/>
              <a:gd name="T61" fmla="*/ 154 h 209"/>
              <a:gd name="T62" fmla="*/ 76 w 220"/>
              <a:gd name="T63" fmla="*/ 132 h 209"/>
              <a:gd name="T64" fmla="*/ 76 w 220"/>
              <a:gd name="T65" fmla="*/ 110 h 209"/>
              <a:gd name="T66" fmla="*/ 76 w 220"/>
              <a:gd name="T67" fmla="*/ 91 h 209"/>
              <a:gd name="T68" fmla="*/ 76 w 220"/>
              <a:gd name="T69" fmla="*/ 76 h 209"/>
              <a:gd name="T70" fmla="*/ 76 w 220"/>
              <a:gd name="T71" fmla="*/ 68 h 209"/>
              <a:gd name="T72" fmla="*/ 123 w 220"/>
              <a:gd name="T73" fmla="*/ 68 h 209"/>
              <a:gd name="T74" fmla="*/ 123 w 220"/>
              <a:gd name="T75" fmla="*/ 87 h 209"/>
              <a:gd name="T76" fmla="*/ 123 w 220"/>
              <a:gd name="T77" fmla="*/ 89 h 209"/>
              <a:gd name="T78" fmla="*/ 123 w 220"/>
              <a:gd name="T79" fmla="*/ 89 h 209"/>
              <a:gd name="T80" fmla="*/ 123 w 220"/>
              <a:gd name="T81" fmla="*/ 87 h 209"/>
              <a:gd name="T82" fmla="*/ 128 w 220"/>
              <a:gd name="T83" fmla="*/ 79 h 209"/>
              <a:gd name="T84" fmla="*/ 137 w 220"/>
              <a:gd name="T85" fmla="*/ 73 h 209"/>
              <a:gd name="T86" fmla="*/ 149 w 220"/>
              <a:gd name="T87" fmla="*/ 66 h 209"/>
              <a:gd name="T88" fmla="*/ 165 w 220"/>
              <a:gd name="T89" fmla="*/ 64 h 209"/>
              <a:gd name="T90" fmla="*/ 26 w 220"/>
              <a:gd name="T91" fmla="*/ 0 h 209"/>
              <a:gd name="T92" fmla="*/ 38 w 220"/>
              <a:gd name="T93" fmla="*/ 1 h 209"/>
              <a:gd name="T94" fmla="*/ 46 w 220"/>
              <a:gd name="T95" fmla="*/ 6 h 209"/>
              <a:gd name="T96" fmla="*/ 51 w 220"/>
              <a:gd name="T97" fmla="*/ 14 h 209"/>
              <a:gd name="T98" fmla="*/ 52 w 220"/>
              <a:gd name="T99" fmla="*/ 23 h 209"/>
              <a:gd name="T100" fmla="*/ 51 w 220"/>
              <a:gd name="T101" fmla="*/ 34 h 209"/>
              <a:gd name="T102" fmla="*/ 46 w 220"/>
              <a:gd name="T103" fmla="*/ 41 h 209"/>
              <a:gd name="T104" fmla="*/ 38 w 220"/>
              <a:gd name="T105" fmla="*/ 47 h 209"/>
              <a:gd name="T106" fmla="*/ 26 w 220"/>
              <a:gd name="T107" fmla="*/ 48 h 209"/>
              <a:gd name="T108" fmla="*/ 26 w 220"/>
              <a:gd name="T109" fmla="*/ 48 h 209"/>
              <a:gd name="T110" fmla="*/ 15 w 220"/>
              <a:gd name="T111" fmla="*/ 47 h 209"/>
              <a:gd name="T112" fmla="*/ 6 w 220"/>
              <a:gd name="T113" fmla="*/ 41 h 209"/>
              <a:gd name="T114" fmla="*/ 1 w 220"/>
              <a:gd name="T115" fmla="*/ 34 h 209"/>
              <a:gd name="T116" fmla="*/ 0 w 220"/>
              <a:gd name="T117" fmla="*/ 23 h 209"/>
              <a:gd name="T118" fmla="*/ 1 w 220"/>
              <a:gd name="T119" fmla="*/ 14 h 209"/>
              <a:gd name="T120" fmla="*/ 8 w 220"/>
              <a:gd name="T121" fmla="*/ 6 h 209"/>
              <a:gd name="T122" fmla="*/ 15 w 220"/>
              <a:gd name="T123" fmla="*/ 1 h 209"/>
              <a:gd name="T124" fmla="*/ 26 w 220"/>
              <a:gd name="T12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0" h="209">
                <a:moveTo>
                  <a:pt x="2" y="68"/>
                </a:moveTo>
                <a:lnTo>
                  <a:pt x="49" y="68"/>
                </a:lnTo>
                <a:lnTo>
                  <a:pt x="49" y="209"/>
                </a:lnTo>
                <a:lnTo>
                  <a:pt x="2" y="209"/>
                </a:lnTo>
                <a:lnTo>
                  <a:pt x="2" y="68"/>
                </a:lnTo>
                <a:close/>
                <a:moveTo>
                  <a:pt x="165" y="64"/>
                </a:moveTo>
                <a:lnTo>
                  <a:pt x="180" y="66"/>
                </a:lnTo>
                <a:lnTo>
                  <a:pt x="193" y="72"/>
                </a:lnTo>
                <a:lnTo>
                  <a:pt x="204" y="79"/>
                </a:lnTo>
                <a:lnTo>
                  <a:pt x="212" y="93"/>
                </a:lnTo>
                <a:lnTo>
                  <a:pt x="217" y="108"/>
                </a:lnTo>
                <a:lnTo>
                  <a:pt x="220" y="128"/>
                </a:lnTo>
                <a:lnTo>
                  <a:pt x="220" y="209"/>
                </a:lnTo>
                <a:lnTo>
                  <a:pt x="173" y="209"/>
                </a:lnTo>
                <a:lnTo>
                  <a:pt x="173" y="133"/>
                </a:lnTo>
                <a:lnTo>
                  <a:pt x="171" y="120"/>
                </a:lnTo>
                <a:lnTo>
                  <a:pt x="167" y="111"/>
                </a:lnTo>
                <a:lnTo>
                  <a:pt x="159" y="104"/>
                </a:lnTo>
                <a:lnTo>
                  <a:pt x="149" y="102"/>
                </a:lnTo>
                <a:lnTo>
                  <a:pt x="137" y="104"/>
                </a:lnTo>
                <a:lnTo>
                  <a:pt x="129" y="111"/>
                </a:lnTo>
                <a:lnTo>
                  <a:pt x="124" y="119"/>
                </a:lnTo>
                <a:lnTo>
                  <a:pt x="123" y="121"/>
                </a:lnTo>
                <a:lnTo>
                  <a:pt x="123" y="125"/>
                </a:lnTo>
                <a:lnTo>
                  <a:pt x="123" y="130"/>
                </a:lnTo>
                <a:lnTo>
                  <a:pt x="123" y="209"/>
                </a:lnTo>
                <a:lnTo>
                  <a:pt x="76" y="209"/>
                </a:lnTo>
                <a:lnTo>
                  <a:pt x="76" y="205"/>
                </a:lnTo>
                <a:lnTo>
                  <a:pt x="76" y="193"/>
                </a:lnTo>
                <a:lnTo>
                  <a:pt x="76" y="175"/>
                </a:lnTo>
                <a:lnTo>
                  <a:pt x="76" y="154"/>
                </a:lnTo>
                <a:lnTo>
                  <a:pt x="76" y="132"/>
                </a:lnTo>
                <a:lnTo>
                  <a:pt x="76" y="110"/>
                </a:lnTo>
                <a:lnTo>
                  <a:pt x="76" y="91"/>
                </a:lnTo>
                <a:lnTo>
                  <a:pt x="76" y="76"/>
                </a:lnTo>
                <a:lnTo>
                  <a:pt x="76" y="68"/>
                </a:lnTo>
                <a:lnTo>
                  <a:pt x="123" y="68"/>
                </a:lnTo>
                <a:lnTo>
                  <a:pt x="123" y="87"/>
                </a:lnTo>
                <a:lnTo>
                  <a:pt x="123" y="89"/>
                </a:lnTo>
                <a:lnTo>
                  <a:pt x="123" y="89"/>
                </a:lnTo>
                <a:lnTo>
                  <a:pt x="123" y="87"/>
                </a:lnTo>
                <a:lnTo>
                  <a:pt x="128" y="79"/>
                </a:lnTo>
                <a:lnTo>
                  <a:pt x="137" y="73"/>
                </a:lnTo>
                <a:lnTo>
                  <a:pt x="149" y="66"/>
                </a:lnTo>
                <a:lnTo>
                  <a:pt x="165" y="64"/>
                </a:lnTo>
                <a:close/>
                <a:moveTo>
                  <a:pt x="26" y="0"/>
                </a:moveTo>
                <a:lnTo>
                  <a:pt x="38" y="1"/>
                </a:lnTo>
                <a:lnTo>
                  <a:pt x="46" y="6"/>
                </a:lnTo>
                <a:lnTo>
                  <a:pt x="51" y="14"/>
                </a:lnTo>
                <a:lnTo>
                  <a:pt x="52" y="23"/>
                </a:lnTo>
                <a:lnTo>
                  <a:pt x="51" y="34"/>
                </a:lnTo>
                <a:lnTo>
                  <a:pt x="46" y="41"/>
                </a:lnTo>
                <a:lnTo>
                  <a:pt x="38" y="47"/>
                </a:lnTo>
                <a:lnTo>
                  <a:pt x="26" y="48"/>
                </a:lnTo>
                <a:lnTo>
                  <a:pt x="26" y="48"/>
                </a:lnTo>
                <a:lnTo>
                  <a:pt x="15" y="47"/>
                </a:lnTo>
                <a:lnTo>
                  <a:pt x="6" y="41"/>
                </a:lnTo>
                <a:lnTo>
                  <a:pt x="1" y="34"/>
                </a:lnTo>
                <a:lnTo>
                  <a:pt x="0" y="23"/>
                </a:lnTo>
                <a:lnTo>
                  <a:pt x="1" y="14"/>
                </a:lnTo>
                <a:lnTo>
                  <a:pt x="8" y="6"/>
                </a:lnTo>
                <a:lnTo>
                  <a:pt x="15" y="1"/>
                </a:lnTo>
                <a:lnTo>
                  <a:pt x="2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Textplatzhalter 8">
            <a:extLst>
              <a:ext uri="{FF2B5EF4-FFF2-40B4-BE49-F238E27FC236}">
                <a16:creationId xmlns:a16="http://schemas.microsoft.com/office/drawing/2014/main" id="{9F59E6C8-90CC-4100-9C4F-50D37616D9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143" y="5401941"/>
            <a:ext cx="4936858" cy="3847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2500" cap="all" dirty="0" smtClean="0">
                <a:solidFill>
                  <a:schemeClr val="accent3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First Name last name</a:t>
            </a:r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51445F88-9E0B-4983-A7C5-30F901054E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21143" y="6234720"/>
            <a:ext cx="4506453" cy="21544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lang="de-DE" sz="1400" b="1" cap="none" baseline="0" dirty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Email address</a:t>
            </a:r>
          </a:p>
        </p:txBody>
      </p:sp>
      <p:sp>
        <p:nvSpPr>
          <p:cNvPr id="34" name="Textplatzhalter 8">
            <a:extLst>
              <a:ext uri="{FF2B5EF4-FFF2-40B4-BE49-F238E27FC236}">
                <a16:creationId xmlns:a16="http://schemas.microsoft.com/office/drawing/2014/main" id="{EE2D733A-655C-4D01-9C92-CB54047CE8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74873" y="6234720"/>
            <a:ext cx="2787179" cy="21544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lang="de-DE" sz="1400" b="1" cap="none" baseline="0" dirty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info@itk-engineering.de</a:t>
            </a:r>
          </a:p>
        </p:txBody>
      </p:sp>
      <p:sp>
        <p:nvSpPr>
          <p:cNvPr id="37" name="Textplatzhalter 8">
            <a:extLst>
              <a:ext uri="{FF2B5EF4-FFF2-40B4-BE49-F238E27FC236}">
                <a16:creationId xmlns:a16="http://schemas.microsoft.com/office/drawing/2014/main" id="{674DB9F4-1F83-4E95-844D-06B1CDA16D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19621" y="5980804"/>
            <a:ext cx="2215152" cy="46935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spcAft>
                <a:spcPts val="300"/>
              </a:spcAft>
              <a:buNone/>
              <a:tabLst/>
              <a:defRPr lang="de-DE" sz="1400" b="1" cap="none" baseline="0" dirty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/>
              <a:t>www.itk-engineering.de</a:t>
            </a:r>
          </a:p>
          <a:p>
            <a:pPr marL="285750" lvl="0" indent="-285750" defTabSz="914400" fontAlgn="auto" latinLnBrk="0">
              <a:buClrTx/>
              <a:buSzTx/>
            </a:pPr>
            <a:r>
              <a:rPr lang="en-GB" noProof="0"/>
              <a:t>www.itk-karriere.de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81C9C7D2-9FF2-49C7-8986-CA56E46A3C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39611"/>
            <a:ext cx="12200021" cy="1119600"/>
          </a:xfrm>
          <a:prstGeom prst="rect">
            <a:avLst/>
          </a:prstGeom>
          <a:solidFill>
            <a:srgbClr val="A4ADBB">
              <a:alpha val="89804"/>
            </a:srgbClr>
          </a:solidFill>
          <a:ln>
            <a:noFill/>
          </a:ln>
        </p:spPr>
        <p:txBody>
          <a:bodyPr vert="horz" wrap="square" lIns="180000" tIns="0" rIns="180000" bIns="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buNone/>
              <a:defRPr lang="de-DE" sz="3600" b="1" cap="all" baseline="0" dirty="0" smtClean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0" lvl="0" indent="0" defTabSz="914400" latinLnBrk="0">
              <a:spcBef>
                <a:spcPct val="0"/>
              </a:spcBef>
            </a:pPr>
            <a:r>
              <a:rPr lang="en-GB" noProof="0" dirty="0"/>
              <a:t>Edit Text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BC4C782-BC2E-5B24-6789-1661C518DA32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B32BD99-83AE-0C7F-49D3-7E22BA05F233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485F6A74-9CA9-B3C1-DEC8-F5F08FE5C82C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9C7CE7C2-4843-FCA2-A083-05C1437040DC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4243A7DD-4AB4-CA2D-63C8-86DFEE38EBCA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F451F4E4-5660-D437-349F-9B1059504D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6471685A-4917-0CC2-FFD0-64106E2008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497DE32D-27EC-3044-793C-2EAD535B1255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4C380B37-E7BC-73E2-A268-F0D4667F118D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9DC9EFE9-46F2-E74D-D4A3-C57DF5260BC9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4AF86A3D-FC0D-9406-8611-C607B483EDC2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CFF4929A-3A34-6A1A-AA8F-2D877C474A67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8DD8501D-9747-AECB-DFC7-0390333533E8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87D6445-4075-1F55-800D-623D47B767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1829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ndividual"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2">
            <a:extLst>
              <a:ext uri="{FF2B5EF4-FFF2-40B4-BE49-F238E27FC236}">
                <a16:creationId xmlns:a16="http://schemas.microsoft.com/office/drawing/2014/main" id="{8C138457-D586-4626-A86C-FF4389D424CA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0" y="0"/>
            <a:ext cx="12192000" cy="5196680"/>
          </a:xfrm>
          <a:prstGeom prst="rect">
            <a:avLst/>
          </a:prstGeom>
        </p:spPr>
        <p:txBody>
          <a:bodyPr lIns="144000" tIns="108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43BC12-80F9-4349-8585-0FBCDF3D74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077080"/>
            <a:ext cx="12192000" cy="1119600"/>
          </a:xfrm>
          <a:prstGeom prst="rect">
            <a:avLst/>
          </a:prstGeom>
          <a:solidFill>
            <a:srgbClr val="A4ADBB">
              <a:alpha val="89804"/>
            </a:srgbClr>
          </a:solidFill>
          <a:ln>
            <a:noFill/>
          </a:ln>
        </p:spPr>
        <p:txBody>
          <a:bodyPr vert="horz" wrap="square" lIns="180000" tIns="72000" rIns="180000" bIns="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de-DE" sz="3600" b="1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en-GB" dirty="0"/>
            </a:lvl5pPr>
          </a:lstStyle>
          <a:p>
            <a:pPr marL="285750" lvl="0" indent="-285750" algn="ctr" defTabSz="914400" latinLnBrk="0">
              <a:spcBef>
                <a:spcPct val="0"/>
              </a:spcBef>
            </a:pPr>
            <a:r>
              <a:rPr lang="en-GB" noProof="0" dirty="0"/>
              <a:t>Edit Title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3A17A9F-78ED-41C1-AE2B-47292066F2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7872" y="5388548"/>
            <a:ext cx="1090734" cy="944747"/>
          </a:xfrm>
          <a:prstGeom prst="rect">
            <a:avLst/>
          </a:prstGeom>
        </p:spPr>
      </p:pic>
      <p:sp>
        <p:nvSpPr>
          <p:cNvPr id="6" name="Textplatzhalter 8">
            <a:extLst>
              <a:ext uri="{FF2B5EF4-FFF2-40B4-BE49-F238E27FC236}">
                <a16:creationId xmlns:a16="http://schemas.microsoft.com/office/drawing/2014/main" id="{BADCB849-AA2B-4BE0-AB89-743F075BD5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4702630"/>
            <a:ext cx="11522075" cy="3847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de-DE" sz="2500" cap="all" dirty="0" smtClean="0">
                <a:solidFill>
                  <a:schemeClr val="bg1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Edit Subtitle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DE01C22-66F0-4A53-A3AF-2F45671D31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09383" y="6159837"/>
            <a:ext cx="1889271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© ITK Engineering GmbH |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F44C65-F1BE-470D-A9E6-1398F3144D9C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838556" y="6164621"/>
            <a:ext cx="821837" cy="17988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de-DE" dirty="0"/>
              <a:t>06/02/2023</a:t>
            </a:r>
            <a:endParaRPr lang="en-GB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AFE4E1-85E9-4CB3-8F75-7AB35253926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9796887" y="6159836"/>
            <a:ext cx="556789" cy="1628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A90F3B40-FF22-41EB-8EFF-08B60D4932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19639" y="6138022"/>
            <a:ext cx="129174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|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2843602-3B45-DEFE-0596-99BE3FB2B896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C90D0CC-F155-F00C-BF0E-09D244A5E1C0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4098ACAC-352F-2F10-4D6D-D74882D847AF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50B5FCBF-5226-2A35-EC46-38F94E9E3890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48C72C9-3DAE-6F62-B14B-4A122A3C0539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F5F53080-0FBA-3FB1-CA1D-FF46351E1BD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A14EF03C-0553-1ED5-8B6F-5F4EBB0735B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D3BA2331-0A18-9DF6-99FE-D0875BB276B8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3DA30072-5D28-08A0-863C-76EEFD312B8C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F9848ACF-7420-6355-6955-28877A50FF12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9DB2D10-FF1B-80A0-831C-E2BC2D2BF957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10FDD6A5-0D03-4E5C-2C17-86626477847E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366DACF-1C5F-E72B-0273-89405C318AA8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0890C7E-2B00-2797-7158-D3C4CD0824C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C53474D-0B5A-DEE7-D116-2D96C6E0AA2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85CB0C-7E65-42FF-89F8-684B6E265D40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7" name="Picture 16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A017E896-02C2-DD25-A738-418B97C693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793" y="5294445"/>
            <a:ext cx="1889271" cy="1418044"/>
          </a:xfrm>
          <a:prstGeom prst="rect">
            <a:avLst/>
          </a:prstGeom>
        </p:spPr>
      </p:pic>
      <p:pic>
        <p:nvPicPr>
          <p:cNvPr id="19" name="Picture 18" descr="A space shuttle on a ramp&#10;&#10;Description automatically generated with low confidence">
            <a:extLst>
              <a:ext uri="{FF2B5EF4-FFF2-40B4-BE49-F238E27FC236}">
                <a16:creationId xmlns:a16="http://schemas.microsoft.com/office/drawing/2014/main" id="{593CC73E-26AD-D622-8C45-27D5336DC4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5625134"/>
            <a:ext cx="1279585" cy="71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6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DE67D53-1545-4C58-87D7-605F6D0A80A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4963" y="1288473"/>
            <a:ext cx="11499850" cy="4935538"/>
          </a:xfrm>
        </p:spPr>
        <p:txBody>
          <a:bodyPr/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523CF3-ABE3-4000-A81C-47934C0C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DB291D-C345-4054-AE86-600935DB9E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7CD932-17AE-4EA6-A816-7B518AA7CE5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47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819C5350-C30A-4FFF-B950-DE181B444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0" y="1260875"/>
            <a:ext cx="11525747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9" name="Inhaltsplatzhalter 6">
            <a:extLst>
              <a:ext uri="{FF2B5EF4-FFF2-40B4-BE49-F238E27FC236}">
                <a16:creationId xmlns:a16="http://schemas.microsoft.com/office/drawing/2014/main" id="{191D25D3-B68C-46D6-A59B-F2080837312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4963" y="1929921"/>
            <a:ext cx="11499850" cy="4294090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74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4D627702-5B1D-4910-A956-AD47B4D34D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1291" y="1283877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53287659-C85B-4445-9982-F0F873C4C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27788" y="1283877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3F98C5B1-CCC8-4EB8-9480-82E016C974D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5580646"/>
            <a:ext cx="5762624" cy="40422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360000" tIns="54000" rIns="108000" bIns="72000" rtlCol="0" anchor="b">
            <a:spAutoFit/>
          </a:bodyPr>
          <a:lstStyle>
            <a:lvl1pPr marL="0" indent="0">
              <a:buNone/>
              <a:defRPr lang="de-DE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33B855AF-C36E-459F-A846-1BFB2DEC7C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29376" y="5580645"/>
            <a:ext cx="5762624" cy="40422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360000" tIns="54000" rIns="108000" bIns="72000" rtlCol="0" anchor="b">
            <a:spAutoFit/>
          </a:bodyPr>
          <a:lstStyle>
            <a:lvl1pPr marL="0" indent="0">
              <a:buNone/>
              <a:defRPr lang="de-DE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8848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819C5350-C30A-4FFF-B950-DE181B444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1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E0E7328A-599C-4626-BB9C-3F67520857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1290" y="1929921"/>
            <a:ext cx="5427663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EA414CB-5C38-4AD9-AAAA-B6015D92F1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33047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8C3C49B4-F4C8-4119-90E2-B3ECC03C49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33046" y="1929921"/>
            <a:ext cx="5427663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7BB9AFED-88E7-42FA-BB61-3FC3352EE8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672" y="5570976"/>
            <a:ext cx="5758953" cy="42240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0" tIns="72000" rIns="18000" bIns="72000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6EBA9EFA-2D6D-43CC-AC19-9A56CAF6B6A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429376" y="5562470"/>
            <a:ext cx="5762624" cy="42240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360000" tIns="72000" rIns="18000" bIns="72000" rtlCol="0">
            <a:spAutoFit/>
          </a:bodyPr>
          <a:lstStyle>
            <a:lvl1pPr marL="0" indent="0">
              <a:buNone/>
              <a:defRPr lang="de-DE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7043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523CF3-ABE3-4000-A81C-47934C0C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DB291D-C345-4054-AE86-600935DB9E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A10E87-4523-45E8-8FE8-30EFE6C059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7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523CF3-ABE3-4000-A81C-47934C0C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DB291D-C345-4054-AE86-600935DB9E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A10E87-4523-45E8-8FE8-30EFE6C059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7" name="Textplatzhalter 16">
            <a:extLst>
              <a:ext uri="{FF2B5EF4-FFF2-40B4-BE49-F238E27FC236}">
                <a16:creationId xmlns:a16="http://schemas.microsoft.com/office/drawing/2014/main" id="{AACC431A-F488-481A-BB5E-93500ED2B2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0" y="1260875"/>
            <a:ext cx="11525747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032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5C0DFDC0-51D1-4741-8F23-FAD7AE86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32FFA17E-A51F-41C2-A956-DD93A27985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35104" y="6462508"/>
            <a:ext cx="2037528" cy="123111"/>
          </a:xfrm>
          <a:prstGeom prst="rect">
            <a:avLst/>
          </a:prstGeom>
        </p:spPr>
        <p:txBody>
          <a:bodyPr vert="horz" wrap="squar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 defTabSz="1774825"/>
            <a:r>
              <a:rPr lang="de-DE" dirty="0"/>
              <a:t>© ITK Engineering GmbH |	|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B7C6482-B023-4F5F-ACDA-D9897F87066F}"/>
              </a:ext>
            </a:extLst>
          </p:cNvPr>
          <p:cNvSpPr/>
          <p:nvPr userDrawn="1"/>
        </p:nvSpPr>
        <p:spPr>
          <a:xfrm>
            <a:off x="2556800" y="6676276"/>
            <a:ext cx="832075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208428-9209-456A-823F-9BB962ED4C5E}"/>
              </a:ext>
            </a:extLst>
          </p:cNvPr>
          <p:cNvSpPr/>
          <p:nvPr userDrawn="1"/>
        </p:nvSpPr>
        <p:spPr>
          <a:xfrm>
            <a:off x="11500691" y="6660751"/>
            <a:ext cx="678769" cy="752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5019E-1BB0-4BC0-ADCD-804EBFAE11A8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905998" y="6259060"/>
            <a:ext cx="566245" cy="490457"/>
          </a:xfrm>
          <a:prstGeom prst="rect">
            <a:avLst/>
          </a:prstGeom>
        </p:spPr>
      </p:pic>
      <p:sp>
        <p:nvSpPr>
          <p:cNvPr id="38" name="Datumsplatzhalter 3">
            <a:extLst>
              <a:ext uri="{FF2B5EF4-FFF2-40B4-BE49-F238E27FC236}">
                <a16:creationId xmlns:a16="http://schemas.microsoft.com/office/drawing/2014/main" id="{D938ACB3-BB34-4036-9454-26EB44CBC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6614886" y="6468630"/>
            <a:ext cx="57024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lang="de-DE" sz="800" dirty="0">
                <a:solidFill>
                  <a:schemeClr val="accent6"/>
                </a:solidFill>
              </a:defRPr>
            </a:lvl1pPr>
          </a:lstStyle>
          <a:p>
            <a:r>
              <a:rPr lang="de-DE" noProof="0" dirty="0"/>
              <a:t>03//2023</a:t>
            </a:r>
            <a:endParaRPr lang="en-GB" noProof="0" dirty="0"/>
          </a:p>
        </p:txBody>
      </p:sp>
      <p:sp>
        <p:nvSpPr>
          <p:cNvPr id="39" name="Fußzeilenplatzhalter 4">
            <a:extLst>
              <a:ext uri="{FF2B5EF4-FFF2-40B4-BE49-F238E27FC236}">
                <a16:creationId xmlns:a16="http://schemas.microsoft.com/office/drawing/2014/main" id="{129F85E9-4ED1-4780-86A5-A2D4BE4A0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9975" y="6471344"/>
            <a:ext cx="421194" cy="11427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defRPr lang="de-DE" sz="800" smtClean="0">
                <a:solidFill>
                  <a:schemeClr val="accent6"/>
                </a:solidFill>
              </a:defRPr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41" name="Foliennummernplatzhalter 5">
            <a:extLst>
              <a:ext uri="{FF2B5EF4-FFF2-40B4-BE49-F238E27FC236}">
                <a16:creationId xmlns:a16="http://schemas.microsoft.com/office/drawing/2014/main" id="{75D12E56-F3B9-442D-A4A5-95C56A151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90215" y="6479352"/>
            <a:ext cx="19877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de-DE" sz="800" smtClean="0">
                <a:solidFill>
                  <a:schemeClr val="accent6"/>
                </a:solidFill>
              </a:defRPr>
            </a:lvl1pPr>
          </a:lstStyle>
          <a:p>
            <a:fld id="{E385CB0C-7E65-42FF-89F8-684B6E265D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F4A6A0-DD63-4FAA-84D6-DA49B834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81804"/>
            <a:ext cx="11439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E4FAF1-A8A4-1019-2817-671B6184EBB9}"/>
              </a:ext>
            </a:extLst>
          </p:cNvPr>
          <p:cNvSpPr txBox="1"/>
          <p:nvPr userDrawn="1"/>
        </p:nvSpPr>
        <p:spPr>
          <a:xfrm>
            <a:off x="8381145" y="6422871"/>
            <a:ext cx="231968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Clr>
                <a:schemeClr val="accent6"/>
              </a:buClr>
              <a:buSzPct val="130000"/>
              <a:buFont typeface="Segoe UI" panose="020B0502040204020203" pitchFamily="34" charset="0"/>
              <a:buNone/>
            </a:pPr>
            <a:r>
              <a:rPr lang="de-DE" sz="1200" kern="1200" dirty="0">
                <a:solidFill>
                  <a:schemeClr val="accent5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ITK. </a:t>
            </a:r>
            <a:r>
              <a:rPr lang="de-DE" sz="12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Art </a:t>
            </a:r>
            <a:r>
              <a:rPr lang="de-DE" sz="1200" kern="1200" dirty="0" err="1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</a:t>
            </a:r>
            <a:r>
              <a:rPr lang="de-DE" sz="12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Digital Engineering.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120D6BB-DA7A-438E-D8CC-A169180E3379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459A1120-E1E2-3F7D-18A7-DDA7D7350AE2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E7F5724F-5A65-EFD6-937C-13CF6C865308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6539B757-7883-CCDD-5D4A-5F75DDE8F2A3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D4BA1FB-85F9-B182-DC6F-46746D99DF46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9F78E1B1-2DD3-F3C7-B473-58DA901365F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EDBB84C-AF4F-B6DA-BCA3-9DE75A33C0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A9EC205F-7D43-A6AE-BC80-78BF09E0B9EF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6AA2765B-C491-F8A3-ECEB-0C1E2313E885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FAD78DF7-8672-024C-ADBF-80B0C7F70C8D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3D98E8A8-D45E-B893-21C7-3AE3719865C3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38272BB-537D-9049-4539-EDE7B1C66488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id="{1A77FE7F-80BF-BB7F-7FCD-23D5E2D5A641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309E035E-43C4-3F8D-9131-6087BE9B51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  <p:pic>
        <p:nvPicPr>
          <p:cNvPr id="7" name="Picture 6" descr="A space shuttle on a ramp&#10;&#10;Description automatically generated with low confidence">
            <a:extLst>
              <a:ext uri="{FF2B5EF4-FFF2-40B4-BE49-F238E27FC236}">
                <a16:creationId xmlns:a16="http://schemas.microsoft.com/office/drawing/2014/main" id="{36D9E2A6-9F2B-2402-FBB4-26D08183FC9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335035"/>
            <a:ext cx="743268" cy="417857"/>
          </a:xfrm>
          <a:prstGeom prst="rect">
            <a:avLst/>
          </a:prstGeom>
        </p:spPr>
      </p:pic>
      <p:pic>
        <p:nvPicPr>
          <p:cNvPr id="8" name="Picture 7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399E99D5-2B9A-B6F7-C69F-E04FC4AC964D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6141818"/>
            <a:ext cx="899396" cy="6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8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2" r:id="rId2"/>
    <p:sldLayoutId id="2147483794" r:id="rId3"/>
    <p:sldLayoutId id="2147483849" r:id="rId4"/>
    <p:sldLayoutId id="2147483861" r:id="rId5"/>
    <p:sldLayoutId id="2147483863" r:id="rId6"/>
    <p:sldLayoutId id="2147483870" r:id="rId7"/>
    <p:sldLayoutId id="2147483848" r:id="rId8"/>
    <p:sldLayoutId id="2147483871" r:id="rId9"/>
    <p:sldLayoutId id="2147483800" r:id="rId10"/>
    <p:sldLayoutId id="2147483840" r:id="rId11"/>
    <p:sldLayoutId id="2147483833" r:id="rId12"/>
    <p:sldLayoutId id="2147483865" r:id="rId13"/>
    <p:sldLayoutId id="2147483866" r:id="rId14"/>
    <p:sldLayoutId id="2147483842" r:id="rId15"/>
    <p:sldLayoutId id="2147483797" r:id="rId16"/>
    <p:sldLayoutId id="2147483790" r:id="rId17"/>
    <p:sldLayoutId id="2147483791" r:id="rId18"/>
    <p:sldLayoutId id="2147483841" r:id="rId19"/>
    <p:sldLayoutId id="2147483844" r:id="rId20"/>
    <p:sldLayoutId id="2147483832" r:id="rId21"/>
    <p:sldLayoutId id="2147483718" r:id="rId22"/>
    <p:sldLayoutId id="2147483838" r:id="rId23"/>
    <p:sldLayoutId id="2147483872" r:id="rId24"/>
    <p:sldLayoutId id="2147483745" r:id="rId25"/>
  </p:sldLayoutIdLst>
  <p:hf sldNum="0" hdr="0"/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buClr>
          <a:schemeClr val="accent5"/>
        </a:buClr>
        <a:buFont typeface="Wingdings" panose="05000000000000000000" pitchFamily="2" charset="2"/>
        <a:buNone/>
        <a:defRPr sz="3000" b="1" kern="1200" cap="all" baseline="0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5pPr>
      <a:lvl6pPr marL="45705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6pPr>
      <a:lvl7pPr marL="914117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7pPr>
      <a:lvl8pPr marL="1371177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8pPr>
      <a:lvl9pPr marL="182823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9pPr>
    </p:titleStyle>
    <p:bodyStyle>
      <a:lvl1pPr marL="180975" indent="-180975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Pct val="100000"/>
        <a:buFont typeface="Wingdings" panose="05000000000000000000" pitchFamily="2" charset="2"/>
        <a:buChar char="§"/>
        <a:defRPr lang="de-DE" altLang="de-DE" sz="1800" b="0" kern="1200" cap="none" baseline="0" dirty="0" smtClean="0">
          <a:solidFill>
            <a:schemeClr val="accent6"/>
          </a:solidFill>
          <a:latin typeface="+mn-lt"/>
          <a:ea typeface="+mn-ea"/>
          <a:cs typeface="+mn-cs"/>
        </a:defRPr>
      </a:lvl1pPr>
      <a:lvl2pPr marL="360363" indent="-176213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lang="de-DE" altLang="de-DE" sz="1600" b="0" kern="1200" dirty="0">
          <a:solidFill>
            <a:schemeClr val="accent6"/>
          </a:solidFill>
          <a:latin typeface="+mn-lt"/>
          <a:ea typeface="+mn-ea"/>
          <a:cs typeface="+mn-cs"/>
        </a:defRPr>
      </a:lvl2pPr>
      <a:lvl3pPr marL="492125" indent="-131763" algn="l" defTabSz="914400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lang="de-DE" altLang="de-DE" sz="1400" kern="1200" dirty="0">
          <a:solidFill>
            <a:schemeClr val="accent6"/>
          </a:solidFill>
          <a:latin typeface="+mn-lt"/>
          <a:ea typeface="+mn-ea"/>
          <a:cs typeface="+mn-cs"/>
        </a:defRPr>
      </a:lvl3pPr>
      <a:lvl4pPr marL="609600" indent="-115888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kumimoji="0" lang="de-DE" altLang="de-DE" sz="1200" b="0" i="0" u="none" strike="noStrike" kern="1200" cap="none" spc="0" normalizeH="0" baseline="0" dirty="0">
          <a:ln>
            <a:noFill/>
          </a:ln>
          <a:solidFill>
            <a:schemeClr val="accent6"/>
          </a:solidFill>
          <a:effectLst/>
          <a:uLnTx/>
          <a:uFillTx/>
          <a:latin typeface="+mn-lt"/>
          <a:ea typeface="+mn-ea"/>
          <a:cs typeface="+mn-cs"/>
        </a:defRPr>
      </a:lvl4pPr>
      <a:lvl5pPr marL="811213" indent="-115888" algn="l" defTabSz="914400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lang="de-DE" altLang="de-DE" sz="1200" kern="1200" dirty="0">
          <a:solidFill>
            <a:schemeClr val="accent6"/>
          </a:solidFill>
          <a:latin typeface="+mn-lt"/>
          <a:ea typeface="+mn-ea"/>
          <a:cs typeface="+mn-cs"/>
        </a:defRPr>
      </a:lvl5pPr>
      <a:lvl6pPr marL="847725" marR="0" indent="-79375" algn="l" defTabSz="9141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5D6A70"/>
        </a:buClr>
        <a:buSzTx/>
        <a:buFont typeface="Segoe UI" panose="020B0502040204020203" pitchFamily="34" charset="0"/>
        <a:buChar char="▪"/>
        <a:tabLst/>
        <a:defRPr sz="1000" kern="1200">
          <a:solidFill>
            <a:srgbClr val="5D6A70"/>
          </a:solidFill>
          <a:latin typeface="+mn-lt"/>
          <a:ea typeface="+mn-ea"/>
          <a:cs typeface="+mn-cs"/>
        </a:defRPr>
      </a:lvl6pPr>
      <a:lvl7pPr marL="1116013" indent="-155575" algn="l" defTabSz="914117" rtl="0" eaLnBrk="1" latinLnBrk="0" hangingPunct="1">
        <a:lnSpc>
          <a:spcPct val="100000"/>
        </a:lnSpc>
        <a:spcBef>
          <a:spcPct val="20000"/>
        </a:spcBef>
        <a:buClr>
          <a:srgbClr val="5D6A70"/>
        </a:buClr>
        <a:buFont typeface="Segoe UI" panose="020B0502040204020203" pitchFamily="34" charset="0"/>
        <a:buChar char="▪"/>
        <a:defRPr sz="1000" kern="1200">
          <a:solidFill>
            <a:srgbClr val="5D6A70"/>
          </a:solidFill>
          <a:latin typeface="+mn-lt"/>
          <a:ea typeface="+mn-ea"/>
          <a:cs typeface="+mn-cs"/>
        </a:defRPr>
      </a:lvl7pPr>
      <a:lvl8pPr marL="3427942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00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tabLst>
          <a:tab pos="808038" algn="l"/>
          <a:tab pos="1076325" algn="l"/>
        </a:tabLst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7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5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4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2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1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0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37" userDrawn="1">
          <p15:clr>
            <a:srgbClr val="F26B43"/>
          </p15:clr>
        </p15:guide>
        <p15:guide id="3" pos="363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5748" userDrawn="1">
          <p15:clr>
            <a:srgbClr val="F26B43"/>
          </p15:clr>
        </p15:guide>
        <p15:guide id="11" orient="horz" pos="216">
          <p15:clr>
            <a:srgbClr val="F26B43"/>
          </p15:clr>
        </p15:guide>
        <p15:guide id="12" orient="horz" pos="3770">
          <p15:clr>
            <a:srgbClr val="F26B43"/>
          </p15:clr>
        </p15:guide>
        <p15:guide id="13" orient="horz" pos="1207" userDrawn="1">
          <p15:clr>
            <a:srgbClr val="F26B43"/>
          </p15:clr>
        </p15:guide>
        <p15:guide id="15" pos="211" userDrawn="1">
          <p15:clr>
            <a:srgbClr val="F26B43"/>
          </p15:clr>
        </p15:guide>
        <p15:guide id="16" pos="7469" userDrawn="1">
          <p15:clr>
            <a:srgbClr val="F26B43"/>
          </p15:clr>
        </p15:guide>
        <p15:guide id="17" pos="4049" userDrawn="1">
          <p15:clr>
            <a:srgbClr val="F26B43"/>
          </p15:clr>
        </p15:guide>
        <p15:guide id="19" pos="2057" userDrawn="1">
          <p15:clr>
            <a:srgbClr val="F26B43"/>
          </p15:clr>
        </p15:guide>
        <p15:guide id="20" pos="5624" userDrawn="1">
          <p15:clr>
            <a:srgbClr val="F26B43"/>
          </p15:clr>
        </p15:guide>
        <p15:guide id="22" pos="3777" userDrawn="1">
          <p15:clr>
            <a:srgbClr val="F26B43"/>
          </p15:clr>
        </p15:guide>
        <p15:guide id="23" pos="3903" userDrawn="1">
          <p15:clr>
            <a:srgbClr val="F26B43"/>
          </p15:clr>
        </p15:guide>
        <p15:guide id="24" pos="1931" userDrawn="1">
          <p15:clr>
            <a:srgbClr val="F26B43"/>
          </p15:clr>
        </p15:guide>
        <p15:guide id="25" orient="horz" pos="845" userDrawn="1">
          <p15:clr>
            <a:srgbClr val="F26B43"/>
          </p15:clr>
        </p15:guide>
        <p15:guide id="26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0DF2F43-6968-4F6C-BB00-CA5C7C5380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5462" y="1333880"/>
            <a:ext cx="11686903" cy="11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Master Thesis: Defense Techniques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 Model Extraction Attacks on Deep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Learning Models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4F1D49-AA87-4B35-BE65-13E06B0220D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D6A7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07/28/2023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D6A7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DB72-56A1-C719-ADAD-7D61E8305B7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noProof="0" dirty="0"/>
              <a:t>internal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01DFE-F870-618A-4783-A16EB3A4D49C}"/>
              </a:ext>
            </a:extLst>
          </p:cNvPr>
          <p:cNvSpPr txBox="1"/>
          <p:nvPr/>
        </p:nvSpPr>
        <p:spPr>
          <a:xfrm>
            <a:off x="5146767" y="3827578"/>
            <a:ext cx="2769324" cy="57694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Ridhima Garg (sa46jiza)</a:t>
            </a: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A09F59-6B71-819B-769C-AC299635D246}"/>
              </a:ext>
            </a:extLst>
          </p:cNvPr>
          <p:cNvSpPr txBox="1"/>
          <p:nvPr/>
        </p:nvSpPr>
        <p:spPr>
          <a:xfrm>
            <a:off x="2542087" y="4332781"/>
            <a:ext cx="7690483" cy="89236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</a:pPr>
            <a:r>
              <a:rPr lang="de-DE" sz="1800" b="1" i="0" u="none" strike="noStrike" baseline="0" dirty="0">
                <a:latin typeface="CMR12"/>
              </a:rPr>
              <a:t>Supervisors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CMR12"/>
              </a:rPr>
              <a:t>Prof. Dr. Christian Riess </a:t>
            </a:r>
            <a:r>
              <a:rPr lang="en-US" sz="1800" b="0" i="0" u="none" strike="noStrike" baseline="0" dirty="0">
                <a:latin typeface="CMR9"/>
              </a:rPr>
              <a:t>(FAU, Department of Computer Science)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MR9"/>
              </a:rPr>
              <a:t>Mr. Yannick </a:t>
            </a:r>
            <a:r>
              <a:rPr lang="de-DE" sz="1800" b="0" i="0" u="none" strike="noStrike" baseline="0" dirty="0">
                <a:latin typeface="CMR12"/>
              </a:rPr>
              <a:t>Möll (</a:t>
            </a:r>
            <a:r>
              <a:rPr lang="en-US" sz="1800" b="0" i="0" u="none" strike="noStrike" baseline="0" dirty="0">
                <a:latin typeface="CMR9"/>
              </a:rPr>
              <a:t>ITK Engineering GmbH, Data-Driven Software and Sensors</a:t>
            </a:r>
            <a:r>
              <a:rPr lang="de-DE" dirty="0">
                <a:latin typeface="CMR12"/>
              </a:rPr>
              <a:t>)</a:t>
            </a:r>
            <a:endParaRPr lang="en-US" dirty="0"/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5A112-4E2C-8A26-1969-C7FBC3ECC46E}"/>
              </a:ext>
            </a:extLst>
          </p:cNvPr>
          <p:cNvSpPr txBox="1"/>
          <p:nvPr/>
        </p:nvSpPr>
        <p:spPr>
          <a:xfrm>
            <a:off x="4853951" y="2709562"/>
            <a:ext cx="2769324" cy="57694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1" dirty="0"/>
              <a:t>Third Round Discussion</a:t>
            </a:r>
            <a:endParaRPr lang="de-DE" b="1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70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1384995"/>
          </a:xfrm>
        </p:spPr>
        <p:txBody>
          <a:bodyPr/>
          <a:lstStyle/>
          <a:p>
            <a:r>
              <a:rPr lang="en-GB" dirty="0"/>
              <a:t>Experiments : EWE ON REAL MODEL STEALING ATTACK - </a:t>
            </a:r>
            <a:r>
              <a:rPr lang="en-GB" dirty="0" err="1"/>
              <a:t>Knockoffnet</a:t>
            </a:r>
            <a:br>
              <a:rPr lang="en-GB" dirty="0"/>
            </a:br>
            <a:endParaRPr lang="en-GB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40F0E-323B-FB4C-CF63-109E6A84262D}"/>
              </a:ext>
            </a:extLst>
          </p:cNvPr>
          <p:cNvSpPr txBox="1"/>
          <p:nvPr/>
        </p:nvSpPr>
        <p:spPr>
          <a:xfrm>
            <a:off x="769088" y="5619986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Without EWE (No. of epoch = </a:t>
            </a:r>
            <a:r>
              <a:rPr lang="en-US" sz="1600" b="1" dirty="0">
                <a:solidFill>
                  <a:schemeClr val="accent3"/>
                </a:solidFill>
              </a:rPr>
              <a:t>10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90176-75EC-7956-B0A7-109D5E112118}"/>
              </a:ext>
            </a:extLst>
          </p:cNvPr>
          <p:cNvSpPr txBox="1"/>
          <p:nvPr/>
        </p:nvSpPr>
        <p:spPr>
          <a:xfrm>
            <a:off x="4379933" y="5619986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 EWE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(No. of epochs = 10)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pic>
        <p:nvPicPr>
          <p:cNvPr id="7" name="Picture 6" descr="A graph with purple dots and numbers&#10;&#10;Description automatically generated">
            <a:extLst>
              <a:ext uri="{FF2B5EF4-FFF2-40B4-BE49-F238E27FC236}">
                <a16:creationId xmlns:a16="http://schemas.microsoft.com/office/drawing/2014/main" id="{6956E943-05A3-F541-3998-0B96AC5AB1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2"/>
          <a:stretch/>
        </p:blipFill>
        <p:spPr>
          <a:xfrm>
            <a:off x="236589" y="2281123"/>
            <a:ext cx="3870375" cy="3401527"/>
          </a:xfrm>
          <a:prstGeom prst="rect">
            <a:avLst/>
          </a:prstGeom>
        </p:spPr>
      </p:pic>
      <p:pic>
        <p:nvPicPr>
          <p:cNvPr id="15" name="Picture 14" descr="A graph of a fashion test&#10;&#10;Description automatically generated">
            <a:extLst>
              <a:ext uri="{FF2B5EF4-FFF2-40B4-BE49-F238E27FC236}">
                <a16:creationId xmlns:a16="http://schemas.microsoft.com/office/drawing/2014/main" id="{854BB00A-639A-4ED2-0BD4-C32BE10D7F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2" b="-1122"/>
          <a:stretch/>
        </p:blipFill>
        <p:spPr>
          <a:xfrm>
            <a:off x="4106964" y="1808479"/>
            <a:ext cx="3766760" cy="3766760"/>
          </a:xfrm>
          <a:prstGeom prst="rect">
            <a:avLst/>
          </a:prstGeom>
        </p:spPr>
      </p:pic>
      <p:pic>
        <p:nvPicPr>
          <p:cNvPr id="19" name="Picture 18" descr="A graph of a model&#10;&#10;Description automatically generated">
            <a:extLst>
              <a:ext uri="{FF2B5EF4-FFF2-40B4-BE49-F238E27FC236}">
                <a16:creationId xmlns:a16="http://schemas.microsoft.com/office/drawing/2014/main" id="{81D50723-457C-8B91-BFB0-851EF658D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51" y="2005724"/>
            <a:ext cx="3653300" cy="3653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08CB182-9ADB-92F8-0E65-E10514A5B443}"/>
              </a:ext>
            </a:extLst>
          </p:cNvPr>
          <p:cNvSpPr txBox="1"/>
          <p:nvPr/>
        </p:nvSpPr>
        <p:spPr>
          <a:xfrm>
            <a:off x="8217523" y="5619985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 EWE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(No. of epochs = 10), Blackbox setting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475A2F-C490-72EB-863F-03CD42FFBCB6}"/>
              </a:ext>
            </a:extLst>
          </p:cNvPr>
          <p:cNvSpPr txBox="1"/>
          <p:nvPr/>
        </p:nvSpPr>
        <p:spPr>
          <a:xfrm>
            <a:off x="769088" y="5619985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Without EWE (No. of epoch = </a:t>
            </a:r>
            <a:r>
              <a:rPr lang="en-US" sz="1600" b="1" dirty="0">
                <a:solidFill>
                  <a:schemeClr val="accent3"/>
                </a:solidFill>
              </a:rPr>
              <a:t>10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9D950D32-BAF0-AD8A-A680-4AF735F1F15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252866"/>
            <a:ext cx="11522074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FASHION MNIST: 2-convolution blocks with dropout -0.5(low capacity model) [same model victim and adversary]</a:t>
            </a:r>
          </a:p>
          <a:p>
            <a:r>
              <a:rPr lang="en-US" dirty="0">
                <a:solidFill>
                  <a:schemeClr val="tx1"/>
                </a:solidFill>
              </a:rPr>
              <a:t>Black box model – 3 convolution blocks with dropout – 0.5 [victim same as above]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atumsplatzhalter 4">
            <a:extLst>
              <a:ext uri="{FF2B5EF4-FFF2-40B4-BE49-F238E27FC236}">
                <a16:creationId xmlns:a16="http://schemas.microsoft.com/office/drawing/2014/main" id="{BD7AB4AC-CB4C-D5BD-D875-BBB08CB4A674}"/>
              </a:ext>
            </a:extLst>
          </p:cNvPr>
          <p:cNvSpPr txBox="1">
            <a:spLocks/>
          </p:cNvSpPr>
          <p:nvPr/>
        </p:nvSpPr>
        <p:spPr>
          <a:xfrm>
            <a:off x="6674269" y="6454521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rgbClr val="5D6A70"/>
                </a:solidFill>
                <a:latin typeface="Segoe UI"/>
              </a:rPr>
              <a:t>07/28/2023</a:t>
            </a:r>
          </a:p>
        </p:txBody>
      </p:sp>
    </p:spTree>
    <p:extLst>
      <p:ext uri="{BB962C8B-B14F-4D97-AF65-F5344CB8AC3E}">
        <p14:creationId xmlns:p14="http://schemas.microsoft.com/office/powerpoint/2010/main" val="233965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1384995"/>
          </a:xfrm>
        </p:spPr>
        <p:txBody>
          <a:bodyPr/>
          <a:lstStyle/>
          <a:p>
            <a:r>
              <a:rPr lang="en-GB" dirty="0"/>
              <a:t>Experiments : EWE ON REAL MODEL STEALING ATTACK - </a:t>
            </a:r>
            <a:r>
              <a:rPr lang="en-GB" dirty="0" err="1"/>
              <a:t>Knockoffnet</a:t>
            </a:r>
            <a:br>
              <a:rPr lang="en-GB" dirty="0"/>
            </a:br>
            <a:endParaRPr lang="en-GB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90176-75EC-7956-B0A7-109D5E112118}"/>
              </a:ext>
            </a:extLst>
          </p:cNvPr>
          <p:cNvSpPr txBox="1"/>
          <p:nvPr/>
        </p:nvSpPr>
        <p:spPr>
          <a:xfrm>
            <a:off x="1744763" y="5619985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 EWE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(No. of epochs = 50)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CB182-9ADB-92F8-0E65-E10514A5B443}"/>
              </a:ext>
            </a:extLst>
          </p:cNvPr>
          <p:cNvSpPr txBox="1"/>
          <p:nvPr/>
        </p:nvSpPr>
        <p:spPr>
          <a:xfrm>
            <a:off x="6455835" y="5585855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 EWE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(No. of epochs = 50), Blackbox setting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9D950D32-BAF0-AD8A-A680-4AF735F1F15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252866"/>
            <a:ext cx="11522074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FASHION MNIST: 2-convolution blocks with dropout -0.5(low capacity model) [same model victim and adversary]</a:t>
            </a:r>
          </a:p>
          <a:p>
            <a:r>
              <a:rPr lang="en-US" dirty="0">
                <a:solidFill>
                  <a:schemeClr val="tx1"/>
                </a:solidFill>
              </a:rPr>
              <a:t>Black box model – 3 convolution blocks with dropout – 0.5 [victim same as above]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graph of a fashion model&#10;&#10;Description automatically generated">
            <a:extLst>
              <a:ext uri="{FF2B5EF4-FFF2-40B4-BE49-F238E27FC236}">
                <a16:creationId xmlns:a16="http://schemas.microsoft.com/office/drawing/2014/main" id="{6B381C0E-7E2A-FB2F-CA73-CE40C37D1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3"/>
          <a:stretch/>
        </p:blipFill>
        <p:spPr>
          <a:xfrm>
            <a:off x="6029504" y="2306549"/>
            <a:ext cx="3750222" cy="3279945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2DE04E-58A3-DF31-902A-3B62BCBD0A48}"/>
              </a:ext>
            </a:extLst>
          </p:cNvPr>
          <p:cNvSpPr txBox="1">
            <a:spLocks/>
          </p:cNvSpPr>
          <p:nvPr/>
        </p:nvSpPr>
        <p:spPr>
          <a:xfrm>
            <a:off x="6674269" y="6454521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rgbClr val="5D6A70"/>
                </a:solidFill>
                <a:latin typeface="Segoe UI"/>
              </a:rPr>
              <a:t>07/28/2023</a:t>
            </a:r>
          </a:p>
        </p:txBody>
      </p:sp>
      <p:pic>
        <p:nvPicPr>
          <p:cNvPr id="8" name="Picture 7" descr="A graph of a fashion test&#10;&#10;Description automatically generated">
            <a:extLst>
              <a:ext uri="{FF2B5EF4-FFF2-40B4-BE49-F238E27FC236}">
                <a16:creationId xmlns:a16="http://schemas.microsoft.com/office/drawing/2014/main" id="{C5883CFF-95E5-8C5B-F728-1412236EBE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9"/>
          <a:stretch/>
        </p:blipFill>
        <p:spPr>
          <a:xfrm>
            <a:off x="1393452" y="2239566"/>
            <a:ext cx="3483794" cy="33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7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461665"/>
          </a:xfrm>
        </p:spPr>
        <p:txBody>
          <a:bodyPr/>
          <a:lstStyle/>
          <a:p>
            <a:r>
              <a:rPr lang="en-GB" dirty="0"/>
              <a:t>Experiments : DAWN for </a:t>
            </a:r>
            <a:r>
              <a:rPr lang="en-GB" dirty="0" err="1"/>
              <a:t>comparision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57797-5015-C1D0-A4D5-9081EE381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01" y="1635749"/>
            <a:ext cx="4403056" cy="3255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AC8746-271B-F4E6-E57D-B31F9F8C6A42}"/>
              </a:ext>
            </a:extLst>
          </p:cNvPr>
          <p:cNvSpPr txBox="1"/>
          <p:nvPr/>
        </p:nvSpPr>
        <p:spPr>
          <a:xfrm>
            <a:off x="2060993" y="4908742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Without DAWN (No. of epoch = 50)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CAB13-A6C0-8352-74F0-C51FDA2D2294}"/>
              </a:ext>
            </a:extLst>
          </p:cNvPr>
          <p:cNvSpPr txBox="1"/>
          <p:nvPr/>
        </p:nvSpPr>
        <p:spPr>
          <a:xfrm>
            <a:off x="7155238" y="4908742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After DAWN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(No. of epochs = 50)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DA548E6B-9CD6-AD7C-FE3E-CB349688922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055213"/>
            <a:ext cx="10751048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Same model architecture of the adversary and victim model but not </a:t>
            </a:r>
            <a:r>
              <a:rPr lang="en-US" dirty="0">
                <a:solidFill>
                  <a:schemeClr val="accent2"/>
                </a:solidFill>
              </a:rPr>
              <a:t>parameters(hyperparameters)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AEA1C-D188-8F46-A580-98C032F024AA}"/>
              </a:ext>
            </a:extLst>
          </p:cNvPr>
          <p:cNvSpPr txBox="1"/>
          <p:nvPr/>
        </p:nvSpPr>
        <p:spPr>
          <a:xfrm>
            <a:off x="592397" y="5711708"/>
            <a:ext cx="10443971" cy="579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CIFAR10 : </a:t>
            </a:r>
            <a:r>
              <a:rPr lang="en-US" sz="1200" dirty="0" err="1">
                <a:solidFill>
                  <a:schemeClr val="tx1"/>
                </a:solidFill>
              </a:rPr>
              <a:t>ResNet</a:t>
            </a:r>
            <a:r>
              <a:rPr lang="en-US" sz="1200" dirty="0">
                <a:solidFill>
                  <a:schemeClr val="tx1"/>
                </a:solidFill>
              </a:rPr>
              <a:t> 34 model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MNIST: 3-convolution blocks with dropout -0.5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CD785-5795-B826-1E2F-54E67AC44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95" y="1635748"/>
            <a:ext cx="4452668" cy="325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90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EWE on Trained model APPROACHES</a:t>
            </a:r>
            <a:br>
              <a:rPr lang="en-GB" dirty="0"/>
            </a:br>
            <a:endParaRPr lang="en-GB" b="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AE015-945F-D10C-A5F5-5D06232C0975}"/>
              </a:ext>
            </a:extLst>
          </p:cNvPr>
          <p:cNvSpPr/>
          <p:nvPr/>
        </p:nvSpPr>
        <p:spPr>
          <a:xfrm>
            <a:off x="805343" y="1582552"/>
            <a:ext cx="2457925" cy="6795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Model (</a:t>
            </a:r>
            <a:r>
              <a:rPr lang="de-DE" sz="1600" b="1" dirty="0" err="1"/>
              <a:t>trained</a:t>
            </a:r>
            <a:r>
              <a:rPr lang="de-DE" sz="1600" b="1" dirty="0"/>
              <a:t> on </a:t>
            </a:r>
            <a:r>
              <a:rPr lang="de-DE" sz="1600" b="1" dirty="0" err="1"/>
              <a:t>task</a:t>
            </a:r>
            <a:r>
              <a:rPr lang="de-DE" sz="1600" b="1" dirty="0"/>
              <a:t>, </a:t>
            </a:r>
            <a:r>
              <a:rPr lang="de-DE" sz="1600" b="1" dirty="0" err="1"/>
              <a:t>without</a:t>
            </a:r>
            <a:r>
              <a:rPr lang="de-DE" sz="1600" b="1" dirty="0"/>
              <a:t> </a:t>
            </a:r>
            <a:r>
              <a:rPr lang="de-DE" sz="1600" b="1" dirty="0" err="1"/>
              <a:t>watermark</a:t>
            </a:r>
            <a:r>
              <a:rPr lang="de-DE" sz="1600" b="1" dirty="0"/>
              <a:t>)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A8A1050B-C1C2-A5C5-B8BE-9594EB5B1A8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684080" y="2573755"/>
            <a:ext cx="501864" cy="271199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7876CB-2DEA-4A55-FAED-9BDB5525154A}"/>
              </a:ext>
            </a:extLst>
          </p:cNvPr>
          <p:cNvSpPr/>
          <p:nvPr/>
        </p:nvSpPr>
        <p:spPr>
          <a:xfrm>
            <a:off x="780127" y="3156650"/>
            <a:ext cx="2457925" cy="8563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Same </a:t>
            </a:r>
            <a:r>
              <a:rPr lang="de-DE" sz="1600" b="1" dirty="0" err="1"/>
              <a:t>model</a:t>
            </a:r>
            <a:r>
              <a:rPr lang="de-DE" sz="1600" b="1" dirty="0"/>
              <a:t> </a:t>
            </a:r>
            <a:r>
              <a:rPr lang="de-DE" sz="1600" b="1" dirty="0" err="1"/>
              <a:t>architecture</a:t>
            </a:r>
            <a:r>
              <a:rPr lang="de-DE" sz="1600" b="1" dirty="0"/>
              <a:t> (</a:t>
            </a:r>
            <a:r>
              <a:rPr lang="de-DE" sz="1600" b="1" dirty="0" err="1"/>
              <a:t>transfered</a:t>
            </a:r>
            <a:r>
              <a:rPr lang="de-DE" sz="1600" b="1" dirty="0"/>
              <a:t> </a:t>
            </a:r>
            <a:r>
              <a:rPr lang="de-DE" sz="1600" b="1" dirty="0" err="1"/>
              <a:t>weights</a:t>
            </a:r>
            <a:r>
              <a:rPr lang="de-DE" sz="1600" b="1" dirty="0"/>
              <a:t>)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5B0DF359-18BC-5BA2-E095-95AF94FD6E6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680496" y="4189141"/>
            <a:ext cx="501864" cy="271199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20C5E0-0D06-21C7-CFAF-EEEF630703D9}"/>
              </a:ext>
            </a:extLst>
          </p:cNvPr>
          <p:cNvSpPr/>
          <p:nvPr/>
        </p:nvSpPr>
        <p:spPr>
          <a:xfrm>
            <a:off x="780126" y="4636435"/>
            <a:ext cx="2457925" cy="8563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Model </a:t>
            </a:r>
            <a:r>
              <a:rPr lang="de-DE" sz="1600" b="1" dirty="0" err="1"/>
              <a:t>training</a:t>
            </a:r>
            <a:r>
              <a:rPr lang="de-DE" sz="1600" b="1" dirty="0"/>
              <a:t> </a:t>
            </a:r>
            <a:r>
              <a:rPr lang="de-DE" sz="1600" b="1" dirty="0" err="1"/>
              <a:t>with</a:t>
            </a:r>
            <a:r>
              <a:rPr lang="de-DE" sz="1600" b="1" dirty="0"/>
              <a:t> </a:t>
            </a:r>
            <a:r>
              <a:rPr lang="de-DE" sz="1600" b="1" dirty="0" err="1"/>
              <a:t>watermarking</a:t>
            </a:r>
            <a:endParaRPr lang="de-DE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2A7E55-ED99-7F5C-3EDC-33AE68075294}"/>
              </a:ext>
            </a:extLst>
          </p:cNvPr>
          <p:cNvSpPr/>
          <p:nvPr/>
        </p:nvSpPr>
        <p:spPr>
          <a:xfrm>
            <a:off x="4595234" y="1592130"/>
            <a:ext cx="2457925" cy="6795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Model (</a:t>
            </a:r>
            <a:r>
              <a:rPr lang="de-DE" sz="1600" b="1" dirty="0" err="1"/>
              <a:t>trained</a:t>
            </a:r>
            <a:r>
              <a:rPr lang="de-DE" sz="1600" b="1" dirty="0"/>
              <a:t> on </a:t>
            </a:r>
            <a:r>
              <a:rPr lang="de-DE" sz="1600" b="1" dirty="0" err="1"/>
              <a:t>task</a:t>
            </a:r>
            <a:r>
              <a:rPr lang="de-DE" sz="1600" b="1" dirty="0"/>
              <a:t>, </a:t>
            </a:r>
            <a:r>
              <a:rPr lang="de-DE" sz="1600" b="1" dirty="0" err="1"/>
              <a:t>without</a:t>
            </a:r>
            <a:r>
              <a:rPr lang="de-DE" sz="1600" b="1" dirty="0"/>
              <a:t> </a:t>
            </a:r>
            <a:r>
              <a:rPr lang="de-DE" sz="1600" b="1" dirty="0" err="1"/>
              <a:t>watermark</a:t>
            </a:r>
            <a:r>
              <a:rPr lang="de-DE" sz="1600" b="1" dirty="0"/>
              <a:t>)</a:t>
            </a:r>
          </a:p>
        </p:txBody>
      </p:sp>
      <p:sp>
        <p:nvSpPr>
          <p:cNvPr id="18" name="AutoShape 8">
            <a:extLst>
              <a:ext uri="{FF2B5EF4-FFF2-40B4-BE49-F238E27FC236}">
                <a16:creationId xmlns:a16="http://schemas.microsoft.com/office/drawing/2014/main" id="{576361BC-1AFF-26FC-627B-861A669A34B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73971" y="2583333"/>
            <a:ext cx="501864" cy="271199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771A1F-6550-4BD8-1239-9900C3CB3C92}"/>
              </a:ext>
            </a:extLst>
          </p:cNvPr>
          <p:cNvSpPr/>
          <p:nvPr/>
        </p:nvSpPr>
        <p:spPr>
          <a:xfrm>
            <a:off x="4570018" y="3166228"/>
            <a:ext cx="2457925" cy="8563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Different </a:t>
            </a:r>
            <a:r>
              <a:rPr lang="de-DE" sz="1600" b="1" dirty="0" err="1"/>
              <a:t>model</a:t>
            </a:r>
            <a:r>
              <a:rPr lang="de-DE" sz="1600" b="1" dirty="0"/>
              <a:t> </a:t>
            </a:r>
            <a:r>
              <a:rPr lang="de-DE" sz="1600" b="1" dirty="0" err="1"/>
              <a:t>architecture</a:t>
            </a:r>
            <a:r>
              <a:rPr lang="de-DE" sz="1600" b="1" dirty="0"/>
              <a:t> (</a:t>
            </a:r>
            <a:r>
              <a:rPr lang="de-DE" sz="1600" b="1" dirty="0" err="1"/>
              <a:t>take</a:t>
            </a:r>
            <a:r>
              <a:rPr lang="de-DE" sz="1600" b="1" dirty="0"/>
              <a:t> </a:t>
            </a:r>
            <a:r>
              <a:rPr lang="de-DE" sz="1600" b="1" dirty="0" err="1"/>
              <a:t>input</a:t>
            </a:r>
            <a:r>
              <a:rPr lang="de-DE" sz="1600" b="1" dirty="0"/>
              <a:t> </a:t>
            </a:r>
            <a:r>
              <a:rPr lang="de-DE" sz="1600" b="1" dirty="0" err="1"/>
              <a:t>from</a:t>
            </a:r>
            <a:r>
              <a:rPr lang="de-DE" sz="1600" b="1" dirty="0"/>
              <a:t> </a:t>
            </a:r>
            <a:r>
              <a:rPr lang="de-DE" sz="1600" b="1" dirty="0" err="1"/>
              <a:t>above</a:t>
            </a:r>
            <a:r>
              <a:rPr lang="de-DE" sz="1600" b="1" dirty="0"/>
              <a:t> </a:t>
            </a:r>
            <a:r>
              <a:rPr lang="de-DE" sz="1600" b="1" dirty="0" err="1"/>
              <a:t>model</a:t>
            </a:r>
            <a:r>
              <a:rPr lang="de-DE" sz="1600" b="1" dirty="0"/>
              <a:t>)</a:t>
            </a:r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B808675B-3512-AE1C-F0C1-711C8C1EBF7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70387" y="4198719"/>
            <a:ext cx="501864" cy="271199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2D99F3-EF38-82D4-78F7-3420EFC8A08F}"/>
              </a:ext>
            </a:extLst>
          </p:cNvPr>
          <p:cNvSpPr/>
          <p:nvPr/>
        </p:nvSpPr>
        <p:spPr>
          <a:xfrm>
            <a:off x="4595234" y="4636434"/>
            <a:ext cx="2457925" cy="8563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Model </a:t>
            </a:r>
            <a:r>
              <a:rPr lang="de-DE" sz="1600" b="1" dirty="0" err="1"/>
              <a:t>training</a:t>
            </a:r>
            <a:r>
              <a:rPr lang="de-DE" sz="1600" b="1" dirty="0"/>
              <a:t> </a:t>
            </a:r>
            <a:r>
              <a:rPr lang="de-DE" sz="1600" b="1" dirty="0" err="1"/>
              <a:t>with</a:t>
            </a:r>
            <a:r>
              <a:rPr lang="de-DE" sz="1600" b="1" dirty="0"/>
              <a:t> </a:t>
            </a:r>
            <a:r>
              <a:rPr lang="de-DE" sz="1600" b="1" dirty="0" err="1"/>
              <a:t>watermarking</a:t>
            </a:r>
            <a:r>
              <a:rPr lang="de-DE" sz="1600" b="1" dirty="0"/>
              <a:t> on </a:t>
            </a:r>
            <a:r>
              <a:rPr lang="de-DE" sz="1600" b="1" dirty="0" err="1"/>
              <a:t>new</a:t>
            </a:r>
            <a:r>
              <a:rPr lang="de-DE" sz="1600" b="1" dirty="0"/>
              <a:t> </a:t>
            </a:r>
            <a:r>
              <a:rPr lang="de-DE" sz="1600" b="1" dirty="0" err="1"/>
              <a:t>model</a:t>
            </a:r>
            <a:r>
              <a:rPr lang="de-DE" sz="1600" b="1" dirty="0"/>
              <a:t> </a:t>
            </a:r>
            <a:r>
              <a:rPr lang="de-DE" sz="1600" b="1" dirty="0" err="1"/>
              <a:t>only</a:t>
            </a:r>
            <a:r>
              <a:rPr lang="de-DE" sz="1600" b="1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CA799F-A6A0-1F22-E09A-8005663EC07A}"/>
              </a:ext>
            </a:extLst>
          </p:cNvPr>
          <p:cNvSpPr/>
          <p:nvPr/>
        </p:nvSpPr>
        <p:spPr>
          <a:xfrm>
            <a:off x="8410342" y="1582552"/>
            <a:ext cx="2457925" cy="679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Model (</a:t>
            </a:r>
            <a:r>
              <a:rPr lang="de-DE" sz="1600" b="1" dirty="0" err="1"/>
              <a:t>trained</a:t>
            </a:r>
            <a:r>
              <a:rPr lang="de-DE" sz="1600" b="1" dirty="0"/>
              <a:t> on </a:t>
            </a:r>
            <a:r>
              <a:rPr lang="de-DE" sz="1600" b="1" dirty="0" err="1"/>
              <a:t>task</a:t>
            </a:r>
            <a:r>
              <a:rPr lang="de-DE" sz="1600" b="1" dirty="0"/>
              <a:t>, </a:t>
            </a:r>
            <a:r>
              <a:rPr lang="de-DE" sz="1600" b="1" dirty="0" err="1"/>
              <a:t>without</a:t>
            </a:r>
            <a:r>
              <a:rPr lang="de-DE" sz="1600" b="1" dirty="0"/>
              <a:t> </a:t>
            </a:r>
            <a:r>
              <a:rPr lang="de-DE" sz="1600" b="1" dirty="0" err="1"/>
              <a:t>watermark</a:t>
            </a:r>
            <a:r>
              <a:rPr lang="de-DE" sz="1600" b="1" dirty="0"/>
              <a:t>)</a:t>
            </a:r>
          </a:p>
        </p:txBody>
      </p:sp>
      <p:sp>
        <p:nvSpPr>
          <p:cNvPr id="24" name="AutoShape 8">
            <a:extLst>
              <a:ext uri="{FF2B5EF4-FFF2-40B4-BE49-F238E27FC236}">
                <a16:creationId xmlns:a16="http://schemas.microsoft.com/office/drawing/2014/main" id="{4036535B-E0FC-62A9-EBCD-0D9F43E9D12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289079" y="2573755"/>
            <a:ext cx="501864" cy="271199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183DA2-A803-57A8-F597-7846924192ED}"/>
              </a:ext>
            </a:extLst>
          </p:cNvPr>
          <p:cNvSpPr/>
          <p:nvPr/>
        </p:nvSpPr>
        <p:spPr>
          <a:xfrm>
            <a:off x="8385126" y="3156650"/>
            <a:ext cx="2457925" cy="856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Different </a:t>
            </a:r>
            <a:r>
              <a:rPr lang="de-DE" sz="1600" b="1" dirty="0" err="1"/>
              <a:t>model</a:t>
            </a:r>
            <a:r>
              <a:rPr lang="de-DE" sz="1600" b="1" dirty="0"/>
              <a:t> </a:t>
            </a:r>
            <a:r>
              <a:rPr lang="de-DE" sz="1600" b="1" dirty="0" err="1"/>
              <a:t>architecture</a:t>
            </a:r>
            <a:r>
              <a:rPr lang="de-DE" sz="1600" b="1" dirty="0"/>
              <a:t> (</a:t>
            </a:r>
            <a:r>
              <a:rPr lang="de-DE" sz="1600" b="1" dirty="0" err="1"/>
              <a:t>take</a:t>
            </a:r>
            <a:r>
              <a:rPr lang="de-DE" sz="1600" b="1" dirty="0"/>
              <a:t> </a:t>
            </a:r>
            <a:r>
              <a:rPr lang="de-DE" sz="1600" b="1" dirty="0" err="1"/>
              <a:t>input</a:t>
            </a:r>
            <a:r>
              <a:rPr lang="de-DE" sz="1600" b="1" dirty="0"/>
              <a:t> </a:t>
            </a:r>
            <a:r>
              <a:rPr lang="de-DE" sz="1600" b="1" dirty="0" err="1"/>
              <a:t>from</a:t>
            </a:r>
            <a:r>
              <a:rPr lang="de-DE" sz="1600" b="1" dirty="0"/>
              <a:t> </a:t>
            </a:r>
            <a:r>
              <a:rPr lang="de-DE" sz="1600" b="1" dirty="0" err="1"/>
              <a:t>above</a:t>
            </a:r>
            <a:r>
              <a:rPr lang="de-DE" sz="1600" b="1" dirty="0"/>
              <a:t> </a:t>
            </a:r>
            <a:r>
              <a:rPr lang="de-DE" sz="1600" b="1" dirty="0" err="1"/>
              <a:t>model</a:t>
            </a:r>
            <a:r>
              <a:rPr lang="de-DE" sz="1600" b="1" dirty="0"/>
              <a:t>)</a:t>
            </a:r>
          </a:p>
        </p:txBody>
      </p:sp>
      <p:sp>
        <p:nvSpPr>
          <p:cNvPr id="26" name="AutoShape 8">
            <a:extLst>
              <a:ext uri="{FF2B5EF4-FFF2-40B4-BE49-F238E27FC236}">
                <a16:creationId xmlns:a16="http://schemas.microsoft.com/office/drawing/2014/main" id="{8B729BB8-B1F2-B94C-1D7C-338801FE407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285495" y="4189141"/>
            <a:ext cx="501864" cy="271199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FF96F5-955C-D8BD-3ADC-B27A1256C67D}"/>
              </a:ext>
            </a:extLst>
          </p:cNvPr>
          <p:cNvSpPr/>
          <p:nvPr/>
        </p:nvSpPr>
        <p:spPr>
          <a:xfrm>
            <a:off x="8385125" y="4636434"/>
            <a:ext cx="2457925" cy="9507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Model </a:t>
            </a:r>
            <a:r>
              <a:rPr lang="de-DE" sz="1600" b="1" dirty="0" err="1"/>
              <a:t>training</a:t>
            </a:r>
            <a:r>
              <a:rPr lang="de-DE" sz="1600" b="1" dirty="0"/>
              <a:t> </a:t>
            </a:r>
            <a:r>
              <a:rPr lang="de-DE" sz="1600" b="1" dirty="0" err="1"/>
              <a:t>with</a:t>
            </a:r>
            <a:r>
              <a:rPr lang="de-DE" sz="1600" b="1" dirty="0"/>
              <a:t> </a:t>
            </a:r>
            <a:r>
              <a:rPr lang="de-DE" sz="1600" b="1" dirty="0" err="1"/>
              <a:t>watermarking</a:t>
            </a:r>
            <a:r>
              <a:rPr lang="de-DE" sz="1600" b="1" dirty="0"/>
              <a:t> </a:t>
            </a:r>
            <a:r>
              <a:rPr lang="de-DE" sz="1600" b="1" dirty="0" err="1"/>
              <a:t>keeping</a:t>
            </a:r>
            <a:r>
              <a:rPr lang="de-DE" sz="1600" b="1" dirty="0"/>
              <a:t> </a:t>
            </a:r>
            <a:r>
              <a:rPr lang="de-DE" sz="1600" b="1" dirty="0" err="1"/>
              <a:t>some</a:t>
            </a:r>
            <a:r>
              <a:rPr lang="de-DE" sz="1600" b="1" dirty="0"/>
              <a:t> </a:t>
            </a:r>
            <a:r>
              <a:rPr lang="de-DE" sz="1600" b="1" dirty="0" err="1"/>
              <a:t>layers</a:t>
            </a:r>
            <a:r>
              <a:rPr lang="de-DE" sz="1600" b="1" dirty="0"/>
              <a:t> </a:t>
            </a:r>
            <a:r>
              <a:rPr lang="de-DE" sz="1600" b="1" dirty="0" err="1"/>
              <a:t>unfreezed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</a:t>
            </a:r>
            <a:r>
              <a:rPr lang="de-DE" sz="1600" b="1" dirty="0" err="1"/>
              <a:t>base</a:t>
            </a:r>
            <a:r>
              <a:rPr lang="de-DE" sz="1600" b="1" dirty="0"/>
              <a:t> </a:t>
            </a:r>
            <a:r>
              <a:rPr lang="de-DE" sz="1600" b="1" dirty="0" err="1"/>
              <a:t>model</a:t>
            </a:r>
            <a:r>
              <a:rPr lang="de-DE" sz="1600" b="1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15597C-9A0B-45D0-C510-880DA42FA9D1}"/>
              </a:ext>
            </a:extLst>
          </p:cNvPr>
          <p:cNvSpPr txBox="1"/>
          <p:nvPr/>
        </p:nvSpPr>
        <p:spPr>
          <a:xfrm>
            <a:off x="616118" y="5668926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Tranfering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weights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AA17F6-10D8-B1F7-E68D-107CC7AED328}"/>
              </a:ext>
            </a:extLst>
          </p:cNvPr>
          <p:cNvSpPr txBox="1"/>
          <p:nvPr/>
        </p:nvSpPr>
        <p:spPr>
          <a:xfrm>
            <a:off x="4331981" y="5668926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600" b="1" dirty="0">
                <a:solidFill>
                  <a:schemeClr val="accent3"/>
                </a:solidFill>
              </a:rPr>
              <a:t>Finetuning </a:t>
            </a:r>
            <a:r>
              <a:rPr lang="de-DE" sz="1600" b="1" dirty="0" err="1">
                <a:solidFill>
                  <a:schemeClr val="accent3"/>
                </a:solidFill>
              </a:rPr>
              <a:t>with</a:t>
            </a:r>
            <a:r>
              <a:rPr lang="de-DE" sz="1600" b="1" dirty="0">
                <a:solidFill>
                  <a:schemeClr val="accent3"/>
                </a:solidFill>
              </a:rPr>
              <a:t> all </a:t>
            </a:r>
            <a:r>
              <a:rPr lang="de-DE" sz="1600" b="1" dirty="0" err="1">
                <a:solidFill>
                  <a:schemeClr val="accent3"/>
                </a:solidFill>
              </a:rPr>
              <a:t>layers</a:t>
            </a:r>
            <a:r>
              <a:rPr lang="de-DE" sz="1600" b="1" dirty="0">
                <a:solidFill>
                  <a:schemeClr val="accent3"/>
                </a:solidFill>
              </a:rPr>
              <a:t> </a:t>
            </a:r>
            <a:r>
              <a:rPr lang="de-DE" sz="1600" b="1" dirty="0" err="1">
                <a:solidFill>
                  <a:schemeClr val="accent3"/>
                </a:solidFill>
              </a:rPr>
              <a:t>freezed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355D34-DD93-7A4E-4A11-AD703A66C3FF}"/>
              </a:ext>
            </a:extLst>
          </p:cNvPr>
          <p:cNvSpPr txBox="1"/>
          <p:nvPr/>
        </p:nvSpPr>
        <p:spPr>
          <a:xfrm>
            <a:off x="8047845" y="5668926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600" b="1" dirty="0">
                <a:solidFill>
                  <a:schemeClr val="accent3"/>
                </a:solidFill>
              </a:rPr>
              <a:t>Finetuning </a:t>
            </a:r>
            <a:r>
              <a:rPr lang="de-DE" sz="1600" b="1" dirty="0" err="1">
                <a:solidFill>
                  <a:schemeClr val="accent3"/>
                </a:solidFill>
              </a:rPr>
              <a:t>with</a:t>
            </a:r>
            <a:r>
              <a:rPr lang="de-DE" sz="1600" b="1" dirty="0">
                <a:solidFill>
                  <a:schemeClr val="accent3"/>
                </a:solidFill>
              </a:rPr>
              <a:t> </a:t>
            </a:r>
            <a:r>
              <a:rPr lang="de-DE" sz="1600" b="1" dirty="0" err="1">
                <a:solidFill>
                  <a:schemeClr val="accent3"/>
                </a:solidFill>
              </a:rPr>
              <a:t>some</a:t>
            </a:r>
            <a:r>
              <a:rPr lang="de-DE" sz="1600" b="1" dirty="0">
                <a:solidFill>
                  <a:schemeClr val="accent3"/>
                </a:solidFill>
              </a:rPr>
              <a:t> </a:t>
            </a:r>
            <a:r>
              <a:rPr lang="de-DE" sz="1600" b="1" dirty="0" err="1">
                <a:solidFill>
                  <a:schemeClr val="accent3"/>
                </a:solidFill>
              </a:rPr>
              <a:t>layers</a:t>
            </a:r>
            <a:r>
              <a:rPr lang="de-DE" sz="1600" b="1" dirty="0">
                <a:solidFill>
                  <a:schemeClr val="accent3"/>
                </a:solidFill>
              </a:rPr>
              <a:t> </a:t>
            </a:r>
            <a:r>
              <a:rPr lang="de-DE" sz="1600" b="1" dirty="0" err="1">
                <a:solidFill>
                  <a:schemeClr val="accent3"/>
                </a:solidFill>
              </a:rPr>
              <a:t>freezed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Datumsplatzhalter 4">
            <a:extLst>
              <a:ext uri="{FF2B5EF4-FFF2-40B4-BE49-F238E27FC236}">
                <a16:creationId xmlns:a16="http://schemas.microsoft.com/office/drawing/2014/main" id="{9800C41B-57BD-7BC9-710D-400321B028E7}"/>
              </a:ext>
            </a:extLst>
          </p:cNvPr>
          <p:cNvSpPr txBox="1">
            <a:spLocks/>
          </p:cNvSpPr>
          <p:nvPr/>
        </p:nvSpPr>
        <p:spPr>
          <a:xfrm>
            <a:off x="6674269" y="6454521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rgbClr val="5D6A70"/>
                </a:solidFill>
                <a:latin typeface="Segoe UI"/>
              </a:rPr>
              <a:t>07/28/2023</a:t>
            </a:r>
          </a:p>
        </p:txBody>
      </p:sp>
    </p:spTree>
    <p:extLst>
      <p:ext uri="{BB962C8B-B14F-4D97-AF65-F5344CB8AC3E}">
        <p14:creationId xmlns:p14="http://schemas.microsoft.com/office/powerpoint/2010/main" val="16808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EWE ON trained model</a:t>
            </a:r>
            <a:br>
              <a:rPr lang="en-GB" dirty="0"/>
            </a:br>
            <a:endParaRPr lang="en-GB" b="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3E95DE-E068-C4D6-1FDC-B03021FF9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788738"/>
              </p:ext>
            </p:extLst>
          </p:nvPr>
        </p:nvGraphicFramePr>
        <p:xfrm>
          <a:off x="612396" y="920828"/>
          <a:ext cx="10511405" cy="5016344"/>
        </p:xfrm>
        <a:graphic>
          <a:graphicData uri="http://schemas.openxmlformats.org/drawingml/2006/table">
            <a:tbl>
              <a:tblPr/>
              <a:tblGrid>
                <a:gridCol w="1794368">
                  <a:extLst>
                    <a:ext uri="{9D8B030D-6E8A-4147-A177-3AD203B41FA5}">
                      <a16:colId xmlns:a16="http://schemas.microsoft.com/office/drawing/2014/main" val="1337433829"/>
                    </a:ext>
                  </a:extLst>
                </a:gridCol>
                <a:gridCol w="1412137">
                  <a:extLst>
                    <a:ext uri="{9D8B030D-6E8A-4147-A177-3AD203B41FA5}">
                      <a16:colId xmlns:a16="http://schemas.microsoft.com/office/drawing/2014/main" val="92347873"/>
                    </a:ext>
                  </a:extLst>
                </a:gridCol>
                <a:gridCol w="966199">
                  <a:extLst>
                    <a:ext uri="{9D8B030D-6E8A-4147-A177-3AD203B41FA5}">
                      <a16:colId xmlns:a16="http://schemas.microsoft.com/office/drawing/2014/main" val="249006791"/>
                    </a:ext>
                  </a:extLst>
                </a:gridCol>
                <a:gridCol w="902070">
                  <a:extLst>
                    <a:ext uri="{9D8B030D-6E8A-4147-A177-3AD203B41FA5}">
                      <a16:colId xmlns:a16="http://schemas.microsoft.com/office/drawing/2014/main" val="3066761190"/>
                    </a:ext>
                  </a:extLst>
                </a:gridCol>
                <a:gridCol w="764895">
                  <a:extLst>
                    <a:ext uri="{9D8B030D-6E8A-4147-A177-3AD203B41FA5}">
                      <a16:colId xmlns:a16="http://schemas.microsoft.com/office/drawing/2014/main" val="3096763357"/>
                    </a:ext>
                  </a:extLst>
                </a:gridCol>
                <a:gridCol w="1167934">
                  <a:extLst>
                    <a:ext uri="{9D8B030D-6E8A-4147-A177-3AD203B41FA5}">
                      <a16:colId xmlns:a16="http://schemas.microsoft.com/office/drawing/2014/main" val="1709098913"/>
                    </a:ext>
                  </a:extLst>
                </a:gridCol>
                <a:gridCol w="1167934">
                  <a:extLst>
                    <a:ext uri="{9D8B030D-6E8A-4147-A177-3AD203B41FA5}">
                      <a16:colId xmlns:a16="http://schemas.microsoft.com/office/drawing/2014/main" val="3776987135"/>
                    </a:ext>
                  </a:extLst>
                </a:gridCol>
                <a:gridCol w="1167934">
                  <a:extLst>
                    <a:ext uri="{9D8B030D-6E8A-4147-A177-3AD203B41FA5}">
                      <a16:colId xmlns:a16="http://schemas.microsoft.com/office/drawing/2014/main" val="2698483335"/>
                    </a:ext>
                  </a:extLst>
                </a:gridCol>
                <a:gridCol w="1167934">
                  <a:extLst>
                    <a:ext uri="{9D8B030D-6E8A-4147-A177-3AD203B41FA5}">
                      <a16:colId xmlns:a16="http://schemas.microsoft.com/office/drawing/2014/main" val="1603292118"/>
                    </a:ext>
                  </a:extLst>
                </a:gridCol>
              </a:tblGrid>
              <a:tr h="209367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>
                          <a:solidFill>
                            <a:srgbClr val="172B4D"/>
                          </a:solidFill>
                          <a:effectLst/>
                        </a:rPr>
                        <a:t>Dataset (EWE Model)</a:t>
                      </a:r>
                    </a:p>
                  </a:txBody>
                  <a:tcPr marL="20937" marR="20937" marT="10468" marB="1046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 dirty="0">
                          <a:solidFill>
                            <a:srgbClr val="172B4D"/>
                          </a:solidFill>
                          <a:effectLst/>
                        </a:rPr>
                        <a:t>Method</a:t>
                      </a:r>
                    </a:p>
                  </a:txBody>
                  <a:tcPr marL="20937" marR="20937" marT="10468" marB="1046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>
                          <a:solidFill>
                            <a:srgbClr val="172B4D"/>
                          </a:solidFill>
                          <a:effectLst/>
                        </a:rPr>
                        <a:t>Distribution for Watermark</a:t>
                      </a:r>
                    </a:p>
                  </a:txBody>
                  <a:tcPr marL="20937" marR="20937" marT="10468" marB="1046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>
                          <a:solidFill>
                            <a:srgbClr val="172B4D"/>
                          </a:solidFill>
                          <a:effectLst/>
                        </a:rPr>
                        <a:t>Victim </a:t>
                      </a:r>
                    </a:p>
                    <a:p>
                      <a:pPr algn="l" fontAlgn="t"/>
                      <a:r>
                        <a:rPr lang="de-DE" sz="1400" b="1">
                          <a:solidFill>
                            <a:srgbClr val="172B4D"/>
                          </a:solidFill>
                          <a:effectLst/>
                        </a:rPr>
                        <a:t>(Validation)</a:t>
                      </a:r>
                    </a:p>
                  </a:txBody>
                  <a:tcPr marL="20937" marR="20937" marT="10468" marB="1046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 dirty="0" err="1">
                          <a:solidFill>
                            <a:srgbClr val="172B4D"/>
                          </a:solidFill>
                          <a:effectLst/>
                        </a:rPr>
                        <a:t>Victim</a:t>
                      </a:r>
                      <a:endParaRPr lang="de-DE" sz="1400" b="1" dirty="0">
                        <a:solidFill>
                          <a:srgbClr val="172B4D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de-DE" sz="1400" b="1" dirty="0">
                          <a:solidFill>
                            <a:srgbClr val="172B4D"/>
                          </a:solidFill>
                          <a:effectLst/>
                        </a:rPr>
                        <a:t>(</a:t>
                      </a:r>
                      <a:r>
                        <a:rPr lang="de-DE" sz="1400" b="1" dirty="0" err="1">
                          <a:solidFill>
                            <a:srgbClr val="172B4D"/>
                          </a:solidFill>
                          <a:effectLst/>
                        </a:rPr>
                        <a:t>Watermark</a:t>
                      </a:r>
                      <a:r>
                        <a:rPr lang="de-DE" sz="1400" b="1" dirty="0">
                          <a:solidFill>
                            <a:srgbClr val="172B4D"/>
                          </a:solidFill>
                          <a:effectLst/>
                        </a:rPr>
                        <a:t>)</a:t>
                      </a:r>
                    </a:p>
                  </a:txBody>
                  <a:tcPr marL="20937" marR="20937" marT="10468" marB="1046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>
                          <a:solidFill>
                            <a:srgbClr val="172B4D"/>
                          </a:solidFill>
                          <a:effectLst/>
                        </a:rPr>
                        <a:t>Extracted (Validation)</a:t>
                      </a:r>
                    </a:p>
                  </a:txBody>
                  <a:tcPr marL="20937" marR="20937" marT="10468" marB="1046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>
                          <a:solidFill>
                            <a:srgbClr val="172B4D"/>
                          </a:solidFill>
                          <a:effectLst/>
                        </a:rPr>
                        <a:t>Extracted (Watermark)</a:t>
                      </a:r>
                    </a:p>
                  </a:txBody>
                  <a:tcPr marL="20937" marR="20937" marT="10468" marB="1046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 dirty="0">
                          <a:solidFill>
                            <a:srgbClr val="172B4D"/>
                          </a:solidFill>
                          <a:effectLst/>
                        </a:rPr>
                        <a:t>Original Model</a:t>
                      </a:r>
                    </a:p>
                  </a:txBody>
                  <a:tcPr marL="20937" marR="20937" marT="10468" marB="1046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 dirty="0">
                          <a:solidFill>
                            <a:srgbClr val="172B4D"/>
                          </a:solidFill>
                          <a:effectLst/>
                        </a:rPr>
                        <a:t>Original Model </a:t>
                      </a:r>
                      <a:r>
                        <a:rPr lang="de-DE" sz="1400" b="1" dirty="0" err="1">
                          <a:solidFill>
                            <a:srgbClr val="172B4D"/>
                          </a:solidFill>
                          <a:effectLst/>
                        </a:rPr>
                        <a:t>Accuracy</a:t>
                      </a:r>
                      <a:endParaRPr lang="de-DE" sz="14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 marL="20937" marR="20937" marT="10468" marB="1046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081261"/>
                  </a:ext>
                </a:extLst>
              </a:tr>
              <a:tr h="103549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MNIST  (</a:t>
                      </a:r>
                      <a:r>
                        <a:rPr lang="en-US" sz="1400" dirty="0" err="1">
                          <a:effectLst/>
                        </a:rPr>
                        <a:t>EWE_feature_extract_Keras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Finetuning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out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0.989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1.00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0.989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0.61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Plain_2_conv_Keras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0.989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297949"/>
                  </a:ext>
                </a:extLst>
              </a:tr>
              <a:tr h="972682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MNIST (EWE_Plain_2_conv)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 err="1">
                          <a:effectLst/>
                        </a:rPr>
                        <a:t>Transfering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weights</a:t>
                      </a:r>
                      <a:endParaRPr lang="de-DE" sz="1400" dirty="0">
                        <a:effectLst/>
                      </a:endParaRP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out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0.989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1.00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0.988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0.697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Plain_2_conv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0.989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716834"/>
                  </a:ext>
                </a:extLst>
              </a:tr>
              <a:tr h="1098302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FASHION MNIST (</a:t>
                      </a:r>
                      <a:r>
                        <a:rPr lang="de-DE" sz="1400" dirty="0" err="1">
                          <a:effectLst/>
                        </a:rPr>
                        <a:t>EWE_feature_extract_Keras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Finetuning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out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0.898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1.00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0.89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0.828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Plain_2_conv_Keras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0.911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830768"/>
                  </a:ext>
                </a:extLst>
              </a:tr>
              <a:tr h="1035492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FASHION MNIST (EWE_2_conv)</a:t>
                      </a:r>
                    </a:p>
                    <a:p>
                      <a:pPr algn="l" fontAlgn="t"/>
                      <a:br>
                        <a:rPr lang="de-DE" sz="1400" dirty="0">
                          <a:effectLst/>
                        </a:rPr>
                      </a:br>
                      <a:endParaRPr lang="de-DE" sz="1400" dirty="0">
                        <a:effectLst/>
                      </a:endParaRP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 err="1">
                          <a:effectLst/>
                        </a:rPr>
                        <a:t>Transfering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weights</a:t>
                      </a:r>
                      <a:endParaRPr lang="de-DE" sz="1400" dirty="0">
                        <a:effectLst/>
                      </a:endParaRP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out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0.897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1.00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0.891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0.857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>
                          <a:effectLst/>
                        </a:rPr>
                        <a:t>Plain_2_conv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0.905</a:t>
                      </a:r>
                    </a:p>
                  </a:txBody>
                  <a:tcPr marL="21809" marR="21809" marT="15266" marB="1526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231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68CEEB-59C0-3A05-3488-048CBE3F08CF}"/>
              </a:ext>
            </a:extLst>
          </p:cNvPr>
          <p:cNvSpPr txBox="1"/>
          <p:nvPr/>
        </p:nvSpPr>
        <p:spPr>
          <a:xfrm>
            <a:off x="2902592" y="6005068"/>
            <a:ext cx="6669247" cy="3904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Training Victim with 50 epochs, extracted model with 20 epochs, original model w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2B391D2F-313F-8FE4-AC3C-D453FE467293}"/>
              </a:ext>
            </a:extLst>
          </p:cNvPr>
          <p:cNvSpPr txBox="1">
            <a:spLocks/>
          </p:cNvSpPr>
          <p:nvPr/>
        </p:nvSpPr>
        <p:spPr>
          <a:xfrm>
            <a:off x="6674269" y="6454521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rgbClr val="5D6A70"/>
                </a:solidFill>
                <a:latin typeface="Segoe UI"/>
              </a:rPr>
              <a:t>07/28/2023</a:t>
            </a:r>
          </a:p>
        </p:txBody>
      </p:sp>
    </p:spTree>
    <p:extLst>
      <p:ext uri="{BB962C8B-B14F-4D97-AF65-F5344CB8AC3E}">
        <p14:creationId xmlns:p14="http://schemas.microsoft.com/office/powerpoint/2010/main" val="399233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:EWE on trained model</a:t>
            </a:r>
            <a:br>
              <a:rPr lang="en-GB" dirty="0"/>
            </a:br>
            <a:endParaRPr lang="en-GB" b="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F94F1F8-40EE-63DA-3C3C-7CD9FEB0D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7EFD389F-17AD-25C3-F5A6-00A0A06F4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6" y="1287703"/>
            <a:ext cx="2892109" cy="2892109"/>
          </a:xfrm>
          <a:prstGeom prst="rect">
            <a:avLst/>
          </a:prstGeom>
        </p:spPr>
      </p:pic>
      <p:pic>
        <p:nvPicPr>
          <p:cNvPr id="8" name="Picture 7" descr="A graph of a train data&#10;&#10;Description automatically generated">
            <a:extLst>
              <a:ext uri="{FF2B5EF4-FFF2-40B4-BE49-F238E27FC236}">
                <a16:creationId xmlns:a16="http://schemas.microsoft.com/office/drawing/2014/main" id="{7CF75D45-690F-86E7-BBB9-6C881AD9C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38" y="1216399"/>
            <a:ext cx="3012347" cy="3012347"/>
          </a:xfrm>
          <a:prstGeom prst="rect">
            <a:avLst/>
          </a:prstGeom>
        </p:spPr>
      </p:pic>
      <p:pic>
        <p:nvPicPr>
          <p:cNvPr id="10" name="Picture 9" descr="A graph of a training&#10;&#10;Description automatically generated">
            <a:extLst>
              <a:ext uri="{FF2B5EF4-FFF2-40B4-BE49-F238E27FC236}">
                <a16:creationId xmlns:a16="http://schemas.microsoft.com/office/drawing/2014/main" id="{FC761B7F-B24F-A814-E57E-F9DAD8BB46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743" y="1216399"/>
            <a:ext cx="3175591" cy="31755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100509-892A-F88F-7E03-B58527FBE560}"/>
              </a:ext>
            </a:extLst>
          </p:cNvPr>
          <p:cNvSpPr txBox="1"/>
          <p:nvPr/>
        </p:nvSpPr>
        <p:spPr>
          <a:xfrm>
            <a:off x="3044505" y="4216893"/>
            <a:ext cx="6102990" cy="369332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algn="l" fontAlgn="t"/>
            <a:r>
              <a:rPr lang="de-DE" sz="1800" dirty="0">
                <a:effectLst/>
              </a:rPr>
              <a:t>FASHION MNIST (</a:t>
            </a:r>
            <a:r>
              <a:rPr lang="de-DE" sz="1800" dirty="0" err="1">
                <a:effectLst/>
              </a:rPr>
              <a:t>EWE_feature_extract_Keras</a:t>
            </a:r>
            <a:r>
              <a:rPr lang="de-DE" sz="1800" dirty="0">
                <a:effectLst/>
              </a:rPr>
              <a:t>)</a:t>
            </a:r>
          </a:p>
        </p:txBody>
      </p:sp>
      <p:sp>
        <p:nvSpPr>
          <p:cNvPr id="17" name="Titel 2">
            <a:extLst>
              <a:ext uri="{FF2B5EF4-FFF2-40B4-BE49-F238E27FC236}">
                <a16:creationId xmlns:a16="http://schemas.microsoft.com/office/drawing/2014/main" id="{1F5BC814-06ED-BA45-F5E0-A3CF2DA847B3}"/>
              </a:ext>
            </a:extLst>
          </p:cNvPr>
          <p:cNvSpPr txBox="1">
            <a:spLocks/>
          </p:cNvSpPr>
          <p:nvPr/>
        </p:nvSpPr>
        <p:spPr>
          <a:xfrm>
            <a:off x="334963" y="200280"/>
            <a:ext cx="9444763" cy="923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None/>
              <a:defRPr sz="3000" b="1" kern="1200" cap="all" baseline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5pPr>
            <a:lvl6pPr marL="457059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6pPr>
            <a:lvl7pPr marL="914117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7pPr>
            <a:lvl8pPr marL="1371177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8pPr>
            <a:lvl9pPr marL="1828235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9pPr>
          </a:lstStyle>
          <a:p>
            <a:r>
              <a:rPr lang="en-GB"/>
              <a:t>Experiments :EWE on trained model</a:t>
            </a:r>
            <a:br>
              <a:rPr lang="en-GB"/>
            </a:br>
            <a:endParaRPr lang="en-GB" b="0" dirty="0"/>
          </a:p>
        </p:txBody>
      </p:sp>
      <p:sp>
        <p:nvSpPr>
          <p:cNvPr id="18" name="Datumsplatzhalter 4">
            <a:extLst>
              <a:ext uri="{FF2B5EF4-FFF2-40B4-BE49-F238E27FC236}">
                <a16:creationId xmlns:a16="http://schemas.microsoft.com/office/drawing/2014/main" id="{007F4D27-4C90-3E26-C3E3-5900493AAB22}"/>
              </a:ext>
            </a:extLst>
          </p:cNvPr>
          <p:cNvSpPr txBox="1">
            <a:spLocks/>
          </p:cNvSpPr>
          <p:nvPr/>
        </p:nvSpPr>
        <p:spPr>
          <a:xfrm>
            <a:off x="6674269" y="6454521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rgbClr val="5D6A70"/>
                </a:solidFill>
                <a:latin typeface="Segoe UI"/>
              </a:rPr>
              <a:t>07/28/2023</a:t>
            </a:r>
          </a:p>
        </p:txBody>
      </p:sp>
    </p:spTree>
    <p:extLst>
      <p:ext uri="{BB962C8B-B14F-4D97-AF65-F5344CB8AC3E}">
        <p14:creationId xmlns:p14="http://schemas.microsoft.com/office/powerpoint/2010/main" val="947250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E349E-2351-0208-27A4-20DFC415F2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67801-D597-65C2-A0A3-D6675E1CD2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pic>
        <p:nvPicPr>
          <p:cNvPr id="9" name="Picture 8" descr="A close-up of a pair of pants&#10;&#10;Description automatically generated">
            <a:extLst>
              <a:ext uri="{FF2B5EF4-FFF2-40B4-BE49-F238E27FC236}">
                <a16:creationId xmlns:a16="http://schemas.microsoft.com/office/drawing/2014/main" id="{0857ECD2-7DE5-D0CF-46BA-69A2FCD9AF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9" r="31186"/>
          <a:stretch/>
        </p:blipFill>
        <p:spPr>
          <a:xfrm>
            <a:off x="945305" y="1582552"/>
            <a:ext cx="2197152" cy="4389129"/>
          </a:xfrm>
          <a:prstGeom prst="rect">
            <a:avLst/>
          </a:prstGeom>
        </p:spPr>
      </p:pic>
      <p:pic>
        <p:nvPicPr>
          <p:cNvPr id="11" name="Picture 10" descr="A pair of black pants&#10;&#10;Description automatically generated">
            <a:extLst>
              <a:ext uri="{FF2B5EF4-FFF2-40B4-BE49-F238E27FC236}">
                <a16:creationId xmlns:a16="http://schemas.microsoft.com/office/drawing/2014/main" id="{94299FCA-7F81-7A87-06E9-9691A568AF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6" r="31174"/>
          <a:stretch/>
        </p:blipFill>
        <p:spPr>
          <a:xfrm>
            <a:off x="3607266" y="1617386"/>
            <a:ext cx="2030136" cy="43891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F27615-45A0-5FE3-D260-E02123C7656C}"/>
              </a:ext>
            </a:extLst>
          </p:cNvPr>
          <p:cNvSpPr txBox="1"/>
          <p:nvPr/>
        </p:nvSpPr>
        <p:spPr>
          <a:xfrm>
            <a:off x="1409350" y="5596915"/>
            <a:ext cx="3934438" cy="369332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algn="l" fontAlgn="t"/>
            <a:r>
              <a:rPr lang="en-US" sz="1800" dirty="0">
                <a:effectLst/>
              </a:rPr>
              <a:t>MNIST  (</a:t>
            </a:r>
            <a:r>
              <a:rPr lang="en-US" sz="1800" dirty="0" err="1">
                <a:effectLst/>
              </a:rPr>
              <a:t>EWE_feature_extract_Keras</a:t>
            </a:r>
            <a:r>
              <a:rPr lang="en-US" sz="1800" dirty="0">
                <a:effectLst/>
              </a:rPr>
              <a:t>)</a:t>
            </a:r>
          </a:p>
        </p:txBody>
      </p:sp>
      <p:pic>
        <p:nvPicPr>
          <p:cNvPr id="15" name="Picture 14" descr="A black and white image of a person's face&#10;&#10;Description automatically generated">
            <a:extLst>
              <a:ext uri="{FF2B5EF4-FFF2-40B4-BE49-F238E27FC236}">
                <a16:creationId xmlns:a16="http://schemas.microsoft.com/office/drawing/2014/main" id="{58156579-9E9F-617D-F2CF-45DB69A77D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4" r="28391"/>
          <a:stretch/>
        </p:blipFill>
        <p:spPr>
          <a:xfrm>
            <a:off x="6175061" y="1617386"/>
            <a:ext cx="2197152" cy="4389129"/>
          </a:xfrm>
          <a:prstGeom prst="rect">
            <a:avLst/>
          </a:prstGeom>
        </p:spPr>
      </p:pic>
      <p:pic>
        <p:nvPicPr>
          <p:cNvPr id="17" name="Picture 16" descr="A black and white image of a number&#10;&#10;Description automatically generated">
            <a:extLst>
              <a:ext uri="{FF2B5EF4-FFF2-40B4-BE49-F238E27FC236}">
                <a16:creationId xmlns:a16="http://schemas.microsoft.com/office/drawing/2014/main" id="{7186E1E0-40E0-5406-CE90-9CD5EAB750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7" r="33753"/>
          <a:stretch/>
        </p:blipFill>
        <p:spPr>
          <a:xfrm>
            <a:off x="8749717" y="1617386"/>
            <a:ext cx="1803634" cy="43891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F7AFD4-A1AB-E0E9-A72B-2B22B70A4489}"/>
              </a:ext>
            </a:extLst>
          </p:cNvPr>
          <p:cNvSpPr txBox="1"/>
          <p:nvPr/>
        </p:nvSpPr>
        <p:spPr>
          <a:xfrm>
            <a:off x="5946746" y="5596915"/>
            <a:ext cx="4850933" cy="369332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algn="l" fontAlgn="t"/>
            <a:r>
              <a:rPr lang="de-DE" sz="1800" dirty="0">
                <a:effectLst/>
              </a:rPr>
              <a:t>FASHION MNIST (</a:t>
            </a:r>
            <a:r>
              <a:rPr lang="de-DE" sz="1800" dirty="0" err="1">
                <a:effectLst/>
              </a:rPr>
              <a:t>EWE_feature_extract_Keras</a:t>
            </a:r>
            <a:r>
              <a:rPr lang="de-DE" sz="1800" dirty="0">
                <a:effectLst/>
              </a:rPr>
              <a:t>)</a:t>
            </a:r>
          </a:p>
        </p:txBody>
      </p:sp>
      <p:sp>
        <p:nvSpPr>
          <p:cNvPr id="20" name="Titel 2">
            <a:extLst>
              <a:ext uri="{FF2B5EF4-FFF2-40B4-BE49-F238E27FC236}">
                <a16:creationId xmlns:a16="http://schemas.microsoft.com/office/drawing/2014/main" id="{FDE085E5-5E82-61CB-3D9F-2D12341F07C2}"/>
              </a:ext>
            </a:extLst>
          </p:cNvPr>
          <p:cNvSpPr txBox="1">
            <a:spLocks/>
          </p:cNvSpPr>
          <p:nvPr/>
        </p:nvSpPr>
        <p:spPr>
          <a:xfrm>
            <a:off x="334963" y="200280"/>
            <a:ext cx="9444763" cy="923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None/>
              <a:defRPr sz="3000" b="1" kern="1200" cap="all" baseline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5pPr>
            <a:lvl6pPr marL="457059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6pPr>
            <a:lvl7pPr marL="914117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7pPr>
            <a:lvl8pPr marL="1371177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8pPr>
            <a:lvl9pPr marL="1828235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Experiments : Trigger on trained model</a:t>
            </a:r>
            <a:br>
              <a:rPr lang="en-GB" dirty="0"/>
            </a:br>
            <a:endParaRPr lang="en-GB" b="0" dirty="0"/>
          </a:p>
        </p:txBody>
      </p:sp>
      <p:sp>
        <p:nvSpPr>
          <p:cNvPr id="21" name="Datumsplatzhalter 4">
            <a:extLst>
              <a:ext uri="{FF2B5EF4-FFF2-40B4-BE49-F238E27FC236}">
                <a16:creationId xmlns:a16="http://schemas.microsoft.com/office/drawing/2014/main" id="{0CFD8811-53F0-5F1D-E0F8-203A16FC6223}"/>
              </a:ext>
            </a:extLst>
          </p:cNvPr>
          <p:cNvSpPr txBox="1">
            <a:spLocks/>
          </p:cNvSpPr>
          <p:nvPr/>
        </p:nvSpPr>
        <p:spPr>
          <a:xfrm>
            <a:off x="6674269" y="6454521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rgbClr val="5D6A70"/>
                </a:solidFill>
                <a:latin typeface="Segoe UI"/>
              </a:rPr>
              <a:t>07/28/2023</a:t>
            </a:r>
          </a:p>
        </p:txBody>
      </p:sp>
      <p:sp>
        <p:nvSpPr>
          <p:cNvPr id="22" name="Footer Placeholder 1">
            <a:extLst>
              <a:ext uri="{FF2B5EF4-FFF2-40B4-BE49-F238E27FC236}">
                <a16:creationId xmlns:a16="http://schemas.microsoft.com/office/drawing/2014/main" id="{ED7347E2-960C-9FD0-FB70-94F0B64430B8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74885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E349E-2351-0208-27A4-20DFC415F2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67801-D597-65C2-A0A3-D6675E1CD2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pic>
        <p:nvPicPr>
          <p:cNvPr id="7" name="Picture 6" descr="A black and white image of a number&#10;&#10;Description automatically generated">
            <a:extLst>
              <a:ext uri="{FF2B5EF4-FFF2-40B4-BE49-F238E27FC236}">
                <a16:creationId xmlns:a16="http://schemas.microsoft.com/office/drawing/2014/main" id="{6D75F3F3-FB5B-EE77-9E5F-A38C495BB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9" r="31031"/>
          <a:stretch/>
        </p:blipFill>
        <p:spPr>
          <a:xfrm>
            <a:off x="3287721" y="1474773"/>
            <a:ext cx="2080470" cy="4389129"/>
          </a:xfrm>
          <a:prstGeom prst="rect">
            <a:avLst/>
          </a:prstGeom>
        </p:spPr>
      </p:pic>
      <p:pic>
        <p:nvPicPr>
          <p:cNvPr id="10" name="Picture 9" descr="A black and white image of a number&#10;&#10;Description automatically generated">
            <a:extLst>
              <a:ext uri="{FF2B5EF4-FFF2-40B4-BE49-F238E27FC236}">
                <a16:creationId xmlns:a16="http://schemas.microsoft.com/office/drawing/2014/main" id="{53931849-98D0-D3D9-94CE-FAAC1FEB19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2" r="28020"/>
          <a:stretch/>
        </p:blipFill>
        <p:spPr>
          <a:xfrm>
            <a:off x="6614086" y="1582552"/>
            <a:ext cx="2248250" cy="43891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B9C0E4-2818-093E-6E90-B4AE15DEB3D0}"/>
              </a:ext>
            </a:extLst>
          </p:cNvPr>
          <p:cNvSpPr txBox="1"/>
          <p:nvPr/>
        </p:nvSpPr>
        <p:spPr>
          <a:xfrm>
            <a:off x="4320138" y="5591485"/>
            <a:ext cx="3449972" cy="369332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algn="l" fontAlgn="t"/>
            <a:r>
              <a:rPr lang="de-DE" sz="1800" dirty="0">
                <a:effectLst/>
              </a:rPr>
              <a:t>FASHION MNIST (EWE_2_conv)</a:t>
            </a:r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2336C5CF-E79C-CE75-F06A-CBE64D5D2109}"/>
              </a:ext>
            </a:extLst>
          </p:cNvPr>
          <p:cNvSpPr txBox="1">
            <a:spLocks/>
          </p:cNvSpPr>
          <p:nvPr/>
        </p:nvSpPr>
        <p:spPr>
          <a:xfrm>
            <a:off x="334963" y="200280"/>
            <a:ext cx="9444763" cy="923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None/>
              <a:defRPr sz="3000" b="1" kern="1200" cap="all" baseline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5pPr>
            <a:lvl6pPr marL="457059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6pPr>
            <a:lvl7pPr marL="914117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7pPr>
            <a:lvl8pPr marL="1371177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8pPr>
            <a:lvl9pPr marL="1828235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Experiments : Trigger on trained model</a:t>
            </a:r>
            <a:br>
              <a:rPr lang="en-GB" dirty="0"/>
            </a:br>
            <a:endParaRPr lang="en-GB" b="0" dirty="0"/>
          </a:p>
        </p:txBody>
      </p:sp>
      <p:sp>
        <p:nvSpPr>
          <p:cNvPr id="18" name="Datumsplatzhalter 4">
            <a:extLst>
              <a:ext uri="{FF2B5EF4-FFF2-40B4-BE49-F238E27FC236}">
                <a16:creationId xmlns:a16="http://schemas.microsoft.com/office/drawing/2014/main" id="{7D060308-A2EA-25E5-4D91-DF8776AEE9EA}"/>
              </a:ext>
            </a:extLst>
          </p:cNvPr>
          <p:cNvSpPr txBox="1">
            <a:spLocks/>
          </p:cNvSpPr>
          <p:nvPr/>
        </p:nvSpPr>
        <p:spPr>
          <a:xfrm>
            <a:off x="6674269" y="6454521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rgbClr val="5D6A70"/>
                </a:solidFill>
                <a:latin typeface="Segoe UI"/>
              </a:rPr>
              <a:t>07/28/2023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2CB125E-73E1-391E-2F8E-7A1749A26D51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35201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HYPERPARAMETERS in ewe</a:t>
            </a:r>
            <a:br>
              <a:rPr lang="en-GB" dirty="0"/>
            </a:br>
            <a:endParaRPr lang="en-GB" b="0" dirty="0"/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20FAD6-CC9E-59AB-061A-0FADEB4E5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987766"/>
              </p:ext>
            </p:extLst>
          </p:nvPr>
        </p:nvGraphicFramePr>
        <p:xfrm>
          <a:off x="1921079" y="1456190"/>
          <a:ext cx="7071918" cy="3672298"/>
        </p:xfrm>
        <a:graphic>
          <a:graphicData uri="http://schemas.openxmlformats.org/drawingml/2006/table">
            <a:tbl>
              <a:tblPr/>
              <a:tblGrid>
                <a:gridCol w="2357306">
                  <a:extLst>
                    <a:ext uri="{9D8B030D-6E8A-4147-A177-3AD203B41FA5}">
                      <a16:colId xmlns:a16="http://schemas.microsoft.com/office/drawing/2014/main" val="3761394382"/>
                    </a:ext>
                  </a:extLst>
                </a:gridCol>
                <a:gridCol w="2357306">
                  <a:extLst>
                    <a:ext uri="{9D8B030D-6E8A-4147-A177-3AD203B41FA5}">
                      <a16:colId xmlns:a16="http://schemas.microsoft.com/office/drawing/2014/main" val="2650306861"/>
                    </a:ext>
                  </a:extLst>
                </a:gridCol>
                <a:gridCol w="2357306">
                  <a:extLst>
                    <a:ext uri="{9D8B030D-6E8A-4147-A177-3AD203B41FA5}">
                      <a16:colId xmlns:a16="http://schemas.microsoft.com/office/drawing/2014/main" val="1936458862"/>
                    </a:ext>
                  </a:extLst>
                </a:gridCol>
              </a:tblGrid>
              <a:tr h="710622"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Hyperparameters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MNIST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FASHION MNIST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82174"/>
                  </a:ext>
                </a:extLst>
              </a:tr>
              <a:tr h="450553"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 err="1">
                          <a:effectLst/>
                        </a:rPr>
                        <a:t>temperatures</a:t>
                      </a: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[1,1,1]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1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>
                          <a:effectLst/>
                        </a:rPr>
                        <a:t>[1,1,1]</a:t>
                      </a:r>
                    </a:p>
                    <a:p>
                      <a:pPr algn="l" fontAlgn="t"/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810515"/>
                  </a:ext>
                </a:extLst>
              </a:tr>
              <a:tr h="459081"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 err="1">
                          <a:effectLst/>
                        </a:rPr>
                        <a:t>factors</a:t>
                      </a: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[32, 32, 32]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1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>
                          <a:effectLst/>
                        </a:rPr>
                        <a:t>[32, 32, 32]</a:t>
                      </a:r>
                    </a:p>
                    <a:p>
                      <a:pPr algn="l" fontAlgn="t"/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743344"/>
                  </a:ext>
                </a:extLst>
              </a:tr>
              <a:tr h="469913"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 err="1">
                          <a:effectLst/>
                        </a:rPr>
                        <a:t>Source_class</a:t>
                      </a: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1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8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16699"/>
                  </a:ext>
                </a:extLst>
              </a:tr>
              <a:tr h="453005"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Target </a:t>
                      </a:r>
                      <a:r>
                        <a:rPr lang="de-DE" sz="1500" dirty="0" err="1">
                          <a:effectLst/>
                        </a:rPr>
                        <a:t>class</a:t>
                      </a: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7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1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89050"/>
                  </a:ext>
                </a:extLst>
              </a:tr>
              <a:tr h="453005"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 err="1">
                          <a:effectLst/>
                        </a:rPr>
                        <a:t>lr</a:t>
                      </a: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0.001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0.001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76856"/>
                  </a:ext>
                </a:extLst>
              </a:tr>
              <a:tr h="453005"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 err="1">
                          <a:effectLst/>
                        </a:rPr>
                        <a:t>W_lr</a:t>
                      </a: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0.01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0.01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213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74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5661C-780A-312B-0B0B-23E0477A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FINAL EXPERIMENT RESULTS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34654-E70F-D92F-6017-5A5699CB9D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1F44-FAF1-A718-5534-BA83385BA28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B4D6AC-4002-F452-C900-D1359405D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682158"/>
              </p:ext>
            </p:extLst>
          </p:nvPr>
        </p:nvGraphicFramePr>
        <p:xfrm>
          <a:off x="534870" y="1982013"/>
          <a:ext cx="10855889" cy="344428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72102">
                  <a:extLst>
                    <a:ext uri="{9D8B030D-6E8A-4147-A177-3AD203B41FA5}">
                      <a16:colId xmlns:a16="http://schemas.microsoft.com/office/drawing/2014/main" val="1942192309"/>
                    </a:ext>
                  </a:extLst>
                </a:gridCol>
                <a:gridCol w="1661021">
                  <a:extLst>
                    <a:ext uri="{9D8B030D-6E8A-4147-A177-3AD203B41FA5}">
                      <a16:colId xmlns:a16="http://schemas.microsoft.com/office/drawing/2014/main" val="1757811348"/>
                    </a:ext>
                  </a:extLst>
                </a:gridCol>
                <a:gridCol w="1216403">
                  <a:extLst>
                    <a:ext uri="{9D8B030D-6E8A-4147-A177-3AD203B41FA5}">
                      <a16:colId xmlns:a16="http://schemas.microsoft.com/office/drawing/2014/main" val="1350166108"/>
                    </a:ext>
                  </a:extLst>
                </a:gridCol>
                <a:gridCol w="1023457">
                  <a:extLst>
                    <a:ext uri="{9D8B030D-6E8A-4147-A177-3AD203B41FA5}">
                      <a16:colId xmlns:a16="http://schemas.microsoft.com/office/drawing/2014/main" val="1169272934"/>
                    </a:ext>
                  </a:extLst>
                </a:gridCol>
                <a:gridCol w="687264">
                  <a:extLst>
                    <a:ext uri="{9D8B030D-6E8A-4147-A177-3AD203B41FA5}">
                      <a16:colId xmlns:a16="http://schemas.microsoft.com/office/drawing/2014/main" val="3372760841"/>
                    </a:ext>
                  </a:extLst>
                </a:gridCol>
                <a:gridCol w="687264">
                  <a:extLst>
                    <a:ext uri="{9D8B030D-6E8A-4147-A177-3AD203B41FA5}">
                      <a16:colId xmlns:a16="http://schemas.microsoft.com/office/drawing/2014/main" val="1843616465"/>
                    </a:ext>
                  </a:extLst>
                </a:gridCol>
                <a:gridCol w="747254">
                  <a:extLst>
                    <a:ext uri="{9D8B030D-6E8A-4147-A177-3AD203B41FA5}">
                      <a16:colId xmlns:a16="http://schemas.microsoft.com/office/drawing/2014/main" val="3722685704"/>
                    </a:ext>
                  </a:extLst>
                </a:gridCol>
                <a:gridCol w="747254">
                  <a:extLst>
                    <a:ext uri="{9D8B030D-6E8A-4147-A177-3AD203B41FA5}">
                      <a16:colId xmlns:a16="http://schemas.microsoft.com/office/drawing/2014/main" val="876206685"/>
                    </a:ext>
                  </a:extLst>
                </a:gridCol>
                <a:gridCol w="1148947">
                  <a:extLst>
                    <a:ext uri="{9D8B030D-6E8A-4147-A177-3AD203B41FA5}">
                      <a16:colId xmlns:a16="http://schemas.microsoft.com/office/drawing/2014/main" val="4205121919"/>
                    </a:ext>
                  </a:extLst>
                </a:gridCol>
                <a:gridCol w="1164923">
                  <a:extLst>
                    <a:ext uri="{9D8B030D-6E8A-4147-A177-3AD203B41FA5}">
                      <a16:colId xmlns:a16="http://schemas.microsoft.com/office/drawing/2014/main" val="490628701"/>
                    </a:ext>
                  </a:extLst>
                </a:gridCol>
              </a:tblGrid>
              <a:tr h="930265">
                <a:tc rowSpan="3"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Dataset (Model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architecture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Defense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Model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without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defense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Model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defense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scratch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Model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defense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finetuning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58546"/>
                  </a:ext>
                </a:extLst>
              </a:tr>
              <a:tr h="53025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Acc</a:t>
                      </a:r>
                      <a:r>
                        <a:rPr lang="de-DE" sz="1400" baseline="-25000" dirty="0" err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de-DE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Acc</a:t>
                      </a:r>
                      <a:r>
                        <a:rPr lang="de-DE" sz="1400" baseline="-250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endParaRPr lang="de-DE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Victim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Model</a:t>
                      </a:r>
                    </a:p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Adversary Model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Victim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Adversary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850369"/>
                  </a:ext>
                </a:extLst>
              </a:tr>
              <a:tr h="4017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Acc</a:t>
                      </a:r>
                      <a:r>
                        <a:rPr lang="de-DE" sz="1400" baseline="-25000" dirty="0" err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de-DE" sz="1400" baseline="-2500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Acc</a:t>
                      </a:r>
                      <a:r>
                        <a:rPr lang="de-DE" sz="1400" baseline="-2500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endParaRPr lang="de-DE" sz="1400" baseline="-2500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  <a:r>
                        <a:rPr lang="de-DE" sz="1400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de-DE" sz="1400" dirty="0">
                        <a:effectLst/>
                      </a:endParaRPr>
                    </a:p>
                    <a:p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  <a:r>
                        <a:rPr lang="de-DE" sz="1400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de-DE" sz="1400" dirty="0">
                        <a:effectLst/>
                      </a:endParaRPr>
                    </a:p>
                    <a:p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  <a:r>
                        <a:rPr lang="de-DE" sz="1400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de-DE" sz="1400" dirty="0">
                        <a:effectLst/>
                      </a:endParaRPr>
                    </a:p>
                    <a:p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  <a:r>
                        <a:rPr lang="de-DE" sz="1400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de-DE" sz="1400" dirty="0">
                        <a:effectLst/>
                      </a:endParaRPr>
                    </a:p>
                    <a:p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762498"/>
                  </a:ext>
                </a:extLst>
              </a:tr>
              <a:tr h="488535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MNIST (2-Conv)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DAWN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440480"/>
                  </a:ext>
                </a:extLst>
              </a:tr>
              <a:tr h="488535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CIFAR10 (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DenseNet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499"/>
                  </a:ext>
                </a:extLst>
              </a:tr>
              <a:tr h="488535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66400"/>
                  </a:ext>
                </a:extLst>
              </a:tr>
            </a:tbl>
          </a:graphicData>
        </a:graphic>
      </p:graphicFrame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295C96D6-AEFF-907E-7715-54C1B5A2B69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126048" y="851714"/>
            <a:ext cx="8411181" cy="1109472"/>
          </a:xfrm>
        </p:spPr>
        <p:txBody>
          <a:bodyPr>
            <a:noAutofit/>
          </a:bodyPr>
          <a:lstStyle/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Datasets – MNIST (FASHION MNIST), CIFAR10</a:t>
            </a:r>
          </a:p>
          <a:p>
            <a:r>
              <a:rPr lang="en-GB" dirty="0">
                <a:solidFill>
                  <a:schemeClr val="tx1"/>
                </a:solidFill>
              </a:rPr>
              <a:t>Models – 2/3 layer </a:t>
            </a:r>
            <a:r>
              <a:rPr lang="en-GB" dirty="0" err="1">
                <a:solidFill>
                  <a:schemeClr val="tx1"/>
                </a:solidFill>
              </a:rPr>
              <a:t>ConvNet</a:t>
            </a:r>
            <a:r>
              <a:rPr lang="en-GB" dirty="0">
                <a:solidFill>
                  <a:schemeClr val="tx1"/>
                </a:solidFill>
              </a:rPr>
              <a:t> (with and without dropout), </a:t>
            </a:r>
            <a:r>
              <a:rPr lang="en-GB" dirty="0" err="1">
                <a:solidFill>
                  <a:schemeClr val="tx1"/>
                </a:solidFill>
              </a:rPr>
              <a:t>DenseNet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ResNet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79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1384995"/>
          </a:xfrm>
        </p:spPr>
        <p:txBody>
          <a:bodyPr/>
          <a:lstStyle/>
          <a:p>
            <a:r>
              <a:rPr lang="en-GB" dirty="0"/>
              <a:t>RECAP: Experiments : ROBUSTNESS AGAINST EXTRACTION in white box setting</a:t>
            </a:r>
            <a:br>
              <a:rPr lang="en-GB" dirty="0"/>
            </a:b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D581811E-1C98-D3EE-CD2C-A0DDC97AA58F}"/>
              </a:ext>
            </a:extLst>
          </p:cNvPr>
          <p:cNvSpPr txBox="1">
            <a:spLocks/>
          </p:cNvSpPr>
          <p:nvPr/>
        </p:nvSpPr>
        <p:spPr>
          <a:xfrm>
            <a:off x="334963" y="1120887"/>
            <a:ext cx="10017052" cy="105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de-DE" altLang="de-DE" sz="1800" b="0" kern="1200" cap="none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60363" indent="-17621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492125" indent="-1317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609600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kumimoji="0" lang="de-DE" altLang="de-DE" sz="12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811213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2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847725" marR="0" indent="-79375" algn="l" defTabSz="9141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6A70"/>
              </a:buClr>
              <a:buSzTx/>
              <a:buFont typeface="Segoe UI" panose="020B0502040204020203" pitchFamily="34" charset="0"/>
              <a:buChar char="▪"/>
              <a:tabLst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6pPr>
            <a:lvl7pPr marL="1116013" indent="-155575" algn="l" defTabSz="914117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5D6A70"/>
              </a:buClr>
              <a:buFont typeface="Segoe UI" panose="020B0502040204020203" pitchFamily="34" charset="0"/>
              <a:buChar char="▪"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7pPr>
            <a:lvl8pPr marL="342794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0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8038" algn="l"/>
                <a:tab pos="10763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A369F4-A75B-D116-9FD9-B24A8B270A8B}"/>
              </a:ext>
            </a:extLst>
          </p:cNvPr>
          <p:cNvGraphicFramePr>
            <a:graphicFrameLocks noGrp="1"/>
          </p:cNvGraphicFramePr>
          <p:nvPr/>
        </p:nvGraphicFramePr>
        <p:xfrm>
          <a:off x="1094868" y="1397467"/>
          <a:ext cx="9733815" cy="3398244"/>
        </p:xfrm>
        <a:graphic>
          <a:graphicData uri="http://schemas.openxmlformats.org/drawingml/2006/table">
            <a:tbl>
              <a:tblPr/>
              <a:tblGrid>
                <a:gridCol w="1390545">
                  <a:extLst>
                    <a:ext uri="{9D8B030D-6E8A-4147-A177-3AD203B41FA5}">
                      <a16:colId xmlns:a16="http://schemas.microsoft.com/office/drawing/2014/main" val="3761394382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2650306861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1910073291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3441018758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4054027573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2395421714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3412464345"/>
                    </a:ext>
                  </a:extLst>
                </a:gridCol>
              </a:tblGrid>
              <a:tr h="710622"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Dataset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Method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>
                          <a:solidFill>
                            <a:srgbClr val="172B4D"/>
                          </a:solidFill>
                          <a:effectLst/>
                        </a:rPr>
                        <a:t>Distribution for watermark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>
                          <a:solidFill>
                            <a:srgbClr val="172B4D"/>
                          </a:solidFill>
                          <a:effectLst/>
                        </a:rPr>
                        <a:t>Victim (Validation)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>
                          <a:solidFill>
                            <a:srgbClr val="172B4D"/>
                          </a:solidFill>
                          <a:effectLst/>
                        </a:rPr>
                        <a:t>Victim (Watermark)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 dirty="0" err="1">
                          <a:solidFill>
                            <a:srgbClr val="172B4D"/>
                          </a:solidFill>
                          <a:effectLst/>
                        </a:rPr>
                        <a:t>Extracted</a:t>
                      </a:r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 (Validation)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 dirty="0" err="1">
                          <a:solidFill>
                            <a:srgbClr val="172B4D"/>
                          </a:solidFill>
                          <a:effectLst/>
                        </a:rPr>
                        <a:t>Extracted</a:t>
                      </a:r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 (</a:t>
                      </a:r>
                      <a:r>
                        <a:rPr lang="de-DE" sz="1500" b="1" dirty="0" err="1">
                          <a:solidFill>
                            <a:srgbClr val="172B4D"/>
                          </a:solidFill>
                          <a:effectLst/>
                        </a:rPr>
                        <a:t>Watermark</a:t>
                      </a:r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82174"/>
                  </a:ext>
                </a:extLst>
              </a:tr>
              <a:tr h="301934">
                <a:tc rowSpan="2"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MNIST</a:t>
                      </a:r>
                    </a:p>
                    <a:p>
                      <a:pPr algn="l" fontAlgn="t"/>
                      <a:r>
                        <a:rPr lang="de-DE" sz="1500" dirty="0">
                          <a:effectLst/>
                        </a:rPr>
                        <a:t>(2-conv)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effectLst/>
                        </a:rPr>
                        <a:t>Baseline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out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rgbClr val="339966"/>
                          </a:solidFill>
                          <a:effectLst/>
                        </a:rPr>
                        <a:t>0.98</a:t>
                      </a: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1.00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0.98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0.01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810515"/>
                  </a:ext>
                </a:extLst>
              </a:tr>
              <a:tr h="30193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effectLst/>
                        </a:rPr>
                        <a:t>EWE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out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0.98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1.00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0.98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0.75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00714"/>
                  </a:ext>
                </a:extLst>
              </a:tr>
              <a:tr h="301934">
                <a:tc rowSpan="2"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FASHION MNIST</a:t>
                      </a:r>
                    </a:p>
                    <a:p>
                      <a:pPr algn="l" fontAlgn="t"/>
                      <a:r>
                        <a:rPr lang="de-DE" sz="1500" dirty="0">
                          <a:effectLst/>
                        </a:rPr>
                        <a:t>(2-conv)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Baseline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out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003366"/>
                          </a:solidFill>
                          <a:effectLst/>
                        </a:rPr>
                        <a:t>0.84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003366"/>
                          </a:solidFill>
                          <a:effectLst/>
                        </a:rPr>
                        <a:t>1.0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003366"/>
                          </a:solidFill>
                          <a:effectLst/>
                        </a:rPr>
                        <a:t>0.84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rgbClr val="FF0000"/>
                          </a:solidFill>
                          <a:effectLst/>
                        </a:rPr>
                        <a:t>0.92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743344"/>
                  </a:ext>
                </a:extLst>
              </a:tr>
              <a:tr h="4086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EWE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out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0.90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0.99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0.89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0.78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74679"/>
                  </a:ext>
                </a:extLst>
              </a:tr>
              <a:tr h="362380">
                <a:tc rowSpan="2"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FASHION MNIST (RESNET)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Baseline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out</a:t>
                      </a:r>
                      <a:br>
                        <a:rPr lang="de-DE" sz="1500" dirty="0">
                          <a:effectLst/>
                        </a:rPr>
                      </a:b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effectLst/>
                        </a:rPr>
                        <a:t>0.45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effectLst/>
                        </a:rPr>
                        <a:t>1.00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effectLst/>
                        </a:rPr>
                        <a:t>0.46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rgbClr val="FF0000"/>
                          </a:solidFill>
                          <a:effectLst/>
                        </a:rPr>
                        <a:t>0.98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16699"/>
                  </a:ext>
                </a:extLst>
              </a:tr>
              <a:tr h="50627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EWE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out</a:t>
                      </a:r>
                      <a:br>
                        <a:rPr lang="de-DE" sz="1500" dirty="0">
                          <a:effectLst/>
                        </a:rPr>
                      </a:b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0.88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0.95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0.87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rgbClr val="339966"/>
                          </a:solidFill>
                          <a:effectLst/>
                        </a:rPr>
                        <a:t>0.27</a:t>
                      </a: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934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EB8EEC-57E9-43EC-9249-B85D4EC6345F}"/>
              </a:ext>
            </a:extLst>
          </p:cNvPr>
          <p:cNvSpPr txBox="1"/>
          <p:nvPr/>
        </p:nvSpPr>
        <p:spPr>
          <a:xfrm>
            <a:off x="2959007" y="4832640"/>
            <a:ext cx="576554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CNN 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models</a:t>
            </a:r>
            <a:r>
              <a:rPr lang="en-US" sz="1600" b="1" dirty="0">
                <a:solidFill>
                  <a:schemeClr val="accent3"/>
                </a:solidFill>
              </a:rPr>
              <a:t> (50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training epochs) Baseline model (trains with cross entropy only)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F8A73-DF66-EF6F-1CC1-E7B2432FDC9D}"/>
              </a:ext>
            </a:extLst>
          </p:cNvPr>
          <p:cNvSpPr txBox="1"/>
          <p:nvPr/>
        </p:nvSpPr>
        <p:spPr>
          <a:xfrm>
            <a:off x="621108" y="5423347"/>
            <a:ext cx="10443971" cy="7368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fontAlgn="base">
              <a:buClr>
                <a:schemeClr val="accent6"/>
              </a:buClr>
              <a:buSzPct val="100000"/>
            </a:pPr>
            <a:r>
              <a:rPr lang="en-US" sz="1200" b="1" i="0" u="sng" dirty="0">
                <a:solidFill>
                  <a:srgbClr val="172B4D"/>
                </a:solidFill>
                <a:effectLst/>
              </a:rPr>
              <a:t>Conclusion</a:t>
            </a:r>
          </a:p>
          <a:p>
            <a:pPr marL="285750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172B4D"/>
                </a:solidFill>
                <a:effectLst/>
              </a:rPr>
              <a:t>Acc</a:t>
            </a:r>
            <a:r>
              <a:rPr lang="en-US" sz="1200" b="0" i="0" baseline="-25000" dirty="0" err="1">
                <a:solidFill>
                  <a:srgbClr val="172B4D"/>
                </a:solidFill>
                <a:effectLst/>
              </a:rPr>
              <a:t>wm</a:t>
            </a:r>
            <a:r>
              <a:rPr lang="en-US" sz="1200" b="0" i="0" dirty="0">
                <a:solidFill>
                  <a:srgbClr val="172B4D"/>
                </a:solidFill>
                <a:effectLst/>
              </a:rPr>
              <a:t> is </a:t>
            </a:r>
            <a:r>
              <a:rPr lang="en-US" sz="1200" dirty="0">
                <a:solidFill>
                  <a:srgbClr val="172B4D"/>
                </a:solidFill>
              </a:rPr>
              <a:t>always high for EWE </a:t>
            </a:r>
            <a:r>
              <a:rPr lang="en-US" sz="1200" b="0" i="0" dirty="0">
                <a:solidFill>
                  <a:srgbClr val="172B4D"/>
                </a:solidFill>
                <a:effectLst/>
              </a:rPr>
              <a:t>models except for the RESNET (high capacity model), residual connections pose a greater problem for entanglement because there are often no shared features.</a:t>
            </a:r>
          </a:p>
          <a:p>
            <a:pPr marL="285750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72B4D"/>
                </a:solidFill>
              </a:rPr>
              <a:t>Baseline is performing better than EWE in some cases.</a:t>
            </a:r>
            <a:endParaRPr lang="en-US" sz="1200" b="0" i="0" dirty="0">
              <a:solidFill>
                <a:srgbClr val="172B4D"/>
              </a:solidFill>
              <a:effectLst/>
            </a:endParaRPr>
          </a:p>
          <a:p>
            <a:pPr marL="285750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172B4D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8698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461665"/>
          </a:xfrm>
        </p:spPr>
        <p:txBody>
          <a:bodyPr/>
          <a:lstStyle/>
          <a:p>
            <a:r>
              <a:rPr lang="en-GB" dirty="0"/>
              <a:t>NEXT Steps AND Discussion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62421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4D261B73-21A7-DBC9-E499-0D2C7B75EDE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940526"/>
            <a:ext cx="11499850" cy="48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Results with CIFAR 10 dataset and </a:t>
            </a:r>
            <a:r>
              <a:rPr lang="en-US" dirty="0" err="1">
                <a:solidFill>
                  <a:schemeClr val="tx1"/>
                </a:solidFill>
              </a:rPr>
              <a:t>ReSNet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DenseNet</a:t>
            </a:r>
            <a:r>
              <a:rPr lang="en-US" dirty="0">
                <a:solidFill>
                  <a:schemeClr val="tx1"/>
                </a:solidFill>
              </a:rPr>
              <a:t> model.</a:t>
            </a:r>
          </a:p>
          <a:p>
            <a:r>
              <a:rPr lang="en-US" dirty="0">
                <a:solidFill>
                  <a:schemeClr val="tx1"/>
                </a:solidFill>
              </a:rPr>
              <a:t>EWE for the watermark removal techniques – Pruning, </a:t>
            </a:r>
            <a:r>
              <a:rPr lang="en-US" dirty="0" err="1">
                <a:solidFill>
                  <a:schemeClr val="tx1"/>
                </a:solidFill>
              </a:rPr>
              <a:t>Finepruning</a:t>
            </a:r>
            <a:r>
              <a:rPr lang="en-US" dirty="0">
                <a:solidFill>
                  <a:schemeClr val="tx1"/>
                </a:solidFill>
              </a:rPr>
              <a:t>, Neural Cleanse</a:t>
            </a:r>
          </a:p>
          <a:p>
            <a:r>
              <a:rPr lang="en-US" dirty="0">
                <a:solidFill>
                  <a:schemeClr val="tx1"/>
                </a:solidFill>
              </a:rPr>
              <a:t>Real model stealing attacks on watermark embedding with finetuning.</a:t>
            </a:r>
          </a:p>
          <a:p>
            <a:r>
              <a:rPr lang="en-US" dirty="0">
                <a:solidFill>
                  <a:schemeClr val="tx1"/>
                </a:solidFill>
              </a:rPr>
              <a:t>Finetuning on CIFAR </a:t>
            </a:r>
            <a:r>
              <a:rPr lang="en-US">
                <a:solidFill>
                  <a:schemeClr val="tx1"/>
                </a:solidFill>
              </a:rPr>
              <a:t>10 dataset.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Which method to pick next?</a:t>
            </a:r>
          </a:p>
          <a:p>
            <a:pPr marL="1841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84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A27A2D-482E-B14C-7282-CD2FB680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1494"/>
            <a:ext cx="12192000" cy="1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6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RECAP: Experiments : Visualization of entanglement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D581811E-1C98-D3EE-CD2C-A0DDC97AA58F}"/>
              </a:ext>
            </a:extLst>
          </p:cNvPr>
          <p:cNvSpPr txBox="1">
            <a:spLocks/>
          </p:cNvSpPr>
          <p:nvPr/>
        </p:nvSpPr>
        <p:spPr>
          <a:xfrm>
            <a:off x="578244" y="1422891"/>
            <a:ext cx="10017052" cy="105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de-DE" altLang="de-DE" sz="1800" b="0" kern="1200" cap="none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60363" indent="-17621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492125" indent="-1317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609600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kumimoji="0" lang="de-DE" altLang="de-DE" sz="12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811213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2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847725" marR="0" indent="-79375" algn="l" defTabSz="9141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6A70"/>
              </a:buClr>
              <a:buSzTx/>
              <a:buFont typeface="Segoe UI" panose="020B0502040204020203" pitchFamily="34" charset="0"/>
              <a:buChar char="▪"/>
              <a:tabLst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6pPr>
            <a:lvl7pPr marL="1116013" indent="-155575" algn="l" defTabSz="914117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5D6A70"/>
              </a:buClr>
              <a:buFont typeface="Segoe UI" panose="020B0502040204020203" pitchFamily="34" charset="0"/>
              <a:buChar char="▪"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7pPr>
            <a:lvl8pPr marL="342794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0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8038" algn="l"/>
                <a:tab pos="10763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043A06-A0C3-493E-E593-85DD69A4F049}"/>
              </a:ext>
            </a:extLst>
          </p:cNvPr>
          <p:cNvGrpSpPr/>
          <p:nvPr/>
        </p:nvGrpSpPr>
        <p:grpSpPr>
          <a:xfrm>
            <a:off x="1679473" y="1034253"/>
            <a:ext cx="8802920" cy="2277235"/>
            <a:chOff x="1448573" y="643114"/>
            <a:chExt cx="8802920" cy="22772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1271A4-73B8-0173-E8D1-1A4257CF8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2916" y="643114"/>
              <a:ext cx="3011101" cy="22700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11DC36-39E0-8302-DC85-05CAD0347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6657" y="659222"/>
              <a:ext cx="3014836" cy="226112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14D6139-3F46-5202-2BB4-3535E5AF8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8573" y="650322"/>
              <a:ext cx="3026703" cy="227002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F162E9-1102-85DA-56C2-7A7F56F63B9D}"/>
              </a:ext>
            </a:extLst>
          </p:cNvPr>
          <p:cNvGrpSpPr/>
          <p:nvPr/>
        </p:nvGrpSpPr>
        <p:grpSpPr>
          <a:xfrm>
            <a:off x="1679473" y="3400147"/>
            <a:ext cx="8888439" cy="2340481"/>
            <a:chOff x="1463576" y="2820184"/>
            <a:chExt cx="8888439" cy="234048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4962C2-C60E-E519-28FE-A7C683354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3576" y="2913141"/>
              <a:ext cx="2996699" cy="224752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35A9700-7D03-75FD-421A-9994FAF46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5048" y="2876326"/>
              <a:ext cx="2965495" cy="222412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17EE30-C829-AA58-C6C2-8E2F2BDDB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25312" y="2820184"/>
              <a:ext cx="3026703" cy="227002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91F74D-DD45-FB0F-4475-2B9A639F82C1}"/>
              </a:ext>
            </a:extLst>
          </p:cNvPr>
          <p:cNvSpPr txBox="1"/>
          <p:nvPr/>
        </p:nvSpPr>
        <p:spPr>
          <a:xfrm>
            <a:off x="1867096" y="3191548"/>
            <a:ext cx="842454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dirty="0">
                <a:solidFill>
                  <a:schemeClr val="accent3"/>
                </a:solidFill>
              </a:rPr>
              <a:t>Baseline MNIST Out distribution (FASHION MNIST), watermark class 1, target class 7</a:t>
            </a:r>
            <a:endParaRPr lang="en-US" sz="12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65BAC2-4317-E8BF-0BF2-D35EE0ED3610}"/>
              </a:ext>
            </a:extLst>
          </p:cNvPr>
          <p:cNvSpPr txBox="1"/>
          <p:nvPr/>
        </p:nvSpPr>
        <p:spPr>
          <a:xfrm>
            <a:off x="3225663" y="5582926"/>
            <a:ext cx="576554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dirty="0">
                <a:solidFill>
                  <a:schemeClr val="accent3"/>
                </a:solidFill>
              </a:rPr>
              <a:t>EWE MNIST Out distribution (FASHION MNIST)</a:t>
            </a:r>
            <a:endParaRPr lang="en-US" sz="12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2BCE1-63FC-6A4C-928A-2F35A4A3D92E}"/>
              </a:ext>
            </a:extLst>
          </p:cNvPr>
          <p:cNvSpPr txBox="1"/>
          <p:nvPr/>
        </p:nvSpPr>
        <p:spPr>
          <a:xfrm>
            <a:off x="2697744" y="965863"/>
            <a:ext cx="1035357" cy="2987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200" b="1" kern="1200" dirty="0" err="1">
                <a:latin typeface="+mn-lt"/>
                <a:ea typeface="+mn-ea"/>
                <a:cs typeface="+mn-cs"/>
              </a:rPr>
              <a:t>Before</a:t>
            </a:r>
            <a:r>
              <a:rPr lang="de-DE" sz="1200" b="1" kern="1200" dirty="0"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>
                <a:latin typeface="+mn-lt"/>
                <a:ea typeface="+mn-ea"/>
                <a:cs typeface="+mn-cs"/>
              </a:rPr>
              <a:t>training</a:t>
            </a:r>
            <a:endParaRPr lang="de-DE" sz="12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3EDE62-64EE-8035-7D80-FE306ABFB867}"/>
              </a:ext>
            </a:extLst>
          </p:cNvPr>
          <p:cNvSpPr txBox="1"/>
          <p:nvPr/>
        </p:nvSpPr>
        <p:spPr>
          <a:xfrm>
            <a:off x="5530091" y="965863"/>
            <a:ext cx="1035357" cy="2987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200" b="1" dirty="0" err="1"/>
              <a:t>During</a:t>
            </a:r>
            <a:r>
              <a:rPr lang="de-DE" sz="1200" b="1" kern="1200" dirty="0"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>
                <a:latin typeface="+mn-lt"/>
                <a:ea typeface="+mn-ea"/>
                <a:cs typeface="+mn-cs"/>
              </a:rPr>
              <a:t>training</a:t>
            </a:r>
            <a:endParaRPr lang="de-DE" sz="12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931D42-67C3-DE33-725C-99150BCAB34F}"/>
              </a:ext>
            </a:extLst>
          </p:cNvPr>
          <p:cNvSpPr txBox="1"/>
          <p:nvPr/>
        </p:nvSpPr>
        <p:spPr>
          <a:xfrm>
            <a:off x="8517177" y="951150"/>
            <a:ext cx="1035357" cy="2987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200" b="1" dirty="0"/>
              <a:t>After</a:t>
            </a:r>
            <a:r>
              <a:rPr lang="de-DE" sz="1200" b="1" kern="1200" dirty="0"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>
                <a:latin typeface="+mn-lt"/>
                <a:ea typeface="+mn-ea"/>
                <a:cs typeface="+mn-cs"/>
              </a:rPr>
              <a:t>training</a:t>
            </a:r>
            <a:endParaRPr lang="de-DE" sz="12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074D97-91C8-EBDF-4928-805CB9E643F6}"/>
              </a:ext>
            </a:extLst>
          </p:cNvPr>
          <p:cNvSpPr txBox="1"/>
          <p:nvPr/>
        </p:nvSpPr>
        <p:spPr>
          <a:xfrm>
            <a:off x="1845752" y="5868757"/>
            <a:ext cx="8636641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PCA is used to project representations of mode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l’s penultimate layer onto its two principal components</a:t>
            </a:r>
            <a:endParaRPr lang="en-US" sz="16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44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461665"/>
          </a:xfrm>
        </p:spPr>
        <p:txBody>
          <a:bodyPr/>
          <a:lstStyle/>
          <a:p>
            <a:r>
              <a:rPr lang="en-GB" dirty="0"/>
              <a:t>RECAP: Experiments : activation patterns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D581811E-1C98-D3EE-CD2C-A0DDC97AA58F}"/>
              </a:ext>
            </a:extLst>
          </p:cNvPr>
          <p:cNvSpPr txBox="1">
            <a:spLocks/>
          </p:cNvSpPr>
          <p:nvPr/>
        </p:nvSpPr>
        <p:spPr>
          <a:xfrm>
            <a:off x="578244" y="1422891"/>
            <a:ext cx="10017052" cy="105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de-DE" altLang="de-DE" sz="1800" b="0" kern="1200" cap="none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60363" indent="-17621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492125" indent="-1317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609600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kumimoji="0" lang="de-DE" altLang="de-DE" sz="12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811213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2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847725" marR="0" indent="-79375" algn="l" defTabSz="9141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6A70"/>
              </a:buClr>
              <a:buSzTx/>
              <a:buFont typeface="Segoe UI" panose="020B0502040204020203" pitchFamily="34" charset="0"/>
              <a:buChar char="▪"/>
              <a:tabLst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6pPr>
            <a:lvl7pPr marL="1116013" indent="-155575" algn="l" defTabSz="914117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5D6A70"/>
              </a:buClr>
              <a:buFont typeface="Segoe UI" panose="020B0502040204020203" pitchFamily="34" charset="0"/>
              <a:buChar char="▪"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7pPr>
            <a:lvl8pPr marL="342794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0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8038" algn="l"/>
                <a:tab pos="10763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5667E45F-0257-1600-B59C-BFD4AE1A7019}"/>
              </a:ext>
            </a:extLst>
          </p:cNvPr>
          <p:cNvSpPr txBox="1">
            <a:spLocks/>
          </p:cNvSpPr>
          <p:nvPr/>
        </p:nvSpPr>
        <p:spPr>
          <a:xfrm>
            <a:off x="242684" y="935865"/>
            <a:ext cx="10201610" cy="1539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de-DE" altLang="de-DE" sz="1800" b="0" kern="1200" cap="none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60363" indent="-17621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492125" indent="-1317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609600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kumimoji="0" lang="de-DE" altLang="de-DE" sz="12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811213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2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847725" marR="0" indent="-79375" algn="l" defTabSz="9141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6A70"/>
              </a:buClr>
              <a:buSzTx/>
              <a:buFont typeface="Segoe UI" panose="020B0502040204020203" pitchFamily="34" charset="0"/>
              <a:buChar char="▪"/>
              <a:tabLst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6pPr>
            <a:lvl7pPr marL="1116013" indent="-155575" algn="l" defTabSz="914117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5D6A70"/>
              </a:buClr>
              <a:buFont typeface="Segoe UI" panose="020B0502040204020203" pitchFamily="34" charset="0"/>
              <a:buChar char="▪"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7pPr>
            <a:lvl8pPr marL="342794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0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8038" algn="l"/>
                <a:tab pos="10763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EWE encourages activation pattern for legitimate task and watermark task to be similar.</a:t>
            </a:r>
          </a:p>
          <a:p>
            <a:r>
              <a:rPr lang="en-US" dirty="0">
                <a:solidFill>
                  <a:schemeClr val="tx1"/>
                </a:solidFill>
              </a:rPr>
              <a:t>Watermark robust to model extraction attacks.</a:t>
            </a:r>
          </a:p>
          <a:p>
            <a:r>
              <a:rPr lang="en-US" dirty="0">
                <a:solidFill>
                  <a:schemeClr val="tx1"/>
                </a:solidFill>
              </a:rPr>
              <a:t>Baseline approach has distinct activation pattern - original task and watermark task.</a:t>
            </a:r>
          </a:p>
          <a:p>
            <a:r>
              <a:rPr lang="en-US" dirty="0">
                <a:solidFill>
                  <a:schemeClr val="tx1"/>
                </a:solidFill>
              </a:rPr>
              <a:t>Fewer neurons are activated for watermark task in baseline as this task is easier than original classification task 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50859C-D3B8-81AA-AD60-C613515205DF}"/>
              </a:ext>
            </a:extLst>
          </p:cNvPr>
          <p:cNvGrpSpPr/>
          <p:nvPr/>
        </p:nvGrpSpPr>
        <p:grpSpPr>
          <a:xfrm>
            <a:off x="662730" y="2537199"/>
            <a:ext cx="9781564" cy="2792552"/>
            <a:chOff x="307072" y="2347542"/>
            <a:chExt cx="11155309" cy="395312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A201DA-4A3F-F90D-0FB6-0D5FA5D27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072" y="2397418"/>
              <a:ext cx="5464554" cy="390325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F9537AF-36D5-D4C0-0635-4E9EA25E2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8000" y="2347542"/>
              <a:ext cx="5534381" cy="3953129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1C95712-C57C-6599-9F81-520F8573A2E1}"/>
              </a:ext>
            </a:extLst>
          </p:cNvPr>
          <p:cNvSpPr txBox="1"/>
          <p:nvPr/>
        </p:nvSpPr>
        <p:spPr>
          <a:xfrm>
            <a:off x="2895629" y="4707452"/>
            <a:ext cx="5809199" cy="74094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Left image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: Activation of </a:t>
            </a:r>
            <a:r>
              <a:rPr lang="en-US" sz="1600" b="1" dirty="0">
                <a:solidFill>
                  <a:schemeClr val="accent3"/>
                </a:solidFill>
              </a:rPr>
              <a:t>neurons of 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last FC layer using Baseline, </a:t>
            </a:r>
            <a:r>
              <a:rPr lang="en-US" sz="1600" b="1" kern="1200" dirty="0">
                <a:latin typeface="+mn-lt"/>
                <a:ea typeface="+mn-ea"/>
                <a:cs typeface="+mn-cs"/>
              </a:rPr>
              <a:t>Right image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: using EWE over MNIST for both legitimate and watermark data (out distribution)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D0747-2EB1-8F47-4BF3-BD243AE25E2A}"/>
              </a:ext>
            </a:extLst>
          </p:cNvPr>
          <p:cNvSpPr txBox="1"/>
          <p:nvPr/>
        </p:nvSpPr>
        <p:spPr>
          <a:xfrm>
            <a:off x="578244" y="5462009"/>
            <a:ext cx="10443971" cy="7368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fontAlgn="base">
              <a:buClr>
                <a:schemeClr val="accent6"/>
              </a:buClr>
              <a:buSzPct val="100000"/>
            </a:pPr>
            <a:r>
              <a:rPr lang="en-US" sz="1200" b="1" i="0" u="sng" dirty="0">
                <a:solidFill>
                  <a:srgbClr val="172B4D"/>
                </a:solidFill>
                <a:effectLst/>
              </a:rPr>
              <a:t>Conclusion</a:t>
            </a:r>
          </a:p>
          <a:p>
            <a:pPr marL="285750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72B4D"/>
                </a:solidFill>
                <a:effectLst/>
              </a:rPr>
              <a:t>More neurons are activated (black – higher intensity) during EWE method</a:t>
            </a:r>
          </a:p>
          <a:p>
            <a:pPr marL="285750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72B4D"/>
                </a:solidFill>
              </a:rPr>
              <a:t>EWE has more similar activation of neurons for both legitimate and watermark data </a:t>
            </a:r>
            <a:r>
              <a:rPr lang="en-US" sz="1200" b="0" i="0" dirty="0">
                <a:solidFill>
                  <a:srgbClr val="172B4D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12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10" y="306209"/>
            <a:ext cx="10755283" cy="923330"/>
          </a:xfrm>
        </p:spPr>
        <p:txBody>
          <a:bodyPr/>
          <a:lstStyle/>
          <a:p>
            <a:r>
              <a:rPr lang="en-GB" dirty="0"/>
              <a:t>RECAP: Experiments : SCALABILITY to deeper architectures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62421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D581811E-1C98-D3EE-CD2C-A0DDC97AA58F}"/>
              </a:ext>
            </a:extLst>
          </p:cNvPr>
          <p:cNvSpPr txBox="1">
            <a:spLocks/>
          </p:cNvSpPr>
          <p:nvPr/>
        </p:nvSpPr>
        <p:spPr>
          <a:xfrm>
            <a:off x="578244" y="1422891"/>
            <a:ext cx="10017052" cy="105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de-DE" altLang="de-DE" sz="1800" b="0" kern="1200" cap="none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60363" indent="-17621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492125" indent="-1317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609600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kumimoji="0" lang="de-DE" altLang="de-DE" sz="12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811213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2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847725" marR="0" indent="-79375" algn="l" defTabSz="9141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6A70"/>
              </a:buClr>
              <a:buSzTx/>
              <a:buFont typeface="Segoe UI" panose="020B0502040204020203" pitchFamily="34" charset="0"/>
              <a:buChar char="▪"/>
              <a:tabLst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6pPr>
            <a:lvl7pPr marL="1116013" indent="-155575" algn="l" defTabSz="914117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5D6A70"/>
              </a:buClr>
              <a:buFont typeface="Segoe UI" panose="020B0502040204020203" pitchFamily="34" charset="0"/>
              <a:buChar char="▪"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7pPr>
            <a:lvl8pPr marL="342794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0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8038" algn="l"/>
                <a:tab pos="10763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C95712-C57C-6599-9F81-520F8573A2E1}"/>
              </a:ext>
            </a:extLst>
          </p:cNvPr>
          <p:cNvSpPr txBox="1"/>
          <p:nvPr/>
        </p:nvSpPr>
        <p:spPr>
          <a:xfrm>
            <a:off x="289922" y="4980988"/>
            <a:ext cx="5809199" cy="54771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/>
              <a:t>BASELINE:</a:t>
            </a:r>
            <a:r>
              <a:rPr lang="en-US" sz="1600" b="1" dirty="0">
                <a:solidFill>
                  <a:schemeClr val="accent3"/>
                </a:solidFill>
              </a:rPr>
              <a:t> A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ctivation of watermarked and legitimate data is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more significant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806B1-4F42-C7B3-E4D1-1527479EA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2" t="19174" r="5823" b="56512"/>
          <a:stretch/>
        </p:blipFill>
        <p:spPr>
          <a:xfrm>
            <a:off x="6160527" y="820639"/>
            <a:ext cx="5809199" cy="11695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83AC2E-47DB-BB9D-13F6-2404A51DF5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19" t="19923" r="4855" b="57980"/>
          <a:stretch/>
        </p:blipFill>
        <p:spPr>
          <a:xfrm>
            <a:off x="6280561" y="1908392"/>
            <a:ext cx="5809199" cy="1052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4B91F5-D3F6-A28F-4C2B-D12CA55687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15" t="23156" r="5358" b="59176"/>
          <a:stretch/>
        </p:blipFill>
        <p:spPr>
          <a:xfrm>
            <a:off x="6246425" y="3006815"/>
            <a:ext cx="5809200" cy="8414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EC53F2-8B88-FC3C-5F7D-1544D2D7D3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92" t="19923" r="7557" b="58741"/>
          <a:stretch/>
        </p:blipFill>
        <p:spPr>
          <a:xfrm>
            <a:off x="6332324" y="3626039"/>
            <a:ext cx="5637402" cy="10161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2E93FEB-446F-106C-3316-F044013709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79" t="19413" r="4234" b="58490"/>
          <a:stretch/>
        </p:blipFill>
        <p:spPr>
          <a:xfrm>
            <a:off x="154010" y="820639"/>
            <a:ext cx="6006517" cy="10523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76D4C4-BEDB-F48D-30BA-1D97978D515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692" t="21370" r="5865" b="58220"/>
          <a:stretch/>
        </p:blipFill>
        <p:spPr>
          <a:xfrm>
            <a:off x="289922" y="1990831"/>
            <a:ext cx="5809199" cy="9685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947760-8E6D-9C66-1F33-C351B792418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098" t="18866" r="4663" b="56294"/>
          <a:stretch/>
        </p:blipFill>
        <p:spPr>
          <a:xfrm>
            <a:off x="363062" y="2797368"/>
            <a:ext cx="5883365" cy="11830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A9F9EB-6D5E-14F9-3E15-C1E5C1E8E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577" t="19394" r="6802" b="58055"/>
          <a:stretch/>
        </p:blipFill>
        <p:spPr>
          <a:xfrm>
            <a:off x="483697" y="3626039"/>
            <a:ext cx="5642094" cy="1073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456FE8-1D8F-BE54-A758-DCD236CD98C9}"/>
              </a:ext>
            </a:extLst>
          </p:cNvPr>
          <p:cNvSpPr txBox="1"/>
          <p:nvPr/>
        </p:nvSpPr>
        <p:spPr>
          <a:xfrm>
            <a:off x="1436738" y="1784421"/>
            <a:ext cx="315409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First convolution layer: legitimate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48B8A-27C5-41F5-23E6-E47480085604}"/>
              </a:ext>
            </a:extLst>
          </p:cNvPr>
          <p:cNvSpPr txBox="1"/>
          <p:nvPr/>
        </p:nvSpPr>
        <p:spPr>
          <a:xfrm>
            <a:off x="1469623" y="2797301"/>
            <a:ext cx="315409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First convolution layer: watermark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A8996-BF0C-63BC-1B07-581988F9D758}"/>
              </a:ext>
            </a:extLst>
          </p:cNvPr>
          <p:cNvSpPr txBox="1"/>
          <p:nvPr/>
        </p:nvSpPr>
        <p:spPr>
          <a:xfrm>
            <a:off x="1444456" y="3594658"/>
            <a:ext cx="315409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dirty="0">
                <a:solidFill>
                  <a:schemeClr val="accent1"/>
                </a:solidFill>
              </a:rPr>
              <a:t>Second</a:t>
            </a:r>
            <a:r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convolution layer: legitimate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BD165-A70A-2B29-0E63-67AC01264DC4}"/>
              </a:ext>
            </a:extLst>
          </p:cNvPr>
          <p:cNvSpPr txBox="1"/>
          <p:nvPr/>
        </p:nvSpPr>
        <p:spPr>
          <a:xfrm>
            <a:off x="1469623" y="4576470"/>
            <a:ext cx="315409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dirty="0">
                <a:solidFill>
                  <a:schemeClr val="accent1"/>
                </a:solidFill>
              </a:rPr>
              <a:t>Second</a:t>
            </a:r>
            <a:r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convolution layer: watermark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9DFE7-E95E-2813-32A8-20325E02E278}"/>
              </a:ext>
            </a:extLst>
          </p:cNvPr>
          <p:cNvSpPr txBox="1"/>
          <p:nvPr/>
        </p:nvSpPr>
        <p:spPr>
          <a:xfrm>
            <a:off x="7323086" y="1759773"/>
            <a:ext cx="315409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First convolution layer: legitimate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79F04-9998-E2D7-9085-1D889B8FD005}"/>
              </a:ext>
            </a:extLst>
          </p:cNvPr>
          <p:cNvSpPr txBox="1"/>
          <p:nvPr/>
        </p:nvSpPr>
        <p:spPr>
          <a:xfrm>
            <a:off x="7352986" y="2771867"/>
            <a:ext cx="315409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First convolution layer: watermark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6F22F-78B9-3C85-8C5E-31F0F27CE439}"/>
              </a:ext>
            </a:extLst>
          </p:cNvPr>
          <p:cNvSpPr txBox="1"/>
          <p:nvPr/>
        </p:nvSpPr>
        <p:spPr>
          <a:xfrm>
            <a:off x="7441206" y="3579989"/>
            <a:ext cx="315409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dirty="0">
                <a:solidFill>
                  <a:schemeClr val="accent1"/>
                </a:solidFill>
              </a:rPr>
              <a:t>Second</a:t>
            </a:r>
            <a:r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convolution layer: legitimate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F13FF7-28DD-4640-B0ED-E0E01A2FFEDC}"/>
              </a:ext>
            </a:extLst>
          </p:cNvPr>
          <p:cNvSpPr txBox="1"/>
          <p:nvPr/>
        </p:nvSpPr>
        <p:spPr>
          <a:xfrm>
            <a:off x="7451645" y="4521134"/>
            <a:ext cx="315409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dirty="0">
                <a:solidFill>
                  <a:schemeClr val="accent1"/>
                </a:solidFill>
              </a:rPr>
              <a:t>Second</a:t>
            </a:r>
            <a:r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convolution layer: watermark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B7CBB-305C-D37D-054B-3325A7F4730B}"/>
              </a:ext>
            </a:extLst>
          </p:cNvPr>
          <p:cNvSpPr txBox="1"/>
          <p:nvPr/>
        </p:nvSpPr>
        <p:spPr>
          <a:xfrm>
            <a:off x="6247390" y="4959820"/>
            <a:ext cx="5809199" cy="75492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EWE: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High frequency of activations for neurons.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Entangling legitimate and watermark data, representations become similar as we go deeper in the architecture.</a:t>
            </a:r>
            <a:endParaRPr lang="en-US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1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4" grpId="0"/>
      <p:bldP spid="6" grpId="0"/>
      <p:bldP spid="7" grpId="0"/>
      <p:bldP spid="8" grpId="0"/>
      <p:bldP spid="12" grpId="0"/>
      <p:bldP spid="13" grpId="0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461665"/>
          </a:xfrm>
        </p:spPr>
        <p:txBody>
          <a:bodyPr/>
          <a:lstStyle/>
          <a:p>
            <a:r>
              <a:rPr lang="en-GB" dirty="0"/>
              <a:t>RECAP: NEXT Steps AND Discussion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62421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4D261B73-21A7-DBC9-E499-0D2C7B75EDE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940526"/>
            <a:ext cx="11499850" cy="48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EWE work for black-box (real model stealing) attacks            (MNIST, FASHION MNIST)</a:t>
            </a:r>
          </a:p>
          <a:p>
            <a:r>
              <a:rPr lang="en-US" dirty="0">
                <a:solidFill>
                  <a:schemeClr val="tx1"/>
                </a:solidFill>
              </a:rPr>
              <a:t>EWE for the watermark removal techniques</a:t>
            </a:r>
          </a:p>
          <a:p>
            <a:r>
              <a:rPr lang="en-US" dirty="0">
                <a:solidFill>
                  <a:schemeClr val="tx1"/>
                </a:solidFill>
              </a:rPr>
              <a:t>Handling research question -: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Making the comparison of the watermarking removal techniques with DAWN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Comparison of EWE for model trained from scratch with EWE on trained model with</a:t>
            </a:r>
          </a:p>
          <a:p>
            <a:pPr marL="1841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finetuning         (MNIST, FASHION MNIST)</a:t>
            </a:r>
          </a:p>
          <a:p>
            <a:pPr marL="18415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Why Baseline is working better than EWE sometimes – debugging</a:t>
            </a:r>
          </a:p>
          <a:p>
            <a:pPr marL="1841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Organizational </a:t>
            </a:r>
          </a:p>
          <a:p>
            <a:r>
              <a:rPr lang="en-US" dirty="0">
                <a:solidFill>
                  <a:schemeClr val="tx1"/>
                </a:solidFill>
              </a:rPr>
              <a:t>Session in Prof’s Christian research group.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DEE620-431F-5E41-7032-6C1C5105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421" y="940526"/>
            <a:ext cx="462312" cy="4053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389D58-CA56-F51C-3BD6-5F00BE4A7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97" y="2244463"/>
            <a:ext cx="462312" cy="405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4600CB-69D2-51F2-25DC-8E7F44B50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90" y="3822992"/>
            <a:ext cx="462312" cy="405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19F0F2-C44A-F9BB-BA24-33083076E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469" y="2785850"/>
            <a:ext cx="400814" cy="39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3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perfect attacker</a:t>
            </a:r>
            <a:br>
              <a:rPr lang="en-GB" dirty="0"/>
            </a:br>
            <a:endParaRPr lang="en-GB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A3B65-072B-1E51-3C8D-E52BDB71B451}"/>
              </a:ext>
            </a:extLst>
          </p:cNvPr>
          <p:cNvSpPr txBox="1"/>
          <p:nvPr/>
        </p:nvSpPr>
        <p:spPr>
          <a:xfrm>
            <a:off x="1114698" y="4781006"/>
            <a:ext cx="4577906" cy="24866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F58EA-87C6-3FF4-D135-ED93B030774A}"/>
              </a:ext>
            </a:extLst>
          </p:cNvPr>
          <p:cNvSpPr txBox="1"/>
          <p:nvPr/>
        </p:nvSpPr>
        <p:spPr>
          <a:xfrm>
            <a:off x="3403651" y="5198306"/>
            <a:ext cx="7008847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Low capacity models</a:t>
            </a:r>
            <a:r>
              <a:rPr lang="en-US" sz="1600" b="1" dirty="0">
                <a:solidFill>
                  <a:schemeClr val="accent3"/>
                </a:solidFill>
              </a:rPr>
              <a:t> (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50 training epochs) </a:t>
            </a:r>
          </a:p>
        </p:txBody>
      </p:sp>
      <p:sp>
        <p:nvSpPr>
          <p:cNvPr id="12" name="Datumsplatzhalter 4">
            <a:extLst>
              <a:ext uri="{FF2B5EF4-FFF2-40B4-BE49-F238E27FC236}">
                <a16:creationId xmlns:a16="http://schemas.microsoft.com/office/drawing/2014/main" id="{F7C6587F-0056-2847-534C-8834DBA683BC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rgbClr val="5D6A70"/>
                </a:solidFill>
                <a:latin typeface="Segoe UI"/>
              </a:rPr>
              <a:t>07/28/2023</a:t>
            </a: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2F08E98B-7710-F6D3-4464-9FCAB6CA6676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94C2EC-2A11-FE64-4787-E3F9B95AE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45883"/>
              </p:ext>
            </p:extLst>
          </p:nvPr>
        </p:nvGraphicFramePr>
        <p:xfrm>
          <a:off x="1273798" y="1496450"/>
          <a:ext cx="9000879" cy="4167083"/>
        </p:xfrm>
        <a:graphic>
          <a:graphicData uri="http://schemas.openxmlformats.org/drawingml/2006/table">
            <a:tbl>
              <a:tblPr/>
              <a:tblGrid>
                <a:gridCol w="2030136">
                  <a:extLst>
                    <a:ext uri="{9D8B030D-6E8A-4147-A177-3AD203B41FA5}">
                      <a16:colId xmlns:a16="http://schemas.microsoft.com/office/drawing/2014/main" val="3761394382"/>
                    </a:ext>
                  </a:extLst>
                </a:gridCol>
                <a:gridCol w="989901">
                  <a:extLst>
                    <a:ext uri="{9D8B030D-6E8A-4147-A177-3AD203B41FA5}">
                      <a16:colId xmlns:a16="http://schemas.microsoft.com/office/drawing/2014/main" val="2650306861"/>
                    </a:ext>
                  </a:extLst>
                </a:gridCol>
                <a:gridCol w="1395159">
                  <a:extLst>
                    <a:ext uri="{9D8B030D-6E8A-4147-A177-3AD203B41FA5}">
                      <a16:colId xmlns:a16="http://schemas.microsoft.com/office/drawing/2014/main" val="3441018758"/>
                    </a:ext>
                  </a:extLst>
                </a:gridCol>
                <a:gridCol w="1528561">
                  <a:extLst>
                    <a:ext uri="{9D8B030D-6E8A-4147-A177-3AD203B41FA5}">
                      <a16:colId xmlns:a16="http://schemas.microsoft.com/office/drawing/2014/main" val="4054027573"/>
                    </a:ext>
                  </a:extLst>
                </a:gridCol>
                <a:gridCol w="1528561">
                  <a:extLst>
                    <a:ext uri="{9D8B030D-6E8A-4147-A177-3AD203B41FA5}">
                      <a16:colId xmlns:a16="http://schemas.microsoft.com/office/drawing/2014/main" val="2395421714"/>
                    </a:ext>
                  </a:extLst>
                </a:gridCol>
                <a:gridCol w="1528561">
                  <a:extLst>
                    <a:ext uri="{9D8B030D-6E8A-4147-A177-3AD203B41FA5}">
                      <a16:colId xmlns:a16="http://schemas.microsoft.com/office/drawing/2014/main" val="3412464345"/>
                    </a:ext>
                  </a:extLst>
                </a:gridCol>
              </a:tblGrid>
              <a:tr h="635363"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Dataset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Method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 dirty="0" err="1">
                          <a:solidFill>
                            <a:srgbClr val="172B4D"/>
                          </a:solidFill>
                          <a:effectLst/>
                        </a:rPr>
                        <a:t>Victim</a:t>
                      </a:r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 (Validation)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 dirty="0" err="1">
                          <a:solidFill>
                            <a:srgbClr val="172B4D"/>
                          </a:solidFill>
                          <a:effectLst/>
                        </a:rPr>
                        <a:t>Victim</a:t>
                      </a:r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 (</a:t>
                      </a:r>
                      <a:r>
                        <a:rPr lang="de-DE" sz="1500" b="1" dirty="0" err="1">
                          <a:solidFill>
                            <a:srgbClr val="172B4D"/>
                          </a:solidFill>
                          <a:effectLst/>
                        </a:rPr>
                        <a:t>Watermark</a:t>
                      </a:r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 dirty="0" err="1">
                          <a:solidFill>
                            <a:srgbClr val="172B4D"/>
                          </a:solidFill>
                          <a:effectLst/>
                        </a:rPr>
                        <a:t>Extracted</a:t>
                      </a:r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 (Validation)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 dirty="0" err="1">
                          <a:solidFill>
                            <a:srgbClr val="172B4D"/>
                          </a:solidFill>
                          <a:effectLst/>
                        </a:rPr>
                        <a:t>Extracted</a:t>
                      </a:r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 (</a:t>
                      </a:r>
                      <a:r>
                        <a:rPr lang="de-DE" sz="1500" b="1" dirty="0" err="1">
                          <a:solidFill>
                            <a:srgbClr val="172B4D"/>
                          </a:solidFill>
                          <a:effectLst/>
                        </a:rPr>
                        <a:t>Watermark</a:t>
                      </a:r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82174"/>
                  </a:ext>
                </a:extLst>
              </a:tr>
              <a:tr h="539914"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MNIST</a:t>
                      </a:r>
                    </a:p>
                    <a:p>
                      <a:pPr algn="l" fontAlgn="t"/>
                      <a:r>
                        <a:rPr lang="de-DE" sz="1500" dirty="0">
                          <a:effectLst/>
                        </a:rPr>
                        <a:t>(2-conv)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EWE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rgbClr val="339966"/>
                          </a:solidFill>
                          <a:effectLst/>
                        </a:rPr>
                        <a:t>0.98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rgbClr val="339966"/>
                          </a:solidFill>
                          <a:effectLst/>
                        </a:rPr>
                        <a:t>1.00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rgbClr val="339966"/>
                          </a:solidFill>
                          <a:effectLst/>
                        </a:rPr>
                        <a:t>0.98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rgbClr val="00B050"/>
                          </a:solidFill>
                          <a:effectLst/>
                        </a:rPr>
                        <a:t>0.67</a:t>
                      </a:r>
                    </a:p>
                    <a:p>
                      <a:pPr algn="l" fontAlgn="t"/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810515"/>
                  </a:ext>
                </a:extLst>
              </a:tr>
              <a:tr h="635363"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FASHION MNIST</a:t>
                      </a:r>
                    </a:p>
                    <a:p>
                      <a:pPr algn="l" fontAlgn="t"/>
                      <a:r>
                        <a:rPr lang="de-DE" sz="1500" dirty="0">
                          <a:effectLst/>
                        </a:rPr>
                        <a:t>(2-conv)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EWE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rgbClr val="339966"/>
                          </a:solidFill>
                          <a:effectLst/>
                        </a:rPr>
                        <a:t>0.90</a:t>
                      </a: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rgbClr val="339966"/>
                          </a:solidFill>
                          <a:effectLst/>
                        </a:rPr>
                        <a:t>0.99</a:t>
                      </a: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rgbClr val="339966"/>
                          </a:solidFill>
                          <a:effectLst/>
                        </a:rPr>
                        <a:t>0.89</a:t>
                      </a: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rgbClr val="339966"/>
                          </a:solidFill>
                          <a:effectLst/>
                        </a:rPr>
                        <a:t>0.78</a:t>
                      </a: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743344"/>
                  </a:ext>
                </a:extLst>
              </a:tr>
              <a:tr h="776661"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FASHION MNIST (RESNET)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EWE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rgbClr val="339966"/>
                          </a:solidFill>
                          <a:effectLst/>
                        </a:rPr>
                        <a:t>0.88</a:t>
                      </a: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rgbClr val="339966"/>
                          </a:solidFill>
                          <a:effectLst/>
                        </a:rPr>
                        <a:t>0.95</a:t>
                      </a: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rgbClr val="339966"/>
                          </a:solidFill>
                          <a:effectLst/>
                        </a:rPr>
                        <a:t>0.87</a:t>
                      </a: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rgbClr val="339966"/>
                          </a:solidFill>
                          <a:effectLst/>
                        </a:rPr>
                        <a:t>0.27</a:t>
                      </a: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16699"/>
                  </a:ext>
                </a:extLst>
              </a:tr>
              <a:tr h="776661">
                <a:tc>
                  <a:txBody>
                    <a:bodyPr/>
                    <a:lstStyle/>
                    <a:p>
                      <a:r>
                        <a:rPr lang="pl-P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MNIST (MNIST_L5_DR05)</a:t>
                      </a: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EWE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0.97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1.0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0.97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0.60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111838"/>
                  </a:ext>
                </a:extLst>
              </a:tr>
              <a:tr h="776661">
                <a:tc>
                  <a:txBody>
                    <a:bodyPr/>
                    <a:lstStyle/>
                    <a:p>
                      <a:r>
                        <a:rPr lang="de-DE" sz="1500" dirty="0">
                          <a:effectLst/>
                        </a:rPr>
                        <a:t>FASHION MNIST</a:t>
                      </a:r>
                      <a:br>
                        <a:rPr lang="de-DE" sz="1500" dirty="0">
                          <a:effectLst/>
                        </a:rPr>
                      </a:br>
                      <a:r>
                        <a:rPr lang="de-DE" sz="1500" dirty="0">
                          <a:effectLst/>
                        </a:rPr>
                        <a:t>(MNIST_L5_DR05)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EWE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0.885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1.0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0.895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0.51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50238"/>
                  </a:ext>
                </a:extLst>
              </a:tr>
            </a:tbl>
          </a:graphicData>
        </a:graphic>
      </p:graphicFrame>
      <p:sp>
        <p:nvSpPr>
          <p:cNvPr id="4" name="Datumsplatzhalter 4">
            <a:extLst>
              <a:ext uri="{FF2B5EF4-FFF2-40B4-BE49-F238E27FC236}">
                <a16:creationId xmlns:a16="http://schemas.microsoft.com/office/drawing/2014/main" id="{41F72B73-D9A0-6502-0356-42927E792744}"/>
              </a:ext>
            </a:extLst>
          </p:cNvPr>
          <p:cNvSpPr txBox="1">
            <a:spLocks/>
          </p:cNvSpPr>
          <p:nvPr/>
        </p:nvSpPr>
        <p:spPr>
          <a:xfrm>
            <a:off x="6674269" y="6454521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rgbClr val="5D6A70"/>
                </a:solidFill>
                <a:latin typeface="Segoe UI"/>
              </a:rPr>
              <a:t>07/28/2023</a:t>
            </a:r>
          </a:p>
        </p:txBody>
      </p:sp>
    </p:spTree>
    <p:extLst>
      <p:ext uri="{BB962C8B-B14F-4D97-AF65-F5344CB8AC3E}">
        <p14:creationId xmlns:p14="http://schemas.microsoft.com/office/powerpoint/2010/main" val="117902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1384995"/>
          </a:xfrm>
        </p:spPr>
        <p:txBody>
          <a:bodyPr/>
          <a:lstStyle/>
          <a:p>
            <a:r>
              <a:rPr lang="en-GB" dirty="0"/>
              <a:t>Experiments : EWE ON REAL MODEL STEALING ATTACK - </a:t>
            </a:r>
            <a:r>
              <a:rPr lang="en-GB" dirty="0" err="1"/>
              <a:t>Knockoffnet</a:t>
            </a:r>
            <a:br>
              <a:rPr lang="en-GB" dirty="0"/>
            </a:br>
            <a:endParaRPr lang="en-GB" b="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47901108-6014-9C16-0466-34EAA6FA78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252866"/>
            <a:ext cx="10751048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MNIST: 2-convolution blocks with dropout -0.5 (low capacity model) [same model victim and adversary]</a:t>
            </a:r>
          </a:p>
          <a:p>
            <a:r>
              <a:rPr lang="en-US" dirty="0">
                <a:solidFill>
                  <a:schemeClr val="tx1"/>
                </a:solidFill>
              </a:rPr>
              <a:t>Black box model – 3 convolution blocks with dropout – 0.5 [victim same as above]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graph with purple dots&#10;&#10;Description automatically generated">
            <a:extLst>
              <a:ext uri="{FF2B5EF4-FFF2-40B4-BE49-F238E27FC236}">
                <a16:creationId xmlns:a16="http://schemas.microsoft.com/office/drawing/2014/main" id="{CEC01E23-258C-576A-2C82-3201A165CC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32"/>
          <a:stretch/>
        </p:blipFill>
        <p:spPr>
          <a:xfrm>
            <a:off x="334963" y="1918444"/>
            <a:ext cx="3617057" cy="3617058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97CB4EFE-8302-2A0D-66B9-245C6AB58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57" y="2147764"/>
            <a:ext cx="3559488" cy="3559488"/>
          </a:xfrm>
          <a:prstGeom prst="rect">
            <a:avLst/>
          </a:prstGeom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253C7DA-32C9-9E61-6853-6536C2696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883" y="2164124"/>
            <a:ext cx="3543128" cy="35431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2B10E7-87BF-3EC1-D668-B190EE8A230F}"/>
              </a:ext>
            </a:extLst>
          </p:cNvPr>
          <p:cNvSpPr txBox="1"/>
          <p:nvPr/>
        </p:nvSpPr>
        <p:spPr>
          <a:xfrm>
            <a:off x="769088" y="5619985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Without EWE (No. of epoch = </a:t>
            </a:r>
            <a:r>
              <a:rPr lang="en-US" sz="1600" b="1" dirty="0">
                <a:solidFill>
                  <a:schemeClr val="accent3"/>
                </a:solidFill>
              </a:rPr>
              <a:t>10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F9AFC-E599-DB6C-808B-AAF9C7B15106}"/>
              </a:ext>
            </a:extLst>
          </p:cNvPr>
          <p:cNvSpPr txBox="1"/>
          <p:nvPr/>
        </p:nvSpPr>
        <p:spPr>
          <a:xfrm>
            <a:off x="4379933" y="5619986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 EWE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(No. of epochs = 10)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29A0F-1E37-8611-EB44-A54F65FDBDAA}"/>
              </a:ext>
            </a:extLst>
          </p:cNvPr>
          <p:cNvSpPr txBox="1"/>
          <p:nvPr/>
        </p:nvSpPr>
        <p:spPr>
          <a:xfrm>
            <a:off x="7953528" y="5619986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 EWE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(No. of epochs = 10), Blackbox setting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Datumsplatzhalter 4">
            <a:extLst>
              <a:ext uri="{FF2B5EF4-FFF2-40B4-BE49-F238E27FC236}">
                <a16:creationId xmlns:a16="http://schemas.microsoft.com/office/drawing/2014/main" id="{C882AE24-87C5-F53D-66FB-5B06232016E4}"/>
              </a:ext>
            </a:extLst>
          </p:cNvPr>
          <p:cNvSpPr txBox="1">
            <a:spLocks/>
          </p:cNvSpPr>
          <p:nvPr/>
        </p:nvSpPr>
        <p:spPr>
          <a:xfrm>
            <a:off x="6674269" y="6454521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rgbClr val="5D6A70"/>
                </a:solidFill>
                <a:latin typeface="Segoe UI"/>
              </a:rPr>
              <a:t>07/28/2023</a:t>
            </a:r>
          </a:p>
        </p:txBody>
      </p:sp>
    </p:spTree>
    <p:extLst>
      <p:ext uri="{BB962C8B-B14F-4D97-AF65-F5344CB8AC3E}">
        <p14:creationId xmlns:p14="http://schemas.microsoft.com/office/powerpoint/2010/main" val="50926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1384995"/>
          </a:xfrm>
        </p:spPr>
        <p:txBody>
          <a:bodyPr/>
          <a:lstStyle/>
          <a:p>
            <a:r>
              <a:rPr lang="en-GB" dirty="0"/>
              <a:t>Experiments : EWE ON REAL MODEL STEALING ATTACK - </a:t>
            </a:r>
            <a:r>
              <a:rPr lang="en-GB" dirty="0" err="1"/>
              <a:t>Knockoffnet</a:t>
            </a:r>
            <a:br>
              <a:rPr lang="en-GB" dirty="0"/>
            </a:br>
            <a:endParaRPr lang="en-GB" b="0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47901108-6014-9C16-0466-34EAA6FA78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252866"/>
            <a:ext cx="10751048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MNIST: 2-convolution blocks with dropout -0.5(low capacity model) [same model victim and adversary]</a:t>
            </a:r>
          </a:p>
          <a:p>
            <a:r>
              <a:rPr lang="en-US" dirty="0">
                <a:solidFill>
                  <a:schemeClr val="tx1"/>
                </a:solidFill>
              </a:rPr>
              <a:t>Black box model – 3 convolution blocks with dropout – 0.5 [victim same as above]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F9AFC-E599-DB6C-808B-AAF9C7B15106}"/>
              </a:ext>
            </a:extLst>
          </p:cNvPr>
          <p:cNvSpPr txBox="1"/>
          <p:nvPr/>
        </p:nvSpPr>
        <p:spPr>
          <a:xfrm>
            <a:off x="2374965" y="5677562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 EWE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(No. of epochs = 50)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29A0F-1E37-8611-EB44-A54F65FDBDAA}"/>
              </a:ext>
            </a:extLst>
          </p:cNvPr>
          <p:cNvSpPr txBox="1"/>
          <p:nvPr/>
        </p:nvSpPr>
        <p:spPr>
          <a:xfrm>
            <a:off x="6552567" y="5606422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 EWE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(No. of epochs = 50), Blackbox setting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3F184E52-1290-50B3-193F-17340F0A4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91" y="2002929"/>
            <a:ext cx="3617057" cy="3617057"/>
          </a:xfrm>
          <a:prstGeom prst="rect">
            <a:avLst/>
          </a:prstGeom>
        </p:spPr>
      </p:pic>
      <p:pic>
        <p:nvPicPr>
          <p:cNvPr id="8" name="Picture 7" descr="A graph of data set&#10;&#10;Description automatically generated">
            <a:extLst>
              <a:ext uri="{FF2B5EF4-FFF2-40B4-BE49-F238E27FC236}">
                <a16:creationId xmlns:a16="http://schemas.microsoft.com/office/drawing/2014/main" id="{464B5C54-3356-18AA-4747-D0A8EAEAA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99" y="2002928"/>
            <a:ext cx="3617058" cy="3617058"/>
          </a:xfrm>
          <a:prstGeom prst="rect">
            <a:avLst/>
          </a:prstGeom>
        </p:spPr>
      </p:pic>
      <p:sp>
        <p:nvSpPr>
          <p:cNvPr id="11" name="Datumsplatzhalter 4">
            <a:extLst>
              <a:ext uri="{FF2B5EF4-FFF2-40B4-BE49-F238E27FC236}">
                <a16:creationId xmlns:a16="http://schemas.microsoft.com/office/drawing/2014/main" id="{649C0C77-BED6-AE62-5F69-704DF0E7D18D}"/>
              </a:ext>
            </a:extLst>
          </p:cNvPr>
          <p:cNvSpPr txBox="1">
            <a:spLocks/>
          </p:cNvSpPr>
          <p:nvPr/>
        </p:nvSpPr>
        <p:spPr>
          <a:xfrm>
            <a:off x="6674269" y="6454521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rgbClr val="5D6A70"/>
                </a:solidFill>
                <a:latin typeface="Segoe UI"/>
              </a:rPr>
              <a:t>07/28/2023</a:t>
            </a:r>
          </a:p>
        </p:txBody>
      </p:sp>
    </p:spTree>
    <p:extLst>
      <p:ext uri="{BB962C8B-B14F-4D97-AF65-F5344CB8AC3E}">
        <p14:creationId xmlns:p14="http://schemas.microsoft.com/office/powerpoint/2010/main" val="1439767600"/>
      </p:ext>
    </p:extLst>
  </p:cSld>
  <p:clrMapOvr>
    <a:masterClrMapping/>
  </p:clrMapOvr>
</p:sld>
</file>

<file path=ppt/theme/theme1.xml><?xml version="1.0" encoding="utf-8"?>
<a:theme xmlns:a="http://schemas.openxmlformats.org/drawingml/2006/main" name="ITK Master Slides (EN) V2.0">
  <a:themeElements>
    <a:clrScheme name="ITK Farben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vert="horz" wrap="square" lIns="0" tIns="0" rIns="0" bIns="0" rtlCol="0">
        <a:noAutofit/>
      </a:bodyPr>
      <a:lstStyle>
        <a:defPPr marL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1500"/>
          </a:spcAft>
          <a:buClr>
            <a:schemeClr val="accent6"/>
          </a:buClr>
          <a:buSzPct val="100000"/>
          <a:buFont typeface="Segoe UI" panose="020B0502040204020203" pitchFamily="34" charset="0"/>
          <a:buNone/>
          <a:defRPr b="0" kern="1200" dirty="0" smtClean="0">
            <a:solidFill>
              <a:schemeClr val="bg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K_Mastertemplate_EN.pptx" id="{9FF881E0-3E6A-460D-83A2-A70C47D3B827}" vid="{FA85A7FF-30C2-4456-8E10-503DBED42240}"/>
    </a:ext>
  </a:extLst>
</a:theme>
</file>

<file path=ppt/theme/theme2.xml><?xml version="1.0" encoding="utf-8"?>
<a:theme xmlns:a="http://schemas.openxmlformats.org/drawingml/2006/main" name="Office">
  <a:themeElements>
    <a:clrScheme name="ITK Farben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ITK Farben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ITK_Mastertemplate_EN</Template>
  <TotalTime>0</TotalTime>
  <Words>1563</Words>
  <Application>Microsoft Office PowerPoint</Application>
  <PresentationFormat>Widescreen</PresentationFormat>
  <Paragraphs>365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CMR12</vt:lpstr>
      <vt:lpstr>CMR9</vt:lpstr>
      <vt:lpstr>Georgia</vt:lpstr>
      <vt:lpstr>Segoe UI</vt:lpstr>
      <vt:lpstr>Segoe UI Light</vt:lpstr>
      <vt:lpstr>Segoe UI Semibold</vt:lpstr>
      <vt:lpstr>TeleGrotesk Next</vt:lpstr>
      <vt:lpstr>Wingdings</vt:lpstr>
      <vt:lpstr>ITK Master Slides (EN) V2.0</vt:lpstr>
      <vt:lpstr>PowerPoint Presentation</vt:lpstr>
      <vt:lpstr>RECAP: Experiments : ROBUSTNESS AGAINST EXTRACTION in white box setting </vt:lpstr>
      <vt:lpstr>RECAP: Experiments : Visualization of entanglement</vt:lpstr>
      <vt:lpstr>RECAP: Experiments : activation patterns</vt:lpstr>
      <vt:lpstr>RECAP: Experiments : SCALABILITY to deeper architectures</vt:lpstr>
      <vt:lpstr>RECAP: NEXT Steps AND Discussion</vt:lpstr>
      <vt:lpstr>Experiments : perfect attacker </vt:lpstr>
      <vt:lpstr>Experiments : EWE ON REAL MODEL STEALING ATTACK - Knockoffnet </vt:lpstr>
      <vt:lpstr>Experiments : EWE ON REAL MODEL STEALING ATTACK - Knockoffnet </vt:lpstr>
      <vt:lpstr>Experiments : EWE ON REAL MODEL STEALING ATTACK - Knockoffnet </vt:lpstr>
      <vt:lpstr>Experiments : EWE ON REAL MODEL STEALING ATTACK - Knockoffnet </vt:lpstr>
      <vt:lpstr>Experiments : DAWN for comparision</vt:lpstr>
      <vt:lpstr>EWE on Trained model APPROACHES </vt:lpstr>
      <vt:lpstr>Experiments : EWE ON trained model </vt:lpstr>
      <vt:lpstr>Experiments :EWE on trained model </vt:lpstr>
      <vt:lpstr>PowerPoint Presentation</vt:lpstr>
      <vt:lpstr>PowerPoint Presentation</vt:lpstr>
      <vt:lpstr>Experiments : HYPERPARAMETERS in ewe </vt:lpstr>
      <vt:lpstr>FINAL EXPERIMENT RESULTS OVERVIEW</vt:lpstr>
      <vt:lpstr>NEXT Steps AND 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Karolin Hofbauer</dc:creator>
  <cp:lastModifiedBy>Ridhima Garg</cp:lastModifiedBy>
  <cp:revision>120</cp:revision>
  <cp:lastPrinted>2021-03-31T07:41:22Z</cp:lastPrinted>
  <dcterms:created xsi:type="dcterms:W3CDTF">2023-03-24T11:18:54Z</dcterms:created>
  <dcterms:modified xsi:type="dcterms:W3CDTF">2023-08-01T14:45:20Z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ocumentIdentifier">
    <vt:lpwstr>3E487259</vt:lpwstr>
  </property>
  <property fmtid="{D5CDD505-2E9C-101B-9397-08002B2CF9AE}" pid="3" name="_DocumentVersion">
    <vt:lpwstr>3.1.0</vt:lpwstr>
  </property>
  <property fmtid="{D5CDD505-2E9C-101B-9397-08002B2CF9AE}" pid="4" name="_DocumentChanged">
    <vt:lpwstr>2020-07-20</vt:lpwstr>
  </property>
</Properties>
</file>