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0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1CB5-9356-4A53-A518-3097B31DE7B1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9068-C97C-446C-B195-E8D3000FB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1CB5-9356-4A53-A518-3097B31DE7B1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9068-C97C-446C-B195-E8D3000FB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1CB5-9356-4A53-A518-3097B31DE7B1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9068-C97C-446C-B195-E8D3000FB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1CB5-9356-4A53-A518-3097B31DE7B1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9068-C97C-446C-B195-E8D3000FB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1CB5-9356-4A53-A518-3097B31DE7B1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9068-C97C-446C-B195-E8D3000FB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1CB5-9356-4A53-A518-3097B31DE7B1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9068-C97C-446C-B195-E8D3000FB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1CB5-9356-4A53-A518-3097B31DE7B1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9068-C97C-446C-B195-E8D3000FB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1CB5-9356-4A53-A518-3097B31DE7B1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9068-C97C-446C-B195-E8D3000FB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1CB5-9356-4A53-A518-3097B31DE7B1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9068-C97C-446C-B195-E8D3000FB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1CB5-9356-4A53-A518-3097B31DE7B1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9068-C97C-446C-B195-E8D3000FB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1CB5-9356-4A53-A518-3097B31DE7B1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9068-C97C-446C-B195-E8D3000FB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E1CB5-9356-4A53-A518-3097B31DE7B1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49068-C97C-446C-B195-E8D3000FB6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ARSITEKTUR SISTEM PAKAR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&amp;</a:t>
            </a:r>
          </a:p>
          <a:p>
            <a:r>
              <a:rPr lang="en-US" dirty="0" smtClean="0"/>
              <a:t>LANGKAH-LANGKAH PEMBANGUNAN SISTEM PAKAR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07133" y="0"/>
          <a:ext cx="6750867" cy="9144000"/>
        </p:xfrm>
        <a:graphic>
          <a:graphicData uri="http://schemas.openxmlformats.org/presentationml/2006/ole">
            <p:oleObj spid="_x0000_s1025" name="Visio" r:id="rId3" imgW="5650687" imgH="648370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7" y="1"/>
            <a:ext cx="6357983" cy="842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85860" y="8572528"/>
            <a:ext cx="464347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LANGKAH PEMBANGUNAN 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11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Microsoft Office Visio Drawing</vt:lpstr>
      <vt:lpstr>ARSITEKTUR SISTEM PAKAR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rahmiati</dc:creator>
  <cp:lastModifiedBy>rahmiati</cp:lastModifiedBy>
  <cp:revision>6</cp:revision>
  <dcterms:created xsi:type="dcterms:W3CDTF">2010-12-28T02:12:57Z</dcterms:created>
  <dcterms:modified xsi:type="dcterms:W3CDTF">2010-12-28T05:51:35Z</dcterms:modified>
</cp:coreProperties>
</file>