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A5-9AB0-4A5F-BD76-2295BA029D6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F2DB-FA2D-45BA-9B8F-45C219908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0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A5-9AB0-4A5F-BD76-2295BA029D6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F2DB-FA2D-45BA-9B8F-45C219908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A5-9AB0-4A5F-BD76-2295BA029D6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F2DB-FA2D-45BA-9B8F-45C219908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A5-9AB0-4A5F-BD76-2295BA029D6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F2DB-FA2D-45BA-9B8F-45C219908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2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A5-9AB0-4A5F-BD76-2295BA029D6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F2DB-FA2D-45BA-9B8F-45C219908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A5-9AB0-4A5F-BD76-2295BA029D6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F2DB-FA2D-45BA-9B8F-45C219908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A5-9AB0-4A5F-BD76-2295BA029D6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F2DB-FA2D-45BA-9B8F-45C219908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6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A5-9AB0-4A5F-BD76-2295BA029D6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F2DB-FA2D-45BA-9B8F-45C219908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A5-9AB0-4A5F-BD76-2295BA029D6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F2DB-FA2D-45BA-9B8F-45C219908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4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A5-9AB0-4A5F-BD76-2295BA029D6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F2DB-FA2D-45BA-9B8F-45C219908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A5-9AB0-4A5F-BD76-2295BA029D6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F2DB-FA2D-45BA-9B8F-45C219908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ABA5-9AB0-4A5F-BD76-2295BA029D6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F2DB-FA2D-45BA-9B8F-45C219908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4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Alat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ukur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prosedur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digunakan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dalam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rangka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pengukuran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penilaian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Wingdings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misal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kepribadian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sikap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bakat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prestasi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intelegensi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lain </a:t>
            </a:r>
            <a:r>
              <a:rPr lang="en-US" dirty="0" err="1" smtClean="0">
                <a:sym typeface="Wingdings" panose="05000000000000000000" pitchFamily="2" charset="2"/>
              </a:rPr>
              <a:t>lain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82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dokumentasi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memperoleh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langsung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tempat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penelitian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meliputibuku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peraturan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laporan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kegiatan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foto</a:t>
            </a:r>
            <a:r>
              <a:rPr lang="en-US" dirty="0" smtClean="0">
                <a:sym typeface="Wingdings" panose="05000000000000000000" pitchFamily="2" charset="2"/>
              </a:rPr>
              <a:t>, film </a:t>
            </a:r>
            <a:r>
              <a:rPr lang="en-US" dirty="0" err="1" smtClean="0">
                <a:sym typeface="Wingdings" panose="05000000000000000000" pitchFamily="2" charset="2"/>
              </a:rPr>
              <a:t>dokumenter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data yang </a:t>
            </a:r>
            <a:r>
              <a:rPr lang="en-US" dirty="0" err="1" smtClean="0">
                <a:sym typeface="Wingdings" panose="05000000000000000000" pitchFamily="2" charset="2"/>
              </a:rPr>
              <a:t>relevan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penelitian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Wingdings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Catatan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peristiwa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telah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berlalu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3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Data primer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sekunder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5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Analisa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Perancangan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Pemrograman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Pengujian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1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</a:p>
          <a:p>
            <a:r>
              <a:rPr lang="en-US" dirty="0" smtClean="0"/>
              <a:t>Precision</a:t>
            </a:r>
          </a:p>
          <a:p>
            <a:r>
              <a:rPr lang="en-US" dirty="0" err="1" smtClean="0"/>
              <a:t>Akurasi</a:t>
            </a:r>
            <a:endParaRPr lang="en-US" dirty="0" smtClean="0"/>
          </a:p>
          <a:p>
            <a:r>
              <a:rPr lang="en-US" dirty="0" smtClean="0"/>
              <a:t>Black box</a:t>
            </a:r>
          </a:p>
          <a:p>
            <a:r>
              <a:rPr lang="en-US" dirty="0" smtClean="0"/>
              <a:t>Dan lain-lain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2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Recall, precision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kolam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100 </a:t>
            </a:r>
            <a:r>
              <a:rPr lang="en-US" dirty="0" err="1" smtClean="0"/>
              <a:t>gurami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900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gurami</a:t>
            </a:r>
            <a:r>
              <a:rPr lang="en-US" dirty="0" smtClean="0"/>
              <a:t>. </a:t>
            </a:r>
            <a:r>
              <a:rPr lang="en-US" dirty="0" err="1" smtClean="0"/>
              <a:t>Disaring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penangkap</a:t>
            </a:r>
            <a:r>
              <a:rPr lang="en-US" dirty="0" smtClean="0"/>
              <a:t> </a:t>
            </a:r>
            <a:r>
              <a:rPr lang="en-US" dirty="0" err="1" smtClean="0"/>
              <a:t>ikan</a:t>
            </a:r>
            <a:r>
              <a:rPr lang="en-US" dirty="0" smtClean="0"/>
              <a:t> </a:t>
            </a:r>
            <a:r>
              <a:rPr lang="en-US" dirty="0" err="1" smtClean="0"/>
              <a:t>gurami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didapatilah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110 </a:t>
            </a:r>
            <a:r>
              <a:rPr lang="en-US" dirty="0" err="1" smtClean="0"/>
              <a:t>ikan</a:t>
            </a:r>
            <a:r>
              <a:rPr lang="en-US" dirty="0" smtClean="0"/>
              <a:t> </a:t>
            </a:r>
            <a:r>
              <a:rPr lang="en-US" dirty="0" err="1" smtClean="0"/>
              <a:t>gurami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110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ikan</a:t>
            </a:r>
            <a:r>
              <a:rPr lang="en-US" dirty="0" smtClean="0"/>
              <a:t> </a:t>
            </a:r>
            <a:r>
              <a:rPr lang="en-US" dirty="0" err="1" smtClean="0"/>
              <a:t>gurami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Cuma</a:t>
            </a:r>
            <a:r>
              <a:rPr lang="en-US" dirty="0" smtClean="0"/>
              <a:t> 90 yang </a:t>
            </a:r>
            <a:r>
              <a:rPr lang="en-US" dirty="0" err="1" smtClean="0"/>
              <a:t>gurami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20 </a:t>
            </a:r>
            <a:r>
              <a:rPr lang="en-US" dirty="0" err="1" smtClean="0"/>
              <a:t>ikan</a:t>
            </a:r>
            <a:r>
              <a:rPr lang="en-US" dirty="0" smtClean="0"/>
              <a:t> lain.  </a:t>
            </a:r>
            <a:r>
              <a:rPr lang="en-US" dirty="0" err="1" smtClean="0"/>
              <a:t>Evaluasilah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recall, </a:t>
            </a:r>
            <a:r>
              <a:rPr lang="en-US" dirty="0" err="1" smtClean="0"/>
              <a:t>presicion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8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496944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𝐽𝑢𝑚𝑙𝑎h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𝑔𝑢𝑟𝑎𝑚𝑖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𝑦𝑎𝑛𝑔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𝑑𝑖𝑝𝑖𝑠𝑎h𝑘𝑎𝑛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𝑑𝑒𝑛𝑔𝑎𝑛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𝑏𝑒𝑛𝑎𝑟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𝑗𝑢𝑚𝑙𝑎h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𝑖𝑘𝑎𝑛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𝑦𝑎𝑛𝑔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𝑑𝑖𝑝𝑖𝑠𝑎h𝑘𝑎𝑛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Precision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90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110</m:t>
                        </m:r>
                      </m:den>
                    </m:f>
                  </m:oMath>
                </a14:m>
                <a:r>
                  <a:rPr lang="en-US" sz="2400" dirty="0" smtClean="0"/>
                  <a:t> = 0,82 =  0,82x 100 % = 82 %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496944" cy="4525963"/>
              </a:xfrm>
              <a:blipFill rotWithShape="1">
                <a:blip r:embed="rId2"/>
                <a:stretch>
                  <a:fillRect l="-1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87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recall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𝐽𝑢𝑚𝑙𝑎h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𝑔𝑢𝑟𝑎𝑚𝑖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𝑦𝑎𝑛𝑔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𝑑𝑖𝑝𝑖𝑠𝑎h𝑘𝑎𝑛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𝑑𝑒𝑛𝑔𝑎𝑛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𝑏𝑒𝑛𝑎𝑟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𝑗𝑢𝑚𝑙𝑎</m:t>
                        </m:r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𝑔𝑢𝑟𝑎𝑚𝑖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𝑦𝑎𝑛𝑔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𝑠𝑒𝑏𝑒𝑛𝑎𝑟𝑛𝑦𝑎</m:t>
                        </m:r>
                      </m:den>
                    </m:f>
                  </m:oMath>
                </a14:m>
                <a:r>
                  <a:rPr lang="en-US" sz="2400" dirty="0" smtClean="0"/>
                  <a:t>`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recall</a:t>
                </a:r>
                <a:r>
                  <a:rPr lang="en-US" dirty="0" smtClean="0"/>
                  <a:t>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90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dirty="0" smtClean="0"/>
                  <a:t>0,9 </a:t>
                </a:r>
                <a:r>
                  <a:rPr lang="en-US" dirty="0" smtClean="0"/>
                  <a:t>=  </a:t>
                </a:r>
                <a:r>
                  <a:rPr lang="en-US" dirty="0" smtClean="0"/>
                  <a:t>0,9x </a:t>
                </a:r>
                <a:r>
                  <a:rPr lang="en-US" dirty="0" smtClean="0"/>
                  <a:t>100 % = </a:t>
                </a:r>
                <a:r>
                  <a:rPr lang="en-US" dirty="0" smtClean="0"/>
                  <a:t>90 </a:t>
                </a:r>
                <a:r>
                  <a:rPr lang="en-US" dirty="0" smtClean="0"/>
                  <a:t>%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86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akurasi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err="1" smtClean="0"/>
                  <a:t>akurasi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𝐽𝑢𝑚𝑙𝑎h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𝑔𝑢𝑟𝑎𝑚𝑖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𝑑𝑖𝑝𝑖𝑠𝑎h𝑘𝑎𝑛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𝑖𝑘𝑎𝑛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𝑏𝑢𝑘𝑎𝑛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𝑔𝑢𝑟𝑎𝑚𝑖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𝑖𝑘𝑎𝑛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𝑏𝑢𝑘𝑎𝑛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𝑔𝑢𝑟𝑎𝑚𝑖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𝑦𝑎𝑛𝑔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𝑑𝑖𝑝𝑖𝑠𝑎h𝑘𝑎𝑛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 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𝑗𝑢𝑚𝑙𝑎h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𝑡𝑜𝑡𝑎𝑙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𝑖𝑘𝑎𝑛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akurasi</a:t>
                </a:r>
                <a:r>
                  <a:rPr lang="en-US" dirty="0" smtClean="0"/>
                  <a:t>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90</m:t>
                        </m:r>
                        <m:r>
                          <a:rPr lang="en-US" b="0" i="1" smtClean="0">
                            <a:latin typeface="Cambria Math"/>
                          </a:rPr>
                          <m:t>+(900−20)_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000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dirty="0" smtClean="0"/>
                  <a:t>0,97 </a:t>
                </a:r>
                <a:r>
                  <a:rPr lang="en-US" dirty="0" smtClean="0"/>
                  <a:t>=  </a:t>
                </a:r>
                <a:r>
                  <a:rPr lang="en-US" dirty="0" smtClean="0"/>
                  <a:t>0,97x </a:t>
                </a:r>
                <a:r>
                  <a:rPr lang="en-US" dirty="0" smtClean="0"/>
                  <a:t>100 % = </a:t>
                </a:r>
                <a:r>
                  <a:rPr lang="en-US" dirty="0" smtClean="0"/>
                  <a:t>97 </a:t>
                </a:r>
                <a:r>
                  <a:rPr lang="en-US" dirty="0" smtClean="0"/>
                  <a:t>%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97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Precision, recall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lain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185198"/>
              </p:ext>
            </p:extLst>
          </p:nvPr>
        </p:nvGraphicFramePr>
        <p:xfrm>
          <a:off x="467544" y="2060848"/>
          <a:ext cx="8229600" cy="2683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/>
                <a:gridCol w="1656184"/>
                <a:gridCol w="2160240"/>
                <a:gridCol w="3610744"/>
              </a:tblGrid>
              <a:tr h="327479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Prediksi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Sebenarnya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5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negatif</a:t>
                      </a:r>
                      <a:endParaRPr lang="en-US" dirty="0"/>
                    </a:p>
                  </a:txBody>
                  <a:tcPr/>
                </a:tc>
              </a:tr>
              <a:tr h="106238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</a:t>
                      </a:r>
                    </a:p>
                    <a:p>
                      <a:pPr algn="ctr"/>
                      <a:r>
                        <a:rPr lang="en-US" dirty="0" smtClean="0"/>
                        <a:t>(true </a:t>
                      </a:r>
                      <a:r>
                        <a:rPr lang="en-US" dirty="0" err="1" smtClean="0"/>
                        <a:t>positif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</a:p>
                    <a:p>
                      <a:pPr algn="ctr"/>
                      <a:r>
                        <a:rPr lang="en-US" dirty="0" smtClean="0"/>
                        <a:t>(false </a:t>
                      </a:r>
                      <a:r>
                        <a:rPr lang="en-US" dirty="0" err="1" smtClean="0"/>
                        <a:t>positif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155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</a:p>
                    <a:p>
                      <a:pPr algn="ctr"/>
                      <a:r>
                        <a:rPr lang="en-US" dirty="0" smtClean="0"/>
                        <a:t>(false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negatif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TN</a:t>
                      </a:r>
                    </a:p>
                    <a:p>
                      <a:pPr algn="ctr"/>
                      <a:r>
                        <a:rPr lang="en-US" dirty="0" smtClean="0"/>
                        <a:t>(true </a:t>
                      </a:r>
                      <a:r>
                        <a:rPr lang="en-US" dirty="0" err="1" smtClean="0"/>
                        <a:t>negatif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1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Maksudnya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memperoleh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bahan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keterangan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kenyataan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dipercaya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84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90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90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dirty="0" smtClean="0"/>
                  <a:t> = 0,82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Recall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90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90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 smtClean="0"/>
                  <a:t> = 0,90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Akurasi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  <m:r>
                          <a:rPr lang="en-US" b="0" i="1" smtClean="0">
                            <a:latin typeface="Cambria Math"/>
                          </a:rPr>
                          <m:t> +</m:t>
                        </m:r>
                        <m:r>
                          <a:rPr lang="en-US" b="0" i="1" smtClean="0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𝐹𝑃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𝐹𝑁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90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880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90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880</m:t>
                        </m:r>
                      </m:den>
                    </m:f>
                  </m:oMath>
                </a14:m>
                <a:r>
                  <a:rPr lang="en-US" dirty="0" smtClean="0"/>
                  <a:t> =0,97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010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angket</a:t>
            </a:r>
            <a:r>
              <a:rPr lang="en-US" dirty="0" smtClean="0"/>
              <a:t>/ </a:t>
            </a:r>
            <a:r>
              <a:rPr lang="en-US" dirty="0" err="1" smtClean="0"/>
              <a:t>kuisioner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Wawancara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Pengamatan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Ujian</a:t>
            </a:r>
            <a:r>
              <a:rPr lang="en-US" dirty="0" smtClean="0"/>
              <a:t>/test</a:t>
            </a:r>
          </a:p>
          <a:p>
            <a:pPr>
              <a:buFontTx/>
              <a:buChar char="-"/>
            </a:pPr>
            <a:r>
              <a:rPr lang="en-US" dirty="0" err="1" smtClean="0"/>
              <a:t>dokumentasi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Angket</a:t>
            </a:r>
            <a:r>
              <a:rPr lang="en-US" dirty="0" smtClean="0"/>
              <a:t>/</a:t>
            </a:r>
            <a:r>
              <a:rPr lang="en-US" dirty="0" err="1" smtClean="0"/>
              <a:t>kuisioner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Teknik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pengumpulan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secara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langsung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jenis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angket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marL="514350" indent="-514350"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Terbuka (</a:t>
            </a:r>
            <a:r>
              <a:rPr lang="en-US" dirty="0" err="1" smtClean="0">
                <a:sym typeface="Wingdings" panose="05000000000000000000" pitchFamily="2" charset="2"/>
              </a:rPr>
              <a:t>jawaban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responden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bebas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Tertutup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jawaban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responden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terstruktur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karena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dalam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objektif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jadi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responden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tinggal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pilih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9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 yang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angket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Ada </a:t>
            </a:r>
            <a:r>
              <a:rPr lang="en-US" dirty="0" err="1" smtClean="0"/>
              <a:t>pengantar</a:t>
            </a:r>
            <a:r>
              <a:rPr lang="en-US" dirty="0" smtClean="0"/>
              <a:t> (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pengedaran</a:t>
            </a:r>
            <a:r>
              <a:rPr lang="en-US" dirty="0" smtClean="0"/>
              <a:t> </a:t>
            </a:r>
            <a:r>
              <a:rPr lang="en-US" dirty="0" err="1" smtClean="0"/>
              <a:t>angket</a:t>
            </a:r>
            <a:r>
              <a:rPr lang="en-US" dirty="0" smtClean="0"/>
              <a:t>, </a:t>
            </a:r>
            <a:r>
              <a:rPr lang="en-US" dirty="0" err="1" smtClean="0"/>
              <a:t>jaminan</a:t>
            </a:r>
            <a:r>
              <a:rPr lang="en-US" dirty="0" smtClean="0"/>
              <a:t> </a:t>
            </a:r>
            <a:r>
              <a:rPr lang="en-US" dirty="0" err="1" smtClean="0"/>
              <a:t>kerahasiaan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ucapan</a:t>
            </a:r>
            <a:r>
              <a:rPr lang="en-US" dirty="0" smtClean="0"/>
              <a:t> </a:t>
            </a:r>
            <a:r>
              <a:rPr lang="en-US" dirty="0" err="1" smtClean="0"/>
              <a:t>terimakasih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pengisian</a:t>
            </a:r>
            <a:r>
              <a:rPr lang="en-US" dirty="0" smtClean="0"/>
              <a:t> (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).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dirumuskan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kata</a:t>
            </a:r>
            <a:r>
              <a:rPr lang="en-US" dirty="0" smtClean="0"/>
              <a:t> yang </a:t>
            </a:r>
            <a:r>
              <a:rPr lang="en-US" dirty="0" err="1" smtClean="0"/>
              <a:t>lazim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(</a:t>
            </a:r>
            <a:r>
              <a:rPr lang="en-US" dirty="0" err="1" smtClean="0"/>
              <a:t>populer</a:t>
            </a:r>
            <a:r>
              <a:rPr lang="en-US" dirty="0" smtClean="0"/>
              <a:t>).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angket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(</a:t>
            </a:r>
            <a:r>
              <a:rPr lang="en-US" dirty="0" err="1" smtClean="0"/>
              <a:t>sediakan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angket</a:t>
            </a:r>
            <a:r>
              <a:rPr lang="en-US" dirty="0" smtClean="0"/>
              <a:t> </a:t>
            </a:r>
            <a:r>
              <a:rPr lang="en-US" dirty="0" err="1" smtClean="0"/>
              <a:t>tertutup</a:t>
            </a:r>
            <a:r>
              <a:rPr lang="en-US" dirty="0" smtClean="0"/>
              <a:t> (</a:t>
            </a:r>
            <a:r>
              <a:rPr lang="en-US" dirty="0" err="1" smtClean="0"/>
              <a:t>sediakan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membingungkan</a:t>
            </a:r>
            <a:r>
              <a:rPr lang="en-US" dirty="0" smtClean="0"/>
              <a:t> 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7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310966"/>
              </p:ext>
            </p:extLst>
          </p:nvPr>
        </p:nvGraphicFramePr>
        <p:xfrm>
          <a:off x="457200" y="1600200"/>
          <a:ext cx="8229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Angket</a:t>
                      </a:r>
                      <a:r>
                        <a:rPr lang="en-US" dirty="0" smtClean="0"/>
                        <a:t> Terbuka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Angket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tertutup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Kelebihan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Responden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mengungkapkan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pikiran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Peneliti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mengetahui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keadaan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responden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lebih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Mudah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diolah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Pengisian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memerlukan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waktu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singkat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Dapat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menjaring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responden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relatif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banyak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Kelemahan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Pengolahannya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sukar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Pengisiannya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perlu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waktu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banyak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Nilai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jawabannya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Responden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kesempatan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jawab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bebas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Ada </a:t>
                      </a:r>
                      <a:r>
                        <a:rPr lang="en-US" dirty="0" err="1" smtClean="0"/>
                        <a:t>kemungkinan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responden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asal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saja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34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Wawancara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Pengumpulan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memperoleh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langsung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sumbernya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Digunakan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apabila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ingin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mengetahui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lebih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dalam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responden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jumlahnya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sedikit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Wingdings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Interaksi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langsung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tatap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muka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responden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1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terpimpin</a:t>
            </a:r>
            <a:r>
              <a:rPr lang="en-US" dirty="0" smtClean="0"/>
              <a:t> -&gt;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diajukan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-&gt;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tanya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pewawancara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(</a:t>
            </a:r>
            <a:r>
              <a:rPr lang="en-US" dirty="0" err="1" smtClean="0"/>
              <a:t>pewawancara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cendrung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responden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tau </a:t>
            </a:r>
            <a:r>
              <a:rPr lang="en-US" dirty="0" err="1" smtClean="0">
                <a:sym typeface="Wingdings" panose="05000000000000000000" pitchFamily="2" charset="2"/>
              </a:rPr>
              <a:t>sedang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diwawancara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penelitian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Wawancara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bebas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terpimpin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pewawancara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punya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pedoman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garis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besar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tentang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hal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ditanyakan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4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Mengumpulkan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mengamati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kegiatan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sedang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berlangsung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Wingdings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partisipasi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non-</a:t>
            </a:r>
            <a:r>
              <a:rPr lang="en-US" dirty="0" err="1" smtClean="0">
                <a:sym typeface="Wingdings" panose="05000000000000000000" pitchFamily="2" charset="2"/>
              </a:rPr>
              <a:t>partisipasi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7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665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Pertemuan 13</vt:lpstr>
      <vt:lpstr>Pengumpulan Data</vt:lpstr>
      <vt:lpstr>Metode pengumpulan data</vt:lpstr>
      <vt:lpstr>Angket/kuisioner</vt:lpstr>
      <vt:lpstr>Hal yang diperhatikan dalam penyusunan angket</vt:lpstr>
      <vt:lpstr>PowerPoint Presentation</vt:lpstr>
      <vt:lpstr>Wawancara </vt:lpstr>
      <vt:lpstr>Berdasarkan sifat pertanyaan, maka jenis wawancara:</vt:lpstr>
      <vt:lpstr>Pengamatan </vt:lpstr>
      <vt:lpstr>Tes </vt:lpstr>
      <vt:lpstr>dokumentasi</vt:lpstr>
      <vt:lpstr>Jenis data</vt:lpstr>
      <vt:lpstr>PowerPoint Presentation</vt:lpstr>
      <vt:lpstr>Beberapa metode pengujian</vt:lpstr>
      <vt:lpstr>Recall, precision dan akurasi</vt:lpstr>
      <vt:lpstr>precision</vt:lpstr>
      <vt:lpstr>recall</vt:lpstr>
      <vt:lpstr>akurasi</vt:lpstr>
      <vt:lpstr>Precision, recall dan akurasi dalam rumus lain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13</dc:title>
  <dc:creator>Susanti</dc:creator>
  <cp:lastModifiedBy>Susanti</cp:lastModifiedBy>
  <cp:revision>14</cp:revision>
  <dcterms:created xsi:type="dcterms:W3CDTF">2022-06-16T01:20:24Z</dcterms:created>
  <dcterms:modified xsi:type="dcterms:W3CDTF">2022-06-16T03:26:13Z</dcterms:modified>
</cp:coreProperties>
</file>