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EC8D017-B841-49C0-B4EA-DE8623D76EC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0CE3B13-4FEB-46F2-BA72-46F7AD2F630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123ADEB-B6DB-407C-994B-8ABC26CE6D2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A64B6CB-33C0-4C29-A102-99547BD5F27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2BE465A-1C05-46E8-A3E9-D9D3B24BB7A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83EBC9B-C840-4C5A-BA83-CC0B407003B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11D5E6-5EA2-4904-8536-08E8A99507FB}"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35BB696-C752-4F03-B219-C09590BAC78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9B5DCE4-4F70-482E-8C60-42468ADFE85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237CC15-6D30-4523-95E7-B9AEE778550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A2093AF-BB6F-4C12-9948-A975DA23CFF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496EB48-A3DD-4D72-B565-C8DE76D8FEF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7109A6E-79F2-454F-AC36-ABA539A7AD8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F1DBA87-34AF-4FE4-9362-342F39D0863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37E03F7-800F-4DFF-A819-F622F91683F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7C43BA6-627E-437E-A434-347EB9E6D296}"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292895F-1E27-4E8A-90AB-05FF3098642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1239225-C02E-44E9-AFBD-80FE8628F935}"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E1E4702-CFA1-4306-94F7-10DA1CF8E0A3}"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D7C8611-D959-4FF9-889B-EB2A1904589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1FFF02D-5951-4B79-87B1-757FE6330A75}"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7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83F5991-1D3C-4D03-9DCC-2FA2C6AE1C2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98AEFD2-820D-4B1B-883B-BC0D2CC4960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88E83D-DFBB-496F-A9C7-95BC7248074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1" name="PlaceHolder 2"/>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F0FEBDED-5F65-4BF7-BD78-9FA317A91CA8}" type="slidenum">
              <a:rPr b="0" lang="en-US" sz="1400" spc="-1" strike="noStrike">
                <a:latin typeface="Noto Sans"/>
              </a:rPr>
              <a:t>&lt;number&gt;</a:t>
            </a:fld>
            <a:endParaRPr b="0" lang="en-US" sz="1400" spc="-1" strike="noStrike">
              <a:latin typeface="Times New Roman"/>
            </a:endParaRPr>
          </a:p>
        </p:txBody>
      </p:sp>
      <p:sp>
        <p:nvSpPr>
          <p:cNvPr id="2" name="PlaceHolder 3"/>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 name=""/>
          <p:cNvGrpSpPr/>
          <p:nvPr/>
        </p:nvGrpSpPr>
        <p:grpSpPr>
          <a:xfrm>
            <a:off x="1190520" y="664200"/>
            <a:ext cx="2409480" cy="4372920"/>
            <a:chOff x="1190520" y="664200"/>
            <a:chExt cx="2409480" cy="4372920"/>
          </a:xfrm>
        </p:grpSpPr>
        <p:sp>
          <p:nvSpPr>
            <p:cNvPr id="42" name=""/>
            <p:cNvSpPr/>
            <p:nvPr/>
          </p:nvSpPr>
          <p:spPr>
            <a:xfrm>
              <a:off x="2077200" y="811440"/>
              <a:ext cx="1522800" cy="1522800"/>
            </a:xfrm>
            <a:custGeom>
              <a:avLst/>
              <a:gdLst/>
              <a:ahLst/>
              <a:rect l="l" t="t" r="r" b="b"/>
              <a:pathLst>
                <a:path w="4231" h="4231">
                  <a:moveTo>
                    <a:pt x="1057" y="3164"/>
                  </a:moveTo>
                  <a:lnTo>
                    <a:pt x="0" y="2098"/>
                  </a:lnTo>
                  <a:lnTo>
                    <a:pt x="2117" y="0"/>
                  </a:lnTo>
                  <a:lnTo>
                    <a:pt x="4231" y="2133"/>
                  </a:lnTo>
                  <a:lnTo>
                    <a:pt x="2114" y="4231"/>
                  </a:lnTo>
                  <a:lnTo>
                    <a:pt x="1057" y="3164"/>
                  </a:lnTo>
                  <a:close/>
                </a:path>
              </a:pathLst>
            </a:custGeom>
            <a:solidFill>
              <a:srgbClr val="fe7130"/>
            </a:solidFill>
            <a:ln w="0">
              <a:noFill/>
            </a:ln>
          </p:spPr>
          <p:style>
            <a:lnRef idx="0"/>
            <a:fillRef idx="0"/>
            <a:effectRef idx="0"/>
            <a:fontRef idx="minor"/>
          </p:style>
        </p:sp>
        <p:sp>
          <p:nvSpPr>
            <p:cNvPr id="43" name=""/>
            <p:cNvSpPr/>
            <p:nvPr/>
          </p:nvSpPr>
          <p:spPr>
            <a:xfrm>
              <a:off x="1190520" y="1683000"/>
              <a:ext cx="1522800" cy="1522800"/>
            </a:xfrm>
            <a:custGeom>
              <a:avLst/>
              <a:gdLst/>
              <a:ahLst/>
              <a:rect l="l" t="t" r="r" b="b"/>
              <a:pathLst>
                <a:path w="4231" h="4231">
                  <a:moveTo>
                    <a:pt x="1057" y="3165"/>
                  </a:moveTo>
                  <a:lnTo>
                    <a:pt x="0" y="2098"/>
                  </a:lnTo>
                  <a:lnTo>
                    <a:pt x="2117" y="0"/>
                  </a:lnTo>
                  <a:lnTo>
                    <a:pt x="4231" y="2133"/>
                  </a:lnTo>
                  <a:lnTo>
                    <a:pt x="2114" y="4231"/>
                  </a:lnTo>
                  <a:lnTo>
                    <a:pt x="1057" y="3165"/>
                  </a:lnTo>
                  <a:close/>
                </a:path>
              </a:pathLst>
            </a:custGeom>
            <a:solidFill>
              <a:srgbClr val="fe7130"/>
            </a:solidFill>
            <a:ln w="0">
              <a:noFill/>
            </a:ln>
          </p:spPr>
          <p:style>
            <a:lnRef idx="0"/>
            <a:fillRef idx="0"/>
            <a:effectRef idx="0"/>
            <a:fontRef idx="minor"/>
          </p:style>
        </p:sp>
        <p:sp>
          <p:nvSpPr>
            <p:cNvPr id="44" name=""/>
            <p:cNvSpPr/>
            <p:nvPr/>
          </p:nvSpPr>
          <p:spPr>
            <a:xfrm>
              <a:off x="2077200" y="2642760"/>
              <a:ext cx="1522800" cy="1523160"/>
            </a:xfrm>
            <a:custGeom>
              <a:avLst/>
              <a:gdLst/>
              <a:ahLst/>
              <a:rect l="l" t="t" r="r" b="b"/>
              <a:pathLst>
                <a:path w="4231" h="4232">
                  <a:moveTo>
                    <a:pt x="1057" y="3165"/>
                  </a:moveTo>
                  <a:lnTo>
                    <a:pt x="0" y="2099"/>
                  </a:lnTo>
                  <a:lnTo>
                    <a:pt x="2117" y="0"/>
                  </a:lnTo>
                  <a:lnTo>
                    <a:pt x="4231" y="2133"/>
                  </a:lnTo>
                  <a:lnTo>
                    <a:pt x="2114" y="4232"/>
                  </a:lnTo>
                  <a:lnTo>
                    <a:pt x="1057" y="3165"/>
                  </a:lnTo>
                  <a:close/>
                </a:path>
              </a:pathLst>
            </a:custGeom>
            <a:solidFill>
              <a:srgbClr val="fe7130"/>
            </a:solidFill>
            <a:ln w="0">
              <a:noFill/>
            </a:ln>
          </p:spPr>
          <p:style>
            <a:lnRef idx="0"/>
            <a:fillRef idx="0"/>
            <a:effectRef idx="0"/>
            <a:fontRef idx="minor"/>
          </p:style>
        </p:sp>
        <p:sp>
          <p:nvSpPr>
            <p:cNvPr id="45" name=""/>
            <p:cNvSpPr/>
            <p:nvPr/>
          </p:nvSpPr>
          <p:spPr>
            <a:xfrm>
              <a:off x="1190520" y="3514320"/>
              <a:ext cx="1522800" cy="1522800"/>
            </a:xfrm>
            <a:custGeom>
              <a:avLst/>
              <a:gdLst/>
              <a:ahLst/>
              <a:rect l="l" t="t" r="r" b="b"/>
              <a:pathLst>
                <a:path w="4231" h="4231">
                  <a:moveTo>
                    <a:pt x="1057" y="3164"/>
                  </a:moveTo>
                  <a:lnTo>
                    <a:pt x="0" y="2098"/>
                  </a:lnTo>
                  <a:lnTo>
                    <a:pt x="2117" y="0"/>
                  </a:lnTo>
                  <a:lnTo>
                    <a:pt x="4231" y="2133"/>
                  </a:lnTo>
                  <a:lnTo>
                    <a:pt x="2114" y="4231"/>
                  </a:lnTo>
                  <a:lnTo>
                    <a:pt x="1057" y="3164"/>
                  </a:lnTo>
                  <a:close/>
                </a:path>
              </a:pathLst>
            </a:custGeom>
            <a:solidFill>
              <a:srgbClr val="fe7130"/>
            </a:solidFill>
            <a:ln w="0">
              <a:noFill/>
            </a:ln>
          </p:spPr>
          <p:style>
            <a:lnRef idx="0"/>
            <a:fillRef idx="0"/>
            <a:effectRef idx="0"/>
            <a:fontRef idx="minor"/>
          </p:style>
        </p:sp>
        <p:sp>
          <p:nvSpPr>
            <p:cNvPr id="46" name=""/>
            <p:cNvSpPr/>
            <p:nvPr/>
          </p:nvSpPr>
          <p:spPr>
            <a:xfrm>
              <a:off x="2077200" y="664200"/>
              <a:ext cx="1522800" cy="1522800"/>
            </a:xfrm>
            <a:custGeom>
              <a:avLst/>
              <a:gdLst/>
              <a:ahLst/>
              <a:rect l="l" t="t" r="r" b="b"/>
              <a:pathLst>
                <a:path w="4231" h="4231">
                  <a:moveTo>
                    <a:pt x="1057" y="3165"/>
                  </a:moveTo>
                  <a:lnTo>
                    <a:pt x="0" y="2098"/>
                  </a:lnTo>
                  <a:lnTo>
                    <a:pt x="2116" y="0"/>
                  </a:lnTo>
                  <a:lnTo>
                    <a:pt x="4231" y="2133"/>
                  </a:lnTo>
                  <a:lnTo>
                    <a:pt x="2114" y="4231"/>
                  </a:lnTo>
                  <a:lnTo>
                    <a:pt x="1057" y="3165"/>
                  </a:lnTo>
                  <a:close/>
                </a:path>
              </a:pathLst>
            </a:custGeom>
            <a:noFill/>
            <a:ln cap="rnd" w="39600">
              <a:solidFill>
                <a:srgbClr val="ffd74c"/>
              </a:solidFill>
              <a:bevel/>
            </a:ln>
          </p:spPr>
          <p:style>
            <a:lnRef idx="0"/>
            <a:fillRef idx="0"/>
            <a:effectRef idx="0"/>
            <a:fontRef idx="minor"/>
          </p:style>
        </p:sp>
        <p:sp>
          <p:nvSpPr>
            <p:cNvPr id="47" name=""/>
            <p:cNvSpPr/>
            <p:nvPr/>
          </p:nvSpPr>
          <p:spPr>
            <a:xfrm>
              <a:off x="1190520" y="1535760"/>
              <a:ext cx="1522800" cy="1523160"/>
            </a:xfrm>
            <a:custGeom>
              <a:avLst/>
              <a:gdLst/>
              <a:ahLst/>
              <a:rect l="l" t="t" r="r" b="b"/>
              <a:pathLst>
                <a:path w="4231" h="4232">
                  <a:moveTo>
                    <a:pt x="1057" y="3165"/>
                  </a:moveTo>
                  <a:lnTo>
                    <a:pt x="0" y="2099"/>
                  </a:lnTo>
                  <a:lnTo>
                    <a:pt x="2116" y="0"/>
                  </a:lnTo>
                  <a:lnTo>
                    <a:pt x="4231" y="2134"/>
                  </a:lnTo>
                  <a:lnTo>
                    <a:pt x="2114" y="4232"/>
                  </a:lnTo>
                  <a:lnTo>
                    <a:pt x="1057" y="3165"/>
                  </a:lnTo>
                  <a:close/>
                </a:path>
              </a:pathLst>
            </a:custGeom>
            <a:noFill/>
            <a:ln cap="rnd" w="39600">
              <a:solidFill>
                <a:srgbClr val="ffd74c"/>
              </a:solidFill>
              <a:bevel/>
            </a:ln>
          </p:spPr>
          <p:style>
            <a:lnRef idx="0"/>
            <a:fillRef idx="0"/>
            <a:effectRef idx="0"/>
            <a:fontRef idx="minor"/>
          </p:style>
        </p:sp>
        <p:sp>
          <p:nvSpPr>
            <p:cNvPr id="48" name=""/>
            <p:cNvSpPr/>
            <p:nvPr/>
          </p:nvSpPr>
          <p:spPr>
            <a:xfrm>
              <a:off x="2077200" y="2495880"/>
              <a:ext cx="1522800" cy="1522800"/>
            </a:xfrm>
            <a:custGeom>
              <a:avLst/>
              <a:gdLst/>
              <a:ahLst/>
              <a:rect l="l" t="t" r="r" b="b"/>
              <a:pathLst>
                <a:path w="4231" h="4231">
                  <a:moveTo>
                    <a:pt x="1057" y="3165"/>
                  </a:moveTo>
                  <a:lnTo>
                    <a:pt x="0" y="2098"/>
                  </a:lnTo>
                  <a:lnTo>
                    <a:pt x="2117" y="0"/>
                  </a:lnTo>
                  <a:lnTo>
                    <a:pt x="4231" y="2133"/>
                  </a:lnTo>
                  <a:lnTo>
                    <a:pt x="2114" y="4231"/>
                  </a:lnTo>
                  <a:lnTo>
                    <a:pt x="1057" y="3165"/>
                  </a:lnTo>
                  <a:close/>
                </a:path>
              </a:pathLst>
            </a:custGeom>
            <a:noFill/>
            <a:ln cap="rnd" w="39600">
              <a:solidFill>
                <a:srgbClr val="ffd74c"/>
              </a:solidFill>
              <a:bevel/>
            </a:ln>
          </p:spPr>
          <p:style>
            <a:lnRef idx="0"/>
            <a:fillRef idx="0"/>
            <a:effectRef idx="0"/>
            <a:fontRef idx="minor"/>
          </p:style>
        </p:sp>
        <p:sp>
          <p:nvSpPr>
            <p:cNvPr id="49" name=""/>
            <p:cNvSpPr/>
            <p:nvPr/>
          </p:nvSpPr>
          <p:spPr>
            <a:xfrm>
              <a:off x="1190520" y="3367080"/>
              <a:ext cx="1522800" cy="1523160"/>
            </a:xfrm>
            <a:custGeom>
              <a:avLst/>
              <a:gdLst/>
              <a:ahLst/>
              <a:rect l="l" t="t" r="r" b="b"/>
              <a:pathLst>
                <a:path w="4231" h="4232">
                  <a:moveTo>
                    <a:pt x="1057" y="3165"/>
                  </a:moveTo>
                  <a:lnTo>
                    <a:pt x="0" y="2099"/>
                  </a:lnTo>
                  <a:lnTo>
                    <a:pt x="2116" y="0"/>
                  </a:lnTo>
                  <a:lnTo>
                    <a:pt x="4231" y="2133"/>
                  </a:lnTo>
                  <a:lnTo>
                    <a:pt x="2114" y="4232"/>
                  </a:lnTo>
                  <a:lnTo>
                    <a:pt x="1057" y="3165"/>
                  </a:lnTo>
                  <a:close/>
                </a:path>
              </a:pathLst>
            </a:custGeom>
            <a:noFill/>
            <a:ln cap="rnd" w="39600">
              <a:solidFill>
                <a:srgbClr val="ffd74c"/>
              </a:solidFill>
              <a:bevel/>
            </a:ln>
          </p:spPr>
          <p:style>
            <a:lnRef idx="0"/>
            <a:fillRef idx="0"/>
            <a:effectRef idx="0"/>
            <a:fontRef idx="minor"/>
          </p:style>
        </p:sp>
      </p:grpSp>
      <p:sp>
        <p:nvSpPr>
          <p:cNvPr id="50" name=""/>
          <p:cNvSpPr/>
          <p:nvPr/>
        </p:nvSpPr>
        <p:spPr>
          <a:xfrm>
            <a:off x="14040" y="5667120"/>
            <a:ext cx="10068480" cy="360"/>
          </a:xfrm>
          <a:custGeom>
            <a:avLst/>
            <a:gdLst/>
            <a:ahLst/>
            <a:rect l="l" t="t" r="r" b="b"/>
            <a:pathLst>
              <a:path w="27969" h="0">
                <a:moveTo>
                  <a:pt x="0" y="0"/>
                </a:moveTo>
                <a:lnTo>
                  <a:pt x="27969" y="0"/>
                </a:lnTo>
                <a:lnTo>
                  <a:pt x="27969" y="0"/>
                </a:lnTo>
                <a:lnTo>
                  <a:pt x="0" y="0"/>
                </a:lnTo>
                <a:close/>
              </a:path>
            </a:pathLst>
          </a:custGeom>
          <a:solidFill>
            <a:srgbClr val="ffffff"/>
          </a:solidFill>
          <a:ln w="0">
            <a:noFill/>
          </a:ln>
        </p:spPr>
        <p:style>
          <a:lnRef idx="0"/>
          <a:fillRef idx="0"/>
          <a:effectRef idx="0"/>
          <a:fontRef idx="minor"/>
        </p:style>
      </p:sp>
      <p:grpSp>
        <p:nvGrpSpPr>
          <p:cNvPr id="51" name=""/>
          <p:cNvGrpSpPr/>
          <p:nvPr/>
        </p:nvGrpSpPr>
        <p:grpSpPr>
          <a:xfrm>
            <a:off x="9783000" y="208080"/>
            <a:ext cx="80280" cy="5249520"/>
            <a:chOff x="9783000" y="208080"/>
            <a:chExt cx="80280" cy="5249520"/>
          </a:xfrm>
        </p:grpSpPr>
        <p:sp>
          <p:nvSpPr>
            <p:cNvPr id="52" name=""/>
            <p:cNvSpPr/>
            <p:nvPr/>
          </p:nvSpPr>
          <p:spPr>
            <a:xfrm>
              <a:off x="9783000" y="2890800"/>
              <a:ext cx="80280" cy="80280"/>
            </a:xfrm>
            <a:custGeom>
              <a:avLst/>
              <a:gdLst/>
              <a:ahLst/>
              <a:rect l="l" t="t" r="r" b="b"/>
              <a:pathLst>
                <a:path w="224" h="224">
                  <a:moveTo>
                    <a:pt x="112" y="224"/>
                  </a:moveTo>
                  <a:lnTo>
                    <a:pt x="119" y="224"/>
                  </a:lnTo>
                  <a:lnTo>
                    <a:pt x="127" y="223"/>
                  </a:lnTo>
                  <a:lnTo>
                    <a:pt x="134" y="222"/>
                  </a:lnTo>
                  <a:lnTo>
                    <a:pt x="141" y="220"/>
                  </a:lnTo>
                  <a:lnTo>
                    <a:pt x="148" y="218"/>
                  </a:lnTo>
                  <a:lnTo>
                    <a:pt x="155" y="215"/>
                  </a:lnTo>
                  <a:lnTo>
                    <a:pt x="162" y="212"/>
                  </a:lnTo>
                  <a:lnTo>
                    <a:pt x="168" y="209"/>
                  </a:lnTo>
                  <a:lnTo>
                    <a:pt x="174" y="205"/>
                  </a:lnTo>
                  <a:lnTo>
                    <a:pt x="180" y="201"/>
                  </a:lnTo>
                  <a:lnTo>
                    <a:pt x="186" y="196"/>
                  </a:lnTo>
                  <a:lnTo>
                    <a:pt x="191" y="191"/>
                  </a:lnTo>
                  <a:lnTo>
                    <a:pt x="196" y="186"/>
                  </a:lnTo>
                  <a:lnTo>
                    <a:pt x="201" y="180"/>
                  </a:lnTo>
                  <a:lnTo>
                    <a:pt x="205" y="174"/>
                  </a:lnTo>
                  <a:lnTo>
                    <a:pt x="209" y="168"/>
                  </a:lnTo>
                  <a:lnTo>
                    <a:pt x="212" y="162"/>
                  </a:lnTo>
                  <a:lnTo>
                    <a:pt x="215" y="155"/>
                  </a:lnTo>
                  <a:lnTo>
                    <a:pt x="218" y="148"/>
                  </a:lnTo>
                  <a:lnTo>
                    <a:pt x="220" y="141"/>
                  </a:lnTo>
                  <a:lnTo>
                    <a:pt x="222" y="134"/>
                  </a:lnTo>
                  <a:lnTo>
                    <a:pt x="223" y="127"/>
                  </a:lnTo>
                  <a:lnTo>
                    <a:pt x="224" y="119"/>
                  </a:lnTo>
                  <a:lnTo>
                    <a:pt x="224" y="112"/>
                  </a:lnTo>
                  <a:lnTo>
                    <a:pt x="224" y="105"/>
                  </a:lnTo>
                  <a:lnTo>
                    <a:pt x="223" y="97"/>
                  </a:lnTo>
                  <a:lnTo>
                    <a:pt x="222" y="90"/>
                  </a:lnTo>
                  <a:lnTo>
                    <a:pt x="220" y="83"/>
                  </a:lnTo>
                  <a:lnTo>
                    <a:pt x="218" y="76"/>
                  </a:lnTo>
                  <a:lnTo>
                    <a:pt x="215" y="69"/>
                  </a:lnTo>
                  <a:lnTo>
                    <a:pt x="212" y="62"/>
                  </a:lnTo>
                  <a:lnTo>
                    <a:pt x="209" y="56"/>
                  </a:lnTo>
                  <a:lnTo>
                    <a:pt x="205" y="50"/>
                  </a:lnTo>
                  <a:lnTo>
                    <a:pt x="201" y="44"/>
                  </a:lnTo>
                  <a:lnTo>
                    <a:pt x="196" y="38"/>
                  </a:lnTo>
                  <a:lnTo>
                    <a:pt x="191" y="33"/>
                  </a:lnTo>
                  <a:lnTo>
                    <a:pt x="186" y="28"/>
                  </a:lnTo>
                  <a:lnTo>
                    <a:pt x="180" y="23"/>
                  </a:lnTo>
                  <a:lnTo>
                    <a:pt x="174" y="19"/>
                  </a:lnTo>
                  <a:lnTo>
                    <a:pt x="168" y="15"/>
                  </a:lnTo>
                  <a:lnTo>
                    <a:pt x="162" y="12"/>
                  </a:lnTo>
                  <a:lnTo>
                    <a:pt x="155" y="9"/>
                  </a:lnTo>
                  <a:lnTo>
                    <a:pt x="148" y="6"/>
                  </a:lnTo>
                  <a:lnTo>
                    <a:pt x="141" y="4"/>
                  </a:lnTo>
                  <a:lnTo>
                    <a:pt x="134" y="2"/>
                  </a:lnTo>
                  <a:lnTo>
                    <a:pt x="127" y="1"/>
                  </a:lnTo>
                  <a:lnTo>
                    <a:pt x="119" y="0"/>
                  </a:lnTo>
                  <a:lnTo>
                    <a:pt x="112" y="0"/>
                  </a:lnTo>
                  <a:lnTo>
                    <a:pt x="105" y="0"/>
                  </a:lnTo>
                  <a:lnTo>
                    <a:pt x="98" y="1"/>
                  </a:lnTo>
                  <a:lnTo>
                    <a:pt x="90" y="2"/>
                  </a:lnTo>
                  <a:lnTo>
                    <a:pt x="83" y="4"/>
                  </a:lnTo>
                  <a:lnTo>
                    <a:pt x="76" y="6"/>
                  </a:lnTo>
                  <a:lnTo>
                    <a:pt x="69" y="8"/>
                  </a:lnTo>
                  <a:lnTo>
                    <a:pt x="63" y="11"/>
                  </a:lnTo>
                  <a:lnTo>
                    <a:pt x="56" y="15"/>
                  </a:lnTo>
                  <a:lnTo>
                    <a:pt x="50" y="19"/>
                  </a:lnTo>
                  <a:lnTo>
                    <a:pt x="44" y="23"/>
                  </a:lnTo>
                  <a:lnTo>
                    <a:pt x="38" y="27"/>
                  </a:lnTo>
                  <a:lnTo>
                    <a:pt x="33" y="32"/>
                  </a:lnTo>
                  <a:lnTo>
                    <a:pt x="28" y="38"/>
                  </a:lnTo>
                  <a:lnTo>
                    <a:pt x="23" y="44"/>
                  </a:lnTo>
                  <a:lnTo>
                    <a:pt x="19" y="50"/>
                  </a:lnTo>
                  <a:lnTo>
                    <a:pt x="15" y="56"/>
                  </a:lnTo>
                  <a:lnTo>
                    <a:pt x="12" y="62"/>
                  </a:lnTo>
                  <a:lnTo>
                    <a:pt x="9" y="69"/>
                  </a:lnTo>
                  <a:lnTo>
                    <a:pt x="6" y="76"/>
                  </a:lnTo>
                  <a:lnTo>
                    <a:pt x="4" y="83"/>
                  </a:lnTo>
                  <a:lnTo>
                    <a:pt x="2" y="90"/>
                  </a:lnTo>
                  <a:lnTo>
                    <a:pt x="1" y="97"/>
                  </a:lnTo>
                  <a:lnTo>
                    <a:pt x="0" y="105"/>
                  </a:lnTo>
                  <a:lnTo>
                    <a:pt x="0" y="112"/>
                  </a:lnTo>
                  <a:lnTo>
                    <a:pt x="0" y="119"/>
                  </a:lnTo>
                  <a:lnTo>
                    <a:pt x="1" y="126"/>
                  </a:lnTo>
                  <a:lnTo>
                    <a:pt x="2" y="134"/>
                  </a:lnTo>
                  <a:lnTo>
                    <a:pt x="4" y="141"/>
                  </a:lnTo>
                  <a:lnTo>
                    <a:pt x="6" y="148"/>
                  </a:lnTo>
                  <a:lnTo>
                    <a:pt x="9" y="155"/>
                  </a:lnTo>
                  <a:lnTo>
                    <a:pt x="12" y="161"/>
                  </a:lnTo>
                  <a:lnTo>
                    <a:pt x="15" y="168"/>
                  </a:lnTo>
                  <a:lnTo>
                    <a:pt x="19" y="174"/>
                  </a:lnTo>
                  <a:lnTo>
                    <a:pt x="23" y="180"/>
                  </a:lnTo>
                  <a:lnTo>
                    <a:pt x="28" y="186"/>
                  </a:lnTo>
                  <a:lnTo>
                    <a:pt x="33" y="191"/>
                  </a:lnTo>
                  <a:lnTo>
                    <a:pt x="38" y="196"/>
                  </a:lnTo>
                  <a:lnTo>
                    <a:pt x="44" y="201"/>
                  </a:lnTo>
                  <a:lnTo>
                    <a:pt x="50" y="205"/>
                  </a:lnTo>
                  <a:lnTo>
                    <a:pt x="56" y="209"/>
                  </a:lnTo>
                  <a:lnTo>
                    <a:pt x="63" y="212"/>
                  </a:lnTo>
                  <a:lnTo>
                    <a:pt x="69" y="215"/>
                  </a:lnTo>
                  <a:lnTo>
                    <a:pt x="76" y="218"/>
                  </a:lnTo>
                  <a:lnTo>
                    <a:pt x="83" y="220"/>
                  </a:lnTo>
                  <a:lnTo>
                    <a:pt x="90" y="222"/>
                  </a:lnTo>
                  <a:lnTo>
                    <a:pt x="98" y="223"/>
                  </a:lnTo>
                  <a:lnTo>
                    <a:pt x="105" y="224"/>
                  </a:lnTo>
                  <a:lnTo>
                    <a:pt x="112" y="224"/>
                  </a:lnTo>
                  <a:close/>
                </a:path>
              </a:pathLst>
            </a:custGeom>
            <a:solidFill>
              <a:srgbClr val="e54b87"/>
            </a:solidFill>
            <a:ln w="0">
              <a:noFill/>
            </a:ln>
          </p:spPr>
          <p:style>
            <a:lnRef idx="0"/>
            <a:fillRef idx="0"/>
            <a:effectRef idx="0"/>
            <a:fontRef idx="minor"/>
          </p:style>
        </p:sp>
        <p:sp>
          <p:nvSpPr>
            <p:cNvPr id="53" name=""/>
            <p:cNvSpPr/>
            <p:nvPr/>
          </p:nvSpPr>
          <p:spPr>
            <a:xfrm>
              <a:off x="9783000" y="3081960"/>
              <a:ext cx="80280" cy="80280"/>
            </a:xfrm>
            <a:custGeom>
              <a:avLst/>
              <a:gdLst/>
              <a:ahLst/>
              <a:rect l="l" t="t" r="r" b="b"/>
              <a:pathLst>
                <a:path w="224" h="224">
                  <a:moveTo>
                    <a:pt x="112" y="224"/>
                  </a:moveTo>
                  <a:lnTo>
                    <a:pt x="119" y="224"/>
                  </a:lnTo>
                  <a:lnTo>
                    <a:pt x="127" y="223"/>
                  </a:lnTo>
                  <a:lnTo>
                    <a:pt x="134" y="222"/>
                  </a:lnTo>
                  <a:lnTo>
                    <a:pt x="141" y="220"/>
                  </a:lnTo>
                  <a:lnTo>
                    <a:pt x="148" y="218"/>
                  </a:lnTo>
                  <a:lnTo>
                    <a:pt x="155" y="215"/>
                  </a:lnTo>
                  <a:lnTo>
                    <a:pt x="162" y="212"/>
                  </a:lnTo>
                  <a:lnTo>
                    <a:pt x="168" y="209"/>
                  </a:lnTo>
                  <a:lnTo>
                    <a:pt x="174" y="205"/>
                  </a:lnTo>
                  <a:lnTo>
                    <a:pt x="180" y="201"/>
                  </a:lnTo>
                  <a:lnTo>
                    <a:pt x="186" y="196"/>
                  </a:lnTo>
                  <a:lnTo>
                    <a:pt x="191" y="191"/>
                  </a:lnTo>
                  <a:lnTo>
                    <a:pt x="196" y="186"/>
                  </a:lnTo>
                  <a:lnTo>
                    <a:pt x="201" y="180"/>
                  </a:lnTo>
                  <a:lnTo>
                    <a:pt x="205" y="174"/>
                  </a:lnTo>
                  <a:lnTo>
                    <a:pt x="209" y="168"/>
                  </a:lnTo>
                  <a:lnTo>
                    <a:pt x="212" y="162"/>
                  </a:lnTo>
                  <a:lnTo>
                    <a:pt x="215" y="155"/>
                  </a:lnTo>
                  <a:lnTo>
                    <a:pt x="218" y="148"/>
                  </a:lnTo>
                  <a:lnTo>
                    <a:pt x="220" y="141"/>
                  </a:lnTo>
                  <a:lnTo>
                    <a:pt x="222" y="134"/>
                  </a:lnTo>
                  <a:lnTo>
                    <a:pt x="223" y="127"/>
                  </a:lnTo>
                  <a:lnTo>
                    <a:pt x="224" y="119"/>
                  </a:lnTo>
                  <a:lnTo>
                    <a:pt x="224" y="112"/>
                  </a:lnTo>
                  <a:lnTo>
                    <a:pt x="224" y="105"/>
                  </a:lnTo>
                  <a:lnTo>
                    <a:pt x="223" y="97"/>
                  </a:lnTo>
                  <a:lnTo>
                    <a:pt x="222" y="90"/>
                  </a:lnTo>
                  <a:lnTo>
                    <a:pt x="220" y="83"/>
                  </a:lnTo>
                  <a:lnTo>
                    <a:pt x="218" y="76"/>
                  </a:lnTo>
                  <a:lnTo>
                    <a:pt x="215" y="69"/>
                  </a:lnTo>
                  <a:lnTo>
                    <a:pt x="212" y="62"/>
                  </a:lnTo>
                  <a:lnTo>
                    <a:pt x="209" y="56"/>
                  </a:lnTo>
                  <a:lnTo>
                    <a:pt x="205" y="50"/>
                  </a:lnTo>
                  <a:lnTo>
                    <a:pt x="201" y="44"/>
                  </a:lnTo>
                  <a:lnTo>
                    <a:pt x="196" y="38"/>
                  </a:lnTo>
                  <a:lnTo>
                    <a:pt x="191" y="33"/>
                  </a:lnTo>
                  <a:lnTo>
                    <a:pt x="186" y="28"/>
                  </a:lnTo>
                  <a:lnTo>
                    <a:pt x="180" y="23"/>
                  </a:lnTo>
                  <a:lnTo>
                    <a:pt x="174" y="19"/>
                  </a:lnTo>
                  <a:lnTo>
                    <a:pt x="168" y="15"/>
                  </a:lnTo>
                  <a:lnTo>
                    <a:pt x="162" y="12"/>
                  </a:lnTo>
                  <a:lnTo>
                    <a:pt x="155" y="9"/>
                  </a:lnTo>
                  <a:lnTo>
                    <a:pt x="148" y="6"/>
                  </a:lnTo>
                  <a:lnTo>
                    <a:pt x="141" y="4"/>
                  </a:lnTo>
                  <a:lnTo>
                    <a:pt x="134" y="2"/>
                  </a:lnTo>
                  <a:lnTo>
                    <a:pt x="127" y="1"/>
                  </a:lnTo>
                  <a:lnTo>
                    <a:pt x="119" y="0"/>
                  </a:lnTo>
                  <a:lnTo>
                    <a:pt x="112" y="0"/>
                  </a:lnTo>
                  <a:lnTo>
                    <a:pt x="105" y="0"/>
                  </a:lnTo>
                  <a:lnTo>
                    <a:pt x="98" y="1"/>
                  </a:lnTo>
                  <a:lnTo>
                    <a:pt x="90" y="2"/>
                  </a:lnTo>
                  <a:lnTo>
                    <a:pt x="83" y="4"/>
                  </a:lnTo>
                  <a:lnTo>
                    <a:pt x="76" y="6"/>
                  </a:lnTo>
                  <a:lnTo>
                    <a:pt x="69" y="9"/>
                  </a:lnTo>
                  <a:lnTo>
                    <a:pt x="63" y="12"/>
                  </a:lnTo>
                  <a:lnTo>
                    <a:pt x="56" y="15"/>
                  </a:lnTo>
                  <a:lnTo>
                    <a:pt x="50" y="19"/>
                  </a:lnTo>
                  <a:lnTo>
                    <a:pt x="44" y="23"/>
                  </a:lnTo>
                  <a:lnTo>
                    <a:pt x="38" y="28"/>
                  </a:lnTo>
                  <a:lnTo>
                    <a:pt x="33" y="33"/>
                  </a:lnTo>
                  <a:lnTo>
                    <a:pt x="28" y="38"/>
                  </a:lnTo>
                  <a:lnTo>
                    <a:pt x="23" y="44"/>
                  </a:lnTo>
                  <a:lnTo>
                    <a:pt x="19" y="50"/>
                  </a:lnTo>
                  <a:lnTo>
                    <a:pt x="15" y="56"/>
                  </a:lnTo>
                  <a:lnTo>
                    <a:pt x="12" y="63"/>
                  </a:lnTo>
                  <a:lnTo>
                    <a:pt x="9" y="69"/>
                  </a:lnTo>
                  <a:lnTo>
                    <a:pt x="6" y="76"/>
                  </a:lnTo>
                  <a:lnTo>
                    <a:pt x="4" y="83"/>
                  </a:lnTo>
                  <a:lnTo>
                    <a:pt x="2" y="90"/>
                  </a:lnTo>
                  <a:lnTo>
                    <a:pt x="1" y="98"/>
                  </a:lnTo>
                  <a:lnTo>
                    <a:pt x="0" y="105"/>
                  </a:lnTo>
                  <a:lnTo>
                    <a:pt x="0" y="112"/>
                  </a:lnTo>
                  <a:lnTo>
                    <a:pt x="0" y="119"/>
                  </a:lnTo>
                  <a:lnTo>
                    <a:pt x="1" y="127"/>
                  </a:lnTo>
                  <a:lnTo>
                    <a:pt x="2" y="134"/>
                  </a:lnTo>
                  <a:lnTo>
                    <a:pt x="4" y="141"/>
                  </a:lnTo>
                  <a:lnTo>
                    <a:pt x="6" y="148"/>
                  </a:lnTo>
                  <a:lnTo>
                    <a:pt x="9" y="155"/>
                  </a:lnTo>
                  <a:lnTo>
                    <a:pt x="12" y="162"/>
                  </a:lnTo>
                  <a:lnTo>
                    <a:pt x="15" y="168"/>
                  </a:lnTo>
                  <a:lnTo>
                    <a:pt x="19" y="174"/>
                  </a:lnTo>
                  <a:lnTo>
                    <a:pt x="23" y="180"/>
                  </a:lnTo>
                  <a:lnTo>
                    <a:pt x="28" y="186"/>
                  </a:lnTo>
                  <a:lnTo>
                    <a:pt x="33" y="191"/>
                  </a:lnTo>
                  <a:lnTo>
                    <a:pt x="38" y="197"/>
                  </a:lnTo>
                  <a:lnTo>
                    <a:pt x="44" y="201"/>
                  </a:lnTo>
                  <a:lnTo>
                    <a:pt x="50" y="205"/>
                  </a:lnTo>
                  <a:lnTo>
                    <a:pt x="56" y="209"/>
                  </a:lnTo>
                  <a:lnTo>
                    <a:pt x="63" y="213"/>
                  </a:lnTo>
                  <a:lnTo>
                    <a:pt x="69" y="216"/>
                  </a:lnTo>
                  <a:lnTo>
                    <a:pt x="76" y="218"/>
                  </a:lnTo>
                  <a:lnTo>
                    <a:pt x="83" y="220"/>
                  </a:lnTo>
                  <a:lnTo>
                    <a:pt x="90" y="222"/>
                  </a:lnTo>
                  <a:lnTo>
                    <a:pt x="98" y="223"/>
                  </a:lnTo>
                  <a:lnTo>
                    <a:pt x="105" y="224"/>
                  </a:lnTo>
                  <a:lnTo>
                    <a:pt x="112" y="224"/>
                  </a:lnTo>
                  <a:close/>
                </a:path>
              </a:pathLst>
            </a:custGeom>
            <a:solidFill>
              <a:srgbClr val="f8b621"/>
            </a:solidFill>
            <a:ln w="0">
              <a:noFill/>
            </a:ln>
          </p:spPr>
          <p:style>
            <a:lnRef idx="0"/>
            <a:fillRef idx="0"/>
            <a:effectRef idx="0"/>
            <a:fontRef idx="minor"/>
          </p:style>
        </p:sp>
        <p:sp>
          <p:nvSpPr>
            <p:cNvPr id="54" name=""/>
            <p:cNvSpPr/>
            <p:nvPr/>
          </p:nvSpPr>
          <p:spPr>
            <a:xfrm>
              <a:off x="9783000" y="2503080"/>
              <a:ext cx="80280" cy="80280"/>
            </a:xfrm>
            <a:custGeom>
              <a:avLst/>
              <a:gdLst/>
              <a:ahLst/>
              <a:rect l="l" t="t" r="r" b="b"/>
              <a:pathLst>
                <a:path w="224" h="224">
                  <a:moveTo>
                    <a:pt x="112" y="224"/>
                  </a:moveTo>
                  <a:lnTo>
                    <a:pt x="119" y="224"/>
                  </a:lnTo>
                  <a:lnTo>
                    <a:pt x="127" y="223"/>
                  </a:lnTo>
                  <a:lnTo>
                    <a:pt x="134" y="222"/>
                  </a:lnTo>
                  <a:lnTo>
                    <a:pt x="141" y="220"/>
                  </a:lnTo>
                  <a:lnTo>
                    <a:pt x="148" y="218"/>
                  </a:lnTo>
                  <a:lnTo>
                    <a:pt x="155" y="216"/>
                  </a:lnTo>
                  <a:lnTo>
                    <a:pt x="162" y="213"/>
                  </a:lnTo>
                  <a:lnTo>
                    <a:pt x="168" y="209"/>
                  </a:lnTo>
                  <a:lnTo>
                    <a:pt x="174" y="205"/>
                  </a:lnTo>
                  <a:lnTo>
                    <a:pt x="180" y="201"/>
                  </a:lnTo>
                  <a:lnTo>
                    <a:pt x="186" y="196"/>
                  </a:lnTo>
                  <a:lnTo>
                    <a:pt x="191" y="191"/>
                  </a:lnTo>
                  <a:lnTo>
                    <a:pt x="196" y="186"/>
                  </a:lnTo>
                  <a:lnTo>
                    <a:pt x="201" y="180"/>
                  </a:lnTo>
                  <a:lnTo>
                    <a:pt x="205" y="174"/>
                  </a:lnTo>
                  <a:lnTo>
                    <a:pt x="209" y="168"/>
                  </a:lnTo>
                  <a:lnTo>
                    <a:pt x="212" y="162"/>
                  </a:lnTo>
                  <a:lnTo>
                    <a:pt x="215" y="155"/>
                  </a:lnTo>
                  <a:lnTo>
                    <a:pt x="218" y="148"/>
                  </a:lnTo>
                  <a:lnTo>
                    <a:pt x="220" y="141"/>
                  </a:lnTo>
                  <a:lnTo>
                    <a:pt x="222" y="134"/>
                  </a:lnTo>
                  <a:lnTo>
                    <a:pt x="223" y="127"/>
                  </a:lnTo>
                  <a:lnTo>
                    <a:pt x="224" y="119"/>
                  </a:lnTo>
                  <a:lnTo>
                    <a:pt x="224" y="112"/>
                  </a:lnTo>
                  <a:lnTo>
                    <a:pt x="224" y="105"/>
                  </a:lnTo>
                  <a:lnTo>
                    <a:pt x="223" y="97"/>
                  </a:lnTo>
                  <a:lnTo>
                    <a:pt x="222" y="90"/>
                  </a:lnTo>
                  <a:lnTo>
                    <a:pt x="220" y="83"/>
                  </a:lnTo>
                  <a:lnTo>
                    <a:pt x="218" y="76"/>
                  </a:lnTo>
                  <a:lnTo>
                    <a:pt x="215" y="69"/>
                  </a:lnTo>
                  <a:lnTo>
                    <a:pt x="212" y="62"/>
                  </a:lnTo>
                  <a:lnTo>
                    <a:pt x="209" y="56"/>
                  </a:lnTo>
                  <a:lnTo>
                    <a:pt x="205" y="50"/>
                  </a:lnTo>
                  <a:lnTo>
                    <a:pt x="201" y="44"/>
                  </a:lnTo>
                  <a:lnTo>
                    <a:pt x="196" y="38"/>
                  </a:lnTo>
                  <a:lnTo>
                    <a:pt x="191" y="33"/>
                  </a:lnTo>
                  <a:lnTo>
                    <a:pt x="186" y="28"/>
                  </a:lnTo>
                  <a:lnTo>
                    <a:pt x="180" y="23"/>
                  </a:lnTo>
                  <a:lnTo>
                    <a:pt x="174" y="19"/>
                  </a:lnTo>
                  <a:lnTo>
                    <a:pt x="168" y="15"/>
                  </a:lnTo>
                  <a:lnTo>
                    <a:pt x="162" y="11"/>
                  </a:lnTo>
                  <a:lnTo>
                    <a:pt x="155" y="8"/>
                  </a:lnTo>
                  <a:lnTo>
                    <a:pt x="148" y="6"/>
                  </a:lnTo>
                  <a:lnTo>
                    <a:pt x="141" y="4"/>
                  </a:lnTo>
                  <a:lnTo>
                    <a:pt x="134" y="2"/>
                  </a:lnTo>
                  <a:lnTo>
                    <a:pt x="127" y="1"/>
                  </a:lnTo>
                  <a:lnTo>
                    <a:pt x="119" y="0"/>
                  </a:lnTo>
                  <a:lnTo>
                    <a:pt x="112" y="0"/>
                  </a:lnTo>
                  <a:lnTo>
                    <a:pt x="105" y="0"/>
                  </a:lnTo>
                  <a:lnTo>
                    <a:pt x="98" y="1"/>
                  </a:lnTo>
                  <a:lnTo>
                    <a:pt x="90" y="2"/>
                  </a:lnTo>
                  <a:lnTo>
                    <a:pt x="83" y="4"/>
                  </a:lnTo>
                  <a:lnTo>
                    <a:pt x="76" y="6"/>
                  </a:lnTo>
                  <a:lnTo>
                    <a:pt x="69" y="8"/>
                  </a:lnTo>
                  <a:lnTo>
                    <a:pt x="63" y="11"/>
                  </a:lnTo>
                  <a:lnTo>
                    <a:pt x="56" y="15"/>
                  </a:lnTo>
                  <a:lnTo>
                    <a:pt x="50" y="19"/>
                  </a:lnTo>
                  <a:lnTo>
                    <a:pt x="44" y="23"/>
                  </a:lnTo>
                  <a:lnTo>
                    <a:pt x="38" y="28"/>
                  </a:lnTo>
                  <a:lnTo>
                    <a:pt x="33" y="33"/>
                  </a:lnTo>
                  <a:lnTo>
                    <a:pt x="28" y="38"/>
                  </a:lnTo>
                  <a:lnTo>
                    <a:pt x="23" y="44"/>
                  </a:lnTo>
                  <a:lnTo>
                    <a:pt x="19" y="50"/>
                  </a:lnTo>
                  <a:lnTo>
                    <a:pt x="15" y="56"/>
                  </a:lnTo>
                  <a:lnTo>
                    <a:pt x="12" y="62"/>
                  </a:lnTo>
                  <a:lnTo>
                    <a:pt x="9" y="69"/>
                  </a:lnTo>
                  <a:lnTo>
                    <a:pt x="6" y="76"/>
                  </a:lnTo>
                  <a:lnTo>
                    <a:pt x="4" y="83"/>
                  </a:lnTo>
                  <a:lnTo>
                    <a:pt x="2" y="90"/>
                  </a:lnTo>
                  <a:lnTo>
                    <a:pt x="1" y="97"/>
                  </a:lnTo>
                  <a:lnTo>
                    <a:pt x="0" y="105"/>
                  </a:lnTo>
                  <a:lnTo>
                    <a:pt x="0" y="112"/>
                  </a:lnTo>
                  <a:lnTo>
                    <a:pt x="0" y="119"/>
                  </a:lnTo>
                  <a:lnTo>
                    <a:pt x="1" y="127"/>
                  </a:lnTo>
                  <a:lnTo>
                    <a:pt x="2" y="134"/>
                  </a:lnTo>
                  <a:lnTo>
                    <a:pt x="4" y="141"/>
                  </a:lnTo>
                  <a:lnTo>
                    <a:pt x="6" y="148"/>
                  </a:lnTo>
                  <a:lnTo>
                    <a:pt x="9" y="155"/>
                  </a:lnTo>
                  <a:lnTo>
                    <a:pt x="12" y="162"/>
                  </a:lnTo>
                  <a:lnTo>
                    <a:pt x="15" y="168"/>
                  </a:lnTo>
                  <a:lnTo>
                    <a:pt x="19" y="174"/>
                  </a:lnTo>
                  <a:lnTo>
                    <a:pt x="23" y="180"/>
                  </a:lnTo>
                  <a:lnTo>
                    <a:pt x="28" y="186"/>
                  </a:lnTo>
                  <a:lnTo>
                    <a:pt x="33" y="191"/>
                  </a:lnTo>
                  <a:lnTo>
                    <a:pt x="38" y="196"/>
                  </a:lnTo>
                  <a:lnTo>
                    <a:pt x="44" y="201"/>
                  </a:lnTo>
                  <a:lnTo>
                    <a:pt x="50" y="205"/>
                  </a:lnTo>
                  <a:lnTo>
                    <a:pt x="56" y="209"/>
                  </a:lnTo>
                  <a:lnTo>
                    <a:pt x="63" y="213"/>
                  </a:lnTo>
                  <a:lnTo>
                    <a:pt x="69" y="216"/>
                  </a:lnTo>
                  <a:lnTo>
                    <a:pt x="76" y="218"/>
                  </a:lnTo>
                  <a:lnTo>
                    <a:pt x="83" y="220"/>
                  </a:lnTo>
                  <a:lnTo>
                    <a:pt x="90" y="222"/>
                  </a:lnTo>
                  <a:lnTo>
                    <a:pt x="98" y="223"/>
                  </a:lnTo>
                  <a:lnTo>
                    <a:pt x="105" y="224"/>
                  </a:lnTo>
                  <a:lnTo>
                    <a:pt x="112" y="224"/>
                  </a:lnTo>
                  <a:close/>
                </a:path>
              </a:pathLst>
            </a:custGeom>
            <a:solidFill>
              <a:srgbClr val="7f59ae"/>
            </a:solidFill>
            <a:ln w="0">
              <a:noFill/>
            </a:ln>
          </p:spPr>
          <p:style>
            <a:lnRef idx="0"/>
            <a:fillRef idx="0"/>
            <a:effectRef idx="0"/>
            <a:fontRef idx="minor"/>
          </p:style>
        </p:sp>
        <p:sp>
          <p:nvSpPr>
            <p:cNvPr id="55" name=""/>
            <p:cNvSpPr/>
            <p:nvPr/>
          </p:nvSpPr>
          <p:spPr>
            <a:xfrm>
              <a:off x="9783000" y="2694600"/>
              <a:ext cx="80280" cy="80280"/>
            </a:xfrm>
            <a:custGeom>
              <a:avLst/>
              <a:gdLst/>
              <a:ahLst/>
              <a:rect l="l" t="t" r="r" b="b"/>
              <a:pathLst>
                <a:path w="224" h="224">
                  <a:moveTo>
                    <a:pt x="112" y="224"/>
                  </a:moveTo>
                  <a:lnTo>
                    <a:pt x="119" y="224"/>
                  </a:lnTo>
                  <a:lnTo>
                    <a:pt x="127" y="223"/>
                  </a:lnTo>
                  <a:lnTo>
                    <a:pt x="134" y="222"/>
                  </a:lnTo>
                  <a:lnTo>
                    <a:pt x="141" y="220"/>
                  </a:lnTo>
                  <a:lnTo>
                    <a:pt x="148" y="218"/>
                  </a:lnTo>
                  <a:lnTo>
                    <a:pt x="155" y="216"/>
                  </a:lnTo>
                  <a:lnTo>
                    <a:pt x="162" y="213"/>
                  </a:lnTo>
                  <a:lnTo>
                    <a:pt x="168" y="209"/>
                  </a:lnTo>
                  <a:lnTo>
                    <a:pt x="174" y="205"/>
                  </a:lnTo>
                  <a:lnTo>
                    <a:pt x="180" y="201"/>
                  </a:lnTo>
                  <a:lnTo>
                    <a:pt x="186" y="196"/>
                  </a:lnTo>
                  <a:lnTo>
                    <a:pt x="191" y="191"/>
                  </a:lnTo>
                  <a:lnTo>
                    <a:pt x="196" y="186"/>
                  </a:lnTo>
                  <a:lnTo>
                    <a:pt x="201" y="180"/>
                  </a:lnTo>
                  <a:lnTo>
                    <a:pt x="205" y="174"/>
                  </a:lnTo>
                  <a:lnTo>
                    <a:pt x="209" y="168"/>
                  </a:lnTo>
                  <a:lnTo>
                    <a:pt x="212" y="162"/>
                  </a:lnTo>
                  <a:lnTo>
                    <a:pt x="215" y="155"/>
                  </a:lnTo>
                  <a:lnTo>
                    <a:pt x="218" y="148"/>
                  </a:lnTo>
                  <a:lnTo>
                    <a:pt x="220" y="141"/>
                  </a:lnTo>
                  <a:lnTo>
                    <a:pt x="222" y="134"/>
                  </a:lnTo>
                  <a:lnTo>
                    <a:pt x="223" y="127"/>
                  </a:lnTo>
                  <a:lnTo>
                    <a:pt x="224" y="119"/>
                  </a:lnTo>
                  <a:lnTo>
                    <a:pt x="224" y="112"/>
                  </a:lnTo>
                  <a:lnTo>
                    <a:pt x="224" y="105"/>
                  </a:lnTo>
                  <a:lnTo>
                    <a:pt x="223" y="97"/>
                  </a:lnTo>
                  <a:lnTo>
                    <a:pt x="222" y="90"/>
                  </a:lnTo>
                  <a:lnTo>
                    <a:pt x="220" y="83"/>
                  </a:lnTo>
                  <a:lnTo>
                    <a:pt x="218" y="76"/>
                  </a:lnTo>
                  <a:lnTo>
                    <a:pt x="215" y="69"/>
                  </a:lnTo>
                  <a:lnTo>
                    <a:pt x="212" y="62"/>
                  </a:lnTo>
                  <a:lnTo>
                    <a:pt x="209" y="56"/>
                  </a:lnTo>
                  <a:lnTo>
                    <a:pt x="205" y="50"/>
                  </a:lnTo>
                  <a:lnTo>
                    <a:pt x="201" y="44"/>
                  </a:lnTo>
                  <a:lnTo>
                    <a:pt x="196" y="38"/>
                  </a:lnTo>
                  <a:lnTo>
                    <a:pt x="191" y="33"/>
                  </a:lnTo>
                  <a:lnTo>
                    <a:pt x="186" y="28"/>
                  </a:lnTo>
                  <a:lnTo>
                    <a:pt x="180" y="23"/>
                  </a:lnTo>
                  <a:lnTo>
                    <a:pt x="174" y="19"/>
                  </a:lnTo>
                  <a:lnTo>
                    <a:pt x="168" y="15"/>
                  </a:lnTo>
                  <a:lnTo>
                    <a:pt x="162" y="11"/>
                  </a:lnTo>
                  <a:lnTo>
                    <a:pt x="155" y="8"/>
                  </a:lnTo>
                  <a:lnTo>
                    <a:pt x="148" y="6"/>
                  </a:lnTo>
                  <a:lnTo>
                    <a:pt x="141" y="4"/>
                  </a:lnTo>
                  <a:lnTo>
                    <a:pt x="134" y="2"/>
                  </a:lnTo>
                  <a:lnTo>
                    <a:pt x="127" y="1"/>
                  </a:lnTo>
                  <a:lnTo>
                    <a:pt x="119" y="0"/>
                  </a:lnTo>
                  <a:lnTo>
                    <a:pt x="112" y="0"/>
                  </a:lnTo>
                  <a:lnTo>
                    <a:pt x="105" y="0"/>
                  </a:lnTo>
                  <a:lnTo>
                    <a:pt x="98" y="1"/>
                  </a:lnTo>
                  <a:lnTo>
                    <a:pt x="90" y="2"/>
                  </a:lnTo>
                  <a:lnTo>
                    <a:pt x="83" y="4"/>
                  </a:lnTo>
                  <a:lnTo>
                    <a:pt x="76" y="6"/>
                  </a:lnTo>
                  <a:lnTo>
                    <a:pt x="69" y="8"/>
                  </a:lnTo>
                  <a:lnTo>
                    <a:pt x="63" y="11"/>
                  </a:lnTo>
                  <a:lnTo>
                    <a:pt x="56" y="15"/>
                  </a:lnTo>
                  <a:lnTo>
                    <a:pt x="50" y="19"/>
                  </a:lnTo>
                  <a:lnTo>
                    <a:pt x="44" y="23"/>
                  </a:lnTo>
                  <a:lnTo>
                    <a:pt x="38" y="28"/>
                  </a:lnTo>
                  <a:lnTo>
                    <a:pt x="33" y="33"/>
                  </a:lnTo>
                  <a:lnTo>
                    <a:pt x="28" y="38"/>
                  </a:lnTo>
                  <a:lnTo>
                    <a:pt x="23" y="44"/>
                  </a:lnTo>
                  <a:lnTo>
                    <a:pt x="19" y="50"/>
                  </a:lnTo>
                  <a:lnTo>
                    <a:pt x="15" y="56"/>
                  </a:lnTo>
                  <a:lnTo>
                    <a:pt x="12" y="62"/>
                  </a:lnTo>
                  <a:lnTo>
                    <a:pt x="9" y="69"/>
                  </a:lnTo>
                  <a:lnTo>
                    <a:pt x="6" y="76"/>
                  </a:lnTo>
                  <a:lnTo>
                    <a:pt x="4" y="83"/>
                  </a:lnTo>
                  <a:lnTo>
                    <a:pt x="2" y="90"/>
                  </a:lnTo>
                  <a:lnTo>
                    <a:pt x="1" y="97"/>
                  </a:lnTo>
                  <a:lnTo>
                    <a:pt x="0" y="105"/>
                  </a:lnTo>
                  <a:lnTo>
                    <a:pt x="0" y="112"/>
                  </a:lnTo>
                  <a:lnTo>
                    <a:pt x="0" y="119"/>
                  </a:lnTo>
                  <a:lnTo>
                    <a:pt x="1" y="126"/>
                  </a:lnTo>
                  <a:lnTo>
                    <a:pt x="2" y="134"/>
                  </a:lnTo>
                  <a:lnTo>
                    <a:pt x="4" y="141"/>
                  </a:lnTo>
                  <a:lnTo>
                    <a:pt x="6" y="148"/>
                  </a:lnTo>
                  <a:lnTo>
                    <a:pt x="9" y="155"/>
                  </a:lnTo>
                  <a:lnTo>
                    <a:pt x="12" y="161"/>
                  </a:lnTo>
                  <a:lnTo>
                    <a:pt x="15" y="168"/>
                  </a:lnTo>
                  <a:lnTo>
                    <a:pt x="19" y="174"/>
                  </a:lnTo>
                  <a:lnTo>
                    <a:pt x="23" y="180"/>
                  </a:lnTo>
                  <a:lnTo>
                    <a:pt x="28" y="186"/>
                  </a:lnTo>
                  <a:lnTo>
                    <a:pt x="33" y="191"/>
                  </a:lnTo>
                  <a:lnTo>
                    <a:pt x="38" y="196"/>
                  </a:lnTo>
                  <a:lnTo>
                    <a:pt x="44" y="201"/>
                  </a:lnTo>
                  <a:lnTo>
                    <a:pt x="50" y="205"/>
                  </a:lnTo>
                  <a:lnTo>
                    <a:pt x="56" y="209"/>
                  </a:lnTo>
                  <a:lnTo>
                    <a:pt x="63" y="213"/>
                  </a:lnTo>
                  <a:lnTo>
                    <a:pt x="69" y="216"/>
                  </a:lnTo>
                  <a:lnTo>
                    <a:pt x="76" y="218"/>
                  </a:lnTo>
                  <a:lnTo>
                    <a:pt x="83" y="220"/>
                  </a:lnTo>
                  <a:lnTo>
                    <a:pt x="90" y="222"/>
                  </a:lnTo>
                  <a:lnTo>
                    <a:pt x="98" y="223"/>
                  </a:lnTo>
                  <a:lnTo>
                    <a:pt x="105" y="224"/>
                  </a:lnTo>
                  <a:lnTo>
                    <a:pt x="112" y="224"/>
                  </a:lnTo>
                  <a:close/>
                </a:path>
              </a:pathLst>
            </a:custGeom>
            <a:solidFill>
              <a:srgbClr val="60c4e4"/>
            </a:solidFill>
            <a:ln w="0">
              <a:noFill/>
            </a:ln>
          </p:spPr>
          <p:style>
            <a:lnRef idx="0"/>
            <a:fillRef idx="0"/>
            <a:effectRef idx="0"/>
            <a:fontRef idx="minor"/>
          </p:style>
        </p:sp>
        <p:sp>
          <p:nvSpPr>
            <p:cNvPr id="56" name=""/>
            <p:cNvSpPr/>
            <p:nvPr/>
          </p:nvSpPr>
          <p:spPr>
            <a:xfrm>
              <a:off x="9823320" y="3122280"/>
              <a:ext cx="360" cy="2335320"/>
            </a:xfrm>
            <a:prstGeom prst="line">
              <a:avLst/>
            </a:prstGeom>
            <a:ln cap="rnd" w="10440">
              <a:solidFill>
                <a:srgbClr val="f8b621"/>
              </a:solidFill>
              <a:round/>
            </a:ln>
          </p:spPr>
          <p:style>
            <a:lnRef idx="0"/>
            <a:fillRef idx="0"/>
            <a:effectRef idx="0"/>
            <a:fontRef idx="minor"/>
          </p:style>
        </p:sp>
        <p:sp>
          <p:nvSpPr>
            <p:cNvPr id="57" name=""/>
            <p:cNvSpPr/>
            <p:nvPr/>
          </p:nvSpPr>
          <p:spPr>
            <a:xfrm>
              <a:off x="9823320" y="208080"/>
              <a:ext cx="360" cy="2335320"/>
            </a:xfrm>
            <a:prstGeom prst="line">
              <a:avLst/>
            </a:prstGeom>
            <a:ln cap="rnd" w="10440">
              <a:solidFill>
                <a:srgbClr val="7f59ae"/>
              </a:solidFill>
              <a:round/>
            </a:ln>
          </p:spPr>
          <p:style>
            <a:lnRef idx="0"/>
            <a:fillRef idx="0"/>
            <a:effectRef idx="0"/>
            <a:fontRef idx="minor"/>
          </p:style>
        </p:sp>
      </p:grpSp>
      <p:pic>
        <p:nvPicPr>
          <p:cNvPr id="58" name="" descr=""/>
          <p:cNvPicPr/>
          <p:nvPr/>
        </p:nvPicPr>
        <p:blipFill>
          <a:blip r:embed="rId2"/>
          <a:stretch/>
        </p:blipFill>
        <p:spPr>
          <a:xfrm>
            <a:off x="360" y="5465520"/>
            <a:ext cx="10079280" cy="208800"/>
          </a:xfrm>
          <a:prstGeom prst="rect">
            <a:avLst/>
          </a:prstGeom>
          <a:ln w="0">
            <a:noFill/>
          </a:ln>
        </p:spPr>
      </p:pic>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60"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7" name=""/>
          <p:cNvGrpSpPr/>
          <p:nvPr/>
        </p:nvGrpSpPr>
        <p:grpSpPr>
          <a:xfrm>
            <a:off x="6216120" y="658800"/>
            <a:ext cx="2409480" cy="4372920"/>
            <a:chOff x="6216120" y="658800"/>
            <a:chExt cx="2409480" cy="4372920"/>
          </a:xfrm>
        </p:grpSpPr>
        <p:sp>
          <p:nvSpPr>
            <p:cNvPr id="98" name=""/>
            <p:cNvSpPr/>
            <p:nvPr/>
          </p:nvSpPr>
          <p:spPr>
            <a:xfrm>
              <a:off x="7102800" y="806040"/>
              <a:ext cx="1522800" cy="1522800"/>
            </a:xfrm>
            <a:custGeom>
              <a:avLst/>
              <a:gdLst/>
              <a:ahLst/>
              <a:rect l="l" t="t" r="r" b="b"/>
              <a:pathLst>
                <a:path w="4231" h="4231">
                  <a:moveTo>
                    <a:pt x="1057" y="3164"/>
                  </a:moveTo>
                  <a:lnTo>
                    <a:pt x="0" y="2098"/>
                  </a:lnTo>
                  <a:lnTo>
                    <a:pt x="2117" y="0"/>
                  </a:lnTo>
                  <a:lnTo>
                    <a:pt x="4231" y="2133"/>
                  </a:lnTo>
                  <a:lnTo>
                    <a:pt x="2114" y="4231"/>
                  </a:lnTo>
                  <a:lnTo>
                    <a:pt x="1057" y="3164"/>
                  </a:lnTo>
                  <a:close/>
                </a:path>
              </a:pathLst>
            </a:custGeom>
            <a:solidFill>
              <a:srgbClr val="60c4e4"/>
            </a:solidFill>
            <a:ln w="0">
              <a:noFill/>
            </a:ln>
          </p:spPr>
          <p:style>
            <a:lnRef idx="0"/>
            <a:fillRef idx="0"/>
            <a:effectRef idx="0"/>
            <a:fontRef idx="minor"/>
          </p:style>
        </p:sp>
        <p:sp>
          <p:nvSpPr>
            <p:cNvPr id="99" name=""/>
            <p:cNvSpPr/>
            <p:nvPr/>
          </p:nvSpPr>
          <p:spPr>
            <a:xfrm>
              <a:off x="6216120" y="1677600"/>
              <a:ext cx="1522800" cy="1522800"/>
            </a:xfrm>
            <a:custGeom>
              <a:avLst/>
              <a:gdLst/>
              <a:ahLst/>
              <a:rect l="l" t="t" r="r" b="b"/>
              <a:pathLst>
                <a:path w="4231" h="4231">
                  <a:moveTo>
                    <a:pt x="1057" y="3165"/>
                  </a:moveTo>
                  <a:lnTo>
                    <a:pt x="0" y="2098"/>
                  </a:lnTo>
                  <a:lnTo>
                    <a:pt x="2117" y="0"/>
                  </a:lnTo>
                  <a:lnTo>
                    <a:pt x="4231" y="2133"/>
                  </a:lnTo>
                  <a:lnTo>
                    <a:pt x="2114" y="4231"/>
                  </a:lnTo>
                  <a:lnTo>
                    <a:pt x="1057" y="3165"/>
                  </a:lnTo>
                  <a:close/>
                </a:path>
              </a:pathLst>
            </a:custGeom>
            <a:solidFill>
              <a:srgbClr val="60c4e4"/>
            </a:solidFill>
            <a:ln w="0">
              <a:noFill/>
            </a:ln>
          </p:spPr>
          <p:style>
            <a:lnRef idx="0"/>
            <a:fillRef idx="0"/>
            <a:effectRef idx="0"/>
            <a:fontRef idx="minor"/>
          </p:style>
        </p:sp>
        <p:sp>
          <p:nvSpPr>
            <p:cNvPr id="100" name=""/>
            <p:cNvSpPr/>
            <p:nvPr/>
          </p:nvSpPr>
          <p:spPr>
            <a:xfrm>
              <a:off x="7102800" y="2637360"/>
              <a:ext cx="1522800" cy="1523160"/>
            </a:xfrm>
            <a:custGeom>
              <a:avLst/>
              <a:gdLst/>
              <a:ahLst/>
              <a:rect l="l" t="t" r="r" b="b"/>
              <a:pathLst>
                <a:path w="4231" h="4232">
                  <a:moveTo>
                    <a:pt x="1057" y="3165"/>
                  </a:moveTo>
                  <a:lnTo>
                    <a:pt x="0" y="2099"/>
                  </a:lnTo>
                  <a:lnTo>
                    <a:pt x="2117" y="0"/>
                  </a:lnTo>
                  <a:lnTo>
                    <a:pt x="4231" y="2133"/>
                  </a:lnTo>
                  <a:lnTo>
                    <a:pt x="2114" y="4232"/>
                  </a:lnTo>
                  <a:lnTo>
                    <a:pt x="1057" y="3165"/>
                  </a:lnTo>
                  <a:close/>
                </a:path>
              </a:pathLst>
            </a:custGeom>
            <a:solidFill>
              <a:srgbClr val="60c4e4"/>
            </a:solidFill>
            <a:ln w="0">
              <a:noFill/>
            </a:ln>
          </p:spPr>
          <p:style>
            <a:lnRef idx="0"/>
            <a:fillRef idx="0"/>
            <a:effectRef idx="0"/>
            <a:fontRef idx="minor"/>
          </p:style>
        </p:sp>
        <p:sp>
          <p:nvSpPr>
            <p:cNvPr id="101" name=""/>
            <p:cNvSpPr/>
            <p:nvPr/>
          </p:nvSpPr>
          <p:spPr>
            <a:xfrm>
              <a:off x="6216120" y="3508920"/>
              <a:ext cx="1522800" cy="1522800"/>
            </a:xfrm>
            <a:custGeom>
              <a:avLst/>
              <a:gdLst/>
              <a:ahLst/>
              <a:rect l="l" t="t" r="r" b="b"/>
              <a:pathLst>
                <a:path w="4231" h="4231">
                  <a:moveTo>
                    <a:pt x="1057" y="3164"/>
                  </a:moveTo>
                  <a:lnTo>
                    <a:pt x="0" y="2098"/>
                  </a:lnTo>
                  <a:lnTo>
                    <a:pt x="2117" y="0"/>
                  </a:lnTo>
                  <a:lnTo>
                    <a:pt x="4231" y="2133"/>
                  </a:lnTo>
                  <a:lnTo>
                    <a:pt x="2114" y="4231"/>
                  </a:lnTo>
                  <a:lnTo>
                    <a:pt x="1057" y="3164"/>
                  </a:lnTo>
                  <a:close/>
                </a:path>
              </a:pathLst>
            </a:custGeom>
            <a:solidFill>
              <a:srgbClr val="60c4e4"/>
            </a:solidFill>
            <a:ln w="0">
              <a:noFill/>
            </a:ln>
          </p:spPr>
          <p:style>
            <a:lnRef idx="0"/>
            <a:fillRef idx="0"/>
            <a:effectRef idx="0"/>
            <a:fontRef idx="minor"/>
          </p:style>
        </p:sp>
        <p:sp>
          <p:nvSpPr>
            <p:cNvPr id="102" name=""/>
            <p:cNvSpPr/>
            <p:nvPr/>
          </p:nvSpPr>
          <p:spPr>
            <a:xfrm>
              <a:off x="7102800" y="658800"/>
              <a:ext cx="1522800" cy="1522800"/>
            </a:xfrm>
            <a:custGeom>
              <a:avLst/>
              <a:gdLst/>
              <a:ahLst/>
              <a:rect l="l" t="t" r="r" b="b"/>
              <a:pathLst>
                <a:path w="4231" h="4231">
                  <a:moveTo>
                    <a:pt x="1057" y="3165"/>
                  </a:moveTo>
                  <a:lnTo>
                    <a:pt x="0" y="2098"/>
                  </a:lnTo>
                  <a:lnTo>
                    <a:pt x="2116" y="0"/>
                  </a:lnTo>
                  <a:lnTo>
                    <a:pt x="4231" y="2133"/>
                  </a:lnTo>
                  <a:lnTo>
                    <a:pt x="2114" y="4231"/>
                  </a:lnTo>
                  <a:lnTo>
                    <a:pt x="1057" y="3165"/>
                  </a:lnTo>
                  <a:close/>
                </a:path>
              </a:pathLst>
            </a:custGeom>
            <a:noFill/>
            <a:ln cap="rnd" w="39600">
              <a:solidFill>
                <a:srgbClr val="ffff6d"/>
              </a:solidFill>
              <a:bevel/>
            </a:ln>
          </p:spPr>
          <p:style>
            <a:lnRef idx="0"/>
            <a:fillRef idx="0"/>
            <a:effectRef idx="0"/>
            <a:fontRef idx="minor"/>
          </p:style>
        </p:sp>
        <p:sp>
          <p:nvSpPr>
            <p:cNvPr id="103" name=""/>
            <p:cNvSpPr/>
            <p:nvPr/>
          </p:nvSpPr>
          <p:spPr>
            <a:xfrm>
              <a:off x="6216120" y="1530360"/>
              <a:ext cx="1522800" cy="1523160"/>
            </a:xfrm>
            <a:custGeom>
              <a:avLst/>
              <a:gdLst/>
              <a:ahLst/>
              <a:rect l="l" t="t" r="r" b="b"/>
              <a:pathLst>
                <a:path w="4231" h="4232">
                  <a:moveTo>
                    <a:pt x="1057" y="3165"/>
                  </a:moveTo>
                  <a:lnTo>
                    <a:pt x="0" y="2099"/>
                  </a:lnTo>
                  <a:lnTo>
                    <a:pt x="2116" y="0"/>
                  </a:lnTo>
                  <a:lnTo>
                    <a:pt x="4231" y="2134"/>
                  </a:lnTo>
                  <a:lnTo>
                    <a:pt x="2114" y="4232"/>
                  </a:lnTo>
                  <a:lnTo>
                    <a:pt x="1057" y="3165"/>
                  </a:lnTo>
                  <a:close/>
                </a:path>
              </a:pathLst>
            </a:custGeom>
            <a:noFill/>
            <a:ln cap="rnd" w="39600">
              <a:solidFill>
                <a:srgbClr val="ffff6d"/>
              </a:solidFill>
              <a:bevel/>
            </a:ln>
          </p:spPr>
          <p:style>
            <a:lnRef idx="0"/>
            <a:fillRef idx="0"/>
            <a:effectRef idx="0"/>
            <a:fontRef idx="minor"/>
          </p:style>
        </p:sp>
        <p:sp>
          <p:nvSpPr>
            <p:cNvPr id="104" name=""/>
            <p:cNvSpPr/>
            <p:nvPr/>
          </p:nvSpPr>
          <p:spPr>
            <a:xfrm>
              <a:off x="7102800" y="2490480"/>
              <a:ext cx="1522800" cy="1522800"/>
            </a:xfrm>
            <a:custGeom>
              <a:avLst/>
              <a:gdLst/>
              <a:ahLst/>
              <a:rect l="l" t="t" r="r" b="b"/>
              <a:pathLst>
                <a:path w="4231" h="4231">
                  <a:moveTo>
                    <a:pt x="1057" y="3165"/>
                  </a:moveTo>
                  <a:lnTo>
                    <a:pt x="0" y="2098"/>
                  </a:lnTo>
                  <a:lnTo>
                    <a:pt x="2117" y="0"/>
                  </a:lnTo>
                  <a:lnTo>
                    <a:pt x="4231" y="2133"/>
                  </a:lnTo>
                  <a:lnTo>
                    <a:pt x="2114" y="4231"/>
                  </a:lnTo>
                  <a:lnTo>
                    <a:pt x="1057" y="3165"/>
                  </a:lnTo>
                  <a:close/>
                </a:path>
              </a:pathLst>
            </a:custGeom>
            <a:noFill/>
            <a:ln cap="rnd" w="39600">
              <a:solidFill>
                <a:srgbClr val="ffff6d"/>
              </a:solidFill>
              <a:bevel/>
            </a:ln>
          </p:spPr>
          <p:style>
            <a:lnRef idx="0"/>
            <a:fillRef idx="0"/>
            <a:effectRef idx="0"/>
            <a:fontRef idx="minor"/>
          </p:style>
        </p:sp>
        <p:sp>
          <p:nvSpPr>
            <p:cNvPr id="105" name=""/>
            <p:cNvSpPr/>
            <p:nvPr/>
          </p:nvSpPr>
          <p:spPr>
            <a:xfrm>
              <a:off x="6216120" y="3361680"/>
              <a:ext cx="1522800" cy="1523160"/>
            </a:xfrm>
            <a:custGeom>
              <a:avLst/>
              <a:gdLst/>
              <a:ahLst/>
              <a:rect l="l" t="t" r="r" b="b"/>
              <a:pathLst>
                <a:path w="4231" h="4232">
                  <a:moveTo>
                    <a:pt x="1057" y="3165"/>
                  </a:moveTo>
                  <a:lnTo>
                    <a:pt x="0" y="2099"/>
                  </a:lnTo>
                  <a:lnTo>
                    <a:pt x="2116" y="0"/>
                  </a:lnTo>
                  <a:lnTo>
                    <a:pt x="4231" y="2133"/>
                  </a:lnTo>
                  <a:lnTo>
                    <a:pt x="2114" y="4232"/>
                  </a:lnTo>
                  <a:lnTo>
                    <a:pt x="1057" y="3165"/>
                  </a:lnTo>
                  <a:close/>
                </a:path>
              </a:pathLst>
            </a:custGeom>
            <a:noFill/>
            <a:ln cap="rnd" w="39600">
              <a:solidFill>
                <a:srgbClr val="ffff6d"/>
              </a:solidFill>
              <a:bevel/>
            </a:ln>
          </p:spPr>
          <p:style>
            <a:lnRef idx="0"/>
            <a:fillRef idx="0"/>
            <a:effectRef idx="0"/>
            <a:fontRef idx="minor"/>
          </p:style>
        </p:sp>
      </p:grpSp>
      <p:sp>
        <p:nvSpPr>
          <p:cNvPr id="106" name=""/>
          <p:cNvSpPr/>
          <p:nvPr/>
        </p:nvSpPr>
        <p:spPr>
          <a:xfrm>
            <a:off x="9758160" y="2894040"/>
            <a:ext cx="80280" cy="80280"/>
          </a:xfrm>
          <a:custGeom>
            <a:avLst/>
            <a:gdLst/>
            <a:ahLst/>
            <a:rect l="l" t="t" r="r" b="b"/>
            <a:pathLst>
              <a:path w="224" h="224">
                <a:moveTo>
                  <a:pt x="112" y="224"/>
                </a:moveTo>
                <a:cubicBezTo>
                  <a:pt x="131" y="224"/>
                  <a:pt x="151" y="219"/>
                  <a:pt x="168" y="209"/>
                </a:cubicBezTo>
                <a:cubicBezTo>
                  <a:pt x="185" y="199"/>
                  <a:pt x="199" y="185"/>
                  <a:pt x="209" y="168"/>
                </a:cubicBezTo>
                <a:cubicBezTo>
                  <a:pt x="218" y="151"/>
                  <a:pt x="224" y="132"/>
                  <a:pt x="224" y="112"/>
                </a:cubicBezTo>
                <a:cubicBezTo>
                  <a:pt x="224" y="92"/>
                  <a:pt x="218" y="73"/>
                  <a:pt x="209" y="56"/>
                </a:cubicBezTo>
                <a:cubicBezTo>
                  <a:pt x="199" y="39"/>
                  <a:pt x="185" y="25"/>
                  <a:pt x="168" y="15"/>
                </a:cubicBezTo>
                <a:cubicBezTo>
                  <a:pt x="151" y="5"/>
                  <a:pt x="131" y="0"/>
                  <a:pt x="112" y="0"/>
                </a:cubicBezTo>
                <a:cubicBezTo>
                  <a:pt x="92" y="0"/>
                  <a:pt x="73" y="5"/>
                  <a:pt x="56" y="15"/>
                </a:cubicBezTo>
                <a:cubicBezTo>
                  <a:pt x="39" y="25"/>
                  <a:pt x="25" y="39"/>
                  <a:pt x="15" y="56"/>
                </a:cubicBezTo>
                <a:cubicBezTo>
                  <a:pt x="5" y="73"/>
                  <a:pt x="0" y="92"/>
                  <a:pt x="0" y="112"/>
                </a:cubicBezTo>
                <a:cubicBezTo>
                  <a:pt x="0" y="132"/>
                  <a:pt x="5" y="151"/>
                  <a:pt x="15" y="168"/>
                </a:cubicBezTo>
                <a:cubicBezTo>
                  <a:pt x="25" y="185"/>
                  <a:pt x="39" y="199"/>
                  <a:pt x="56" y="209"/>
                </a:cubicBezTo>
                <a:cubicBezTo>
                  <a:pt x="73" y="219"/>
                  <a:pt x="92" y="224"/>
                  <a:pt x="112" y="224"/>
                </a:cubicBezTo>
                <a:close/>
              </a:path>
            </a:pathLst>
          </a:custGeom>
          <a:solidFill>
            <a:srgbClr val="e54b87"/>
          </a:solidFill>
          <a:ln w="0">
            <a:noFill/>
          </a:ln>
        </p:spPr>
        <p:style>
          <a:lnRef idx="0"/>
          <a:fillRef idx="0"/>
          <a:effectRef idx="0"/>
          <a:fontRef idx="minor"/>
        </p:style>
      </p:sp>
      <p:sp>
        <p:nvSpPr>
          <p:cNvPr id="107" name=""/>
          <p:cNvSpPr/>
          <p:nvPr/>
        </p:nvSpPr>
        <p:spPr>
          <a:xfrm>
            <a:off x="9758160" y="3085560"/>
            <a:ext cx="80280" cy="80280"/>
          </a:xfrm>
          <a:custGeom>
            <a:avLst/>
            <a:gdLst/>
            <a:ahLst/>
            <a:rect l="l" t="t" r="r" b="b"/>
            <a:pathLst>
              <a:path w="224" h="224">
                <a:moveTo>
                  <a:pt x="112" y="224"/>
                </a:moveTo>
                <a:cubicBezTo>
                  <a:pt x="131" y="224"/>
                  <a:pt x="151" y="219"/>
                  <a:pt x="168" y="209"/>
                </a:cubicBezTo>
                <a:cubicBezTo>
                  <a:pt x="185" y="199"/>
                  <a:pt x="199" y="185"/>
                  <a:pt x="209" y="168"/>
                </a:cubicBezTo>
                <a:cubicBezTo>
                  <a:pt x="218" y="151"/>
                  <a:pt x="224" y="131"/>
                  <a:pt x="224" y="112"/>
                </a:cubicBezTo>
                <a:cubicBezTo>
                  <a:pt x="224" y="92"/>
                  <a:pt x="218" y="73"/>
                  <a:pt x="209" y="56"/>
                </a:cubicBezTo>
                <a:cubicBezTo>
                  <a:pt x="199" y="39"/>
                  <a:pt x="185" y="25"/>
                  <a:pt x="168" y="15"/>
                </a:cubicBezTo>
                <a:cubicBezTo>
                  <a:pt x="151" y="5"/>
                  <a:pt x="131" y="0"/>
                  <a:pt x="112" y="0"/>
                </a:cubicBezTo>
                <a:cubicBezTo>
                  <a:pt x="92" y="0"/>
                  <a:pt x="73" y="5"/>
                  <a:pt x="56" y="15"/>
                </a:cubicBezTo>
                <a:cubicBezTo>
                  <a:pt x="39" y="25"/>
                  <a:pt x="25" y="39"/>
                  <a:pt x="15" y="56"/>
                </a:cubicBezTo>
                <a:cubicBezTo>
                  <a:pt x="5" y="73"/>
                  <a:pt x="0" y="92"/>
                  <a:pt x="0" y="112"/>
                </a:cubicBezTo>
                <a:cubicBezTo>
                  <a:pt x="0" y="131"/>
                  <a:pt x="5" y="151"/>
                  <a:pt x="15" y="168"/>
                </a:cubicBezTo>
                <a:cubicBezTo>
                  <a:pt x="25" y="185"/>
                  <a:pt x="39" y="199"/>
                  <a:pt x="56" y="209"/>
                </a:cubicBezTo>
                <a:cubicBezTo>
                  <a:pt x="73" y="219"/>
                  <a:pt x="92" y="224"/>
                  <a:pt x="112" y="224"/>
                </a:cubicBezTo>
                <a:close/>
              </a:path>
            </a:pathLst>
          </a:custGeom>
          <a:solidFill>
            <a:srgbClr val="f8b621"/>
          </a:solidFill>
          <a:ln w="0">
            <a:noFill/>
          </a:ln>
        </p:spPr>
        <p:style>
          <a:lnRef idx="0"/>
          <a:fillRef idx="0"/>
          <a:effectRef idx="0"/>
          <a:fontRef idx="minor"/>
        </p:style>
      </p:sp>
      <p:sp>
        <p:nvSpPr>
          <p:cNvPr id="108" name=""/>
          <p:cNvSpPr/>
          <p:nvPr/>
        </p:nvSpPr>
        <p:spPr>
          <a:xfrm>
            <a:off x="9758160" y="2506680"/>
            <a:ext cx="80280" cy="80280"/>
          </a:xfrm>
          <a:custGeom>
            <a:avLst/>
            <a:gdLst/>
            <a:ahLst/>
            <a:rect l="l" t="t" r="r" b="b"/>
            <a:pathLst>
              <a:path w="224" h="224">
                <a:moveTo>
                  <a:pt x="112" y="224"/>
                </a:moveTo>
                <a:cubicBezTo>
                  <a:pt x="131" y="224"/>
                  <a:pt x="151" y="218"/>
                  <a:pt x="168" y="209"/>
                </a:cubicBezTo>
                <a:cubicBezTo>
                  <a:pt x="185" y="199"/>
                  <a:pt x="199" y="185"/>
                  <a:pt x="209" y="168"/>
                </a:cubicBezTo>
                <a:cubicBezTo>
                  <a:pt x="218" y="151"/>
                  <a:pt x="224" y="131"/>
                  <a:pt x="224" y="112"/>
                </a:cubicBezTo>
                <a:cubicBezTo>
                  <a:pt x="224" y="92"/>
                  <a:pt x="218" y="73"/>
                  <a:pt x="209" y="56"/>
                </a:cubicBezTo>
                <a:cubicBezTo>
                  <a:pt x="199" y="39"/>
                  <a:pt x="185" y="25"/>
                  <a:pt x="168" y="15"/>
                </a:cubicBezTo>
                <a:cubicBezTo>
                  <a:pt x="151" y="5"/>
                  <a:pt x="131" y="0"/>
                  <a:pt x="112" y="0"/>
                </a:cubicBezTo>
                <a:cubicBezTo>
                  <a:pt x="92" y="0"/>
                  <a:pt x="73" y="5"/>
                  <a:pt x="56" y="15"/>
                </a:cubicBezTo>
                <a:cubicBezTo>
                  <a:pt x="39" y="24"/>
                  <a:pt x="25" y="39"/>
                  <a:pt x="15" y="56"/>
                </a:cubicBezTo>
                <a:cubicBezTo>
                  <a:pt x="5" y="73"/>
                  <a:pt x="0" y="92"/>
                  <a:pt x="0" y="112"/>
                </a:cubicBezTo>
                <a:cubicBezTo>
                  <a:pt x="0" y="131"/>
                  <a:pt x="5" y="151"/>
                  <a:pt x="15" y="168"/>
                </a:cubicBezTo>
                <a:cubicBezTo>
                  <a:pt x="25" y="185"/>
                  <a:pt x="39" y="199"/>
                  <a:pt x="56" y="209"/>
                </a:cubicBezTo>
                <a:cubicBezTo>
                  <a:pt x="73" y="218"/>
                  <a:pt x="92" y="224"/>
                  <a:pt x="112" y="224"/>
                </a:cubicBezTo>
                <a:close/>
              </a:path>
            </a:pathLst>
          </a:custGeom>
          <a:solidFill>
            <a:srgbClr val="7f59ae"/>
          </a:solidFill>
          <a:ln w="0">
            <a:noFill/>
          </a:ln>
        </p:spPr>
        <p:style>
          <a:lnRef idx="0"/>
          <a:fillRef idx="0"/>
          <a:effectRef idx="0"/>
          <a:fontRef idx="minor"/>
        </p:style>
      </p:sp>
      <p:sp>
        <p:nvSpPr>
          <p:cNvPr id="109" name=""/>
          <p:cNvSpPr/>
          <p:nvPr/>
        </p:nvSpPr>
        <p:spPr>
          <a:xfrm>
            <a:off x="9758160" y="2697840"/>
            <a:ext cx="80280" cy="80280"/>
          </a:xfrm>
          <a:custGeom>
            <a:avLst/>
            <a:gdLst/>
            <a:ahLst/>
            <a:rect l="l" t="t" r="r" b="b"/>
            <a:pathLst>
              <a:path w="224" h="224">
                <a:moveTo>
                  <a:pt x="112" y="224"/>
                </a:moveTo>
                <a:cubicBezTo>
                  <a:pt x="131" y="224"/>
                  <a:pt x="151" y="219"/>
                  <a:pt x="168" y="209"/>
                </a:cubicBezTo>
                <a:cubicBezTo>
                  <a:pt x="185" y="199"/>
                  <a:pt x="199" y="185"/>
                  <a:pt x="209" y="168"/>
                </a:cubicBezTo>
                <a:cubicBezTo>
                  <a:pt x="218" y="151"/>
                  <a:pt x="224" y="131"/>
                  <a:pt x="224" y="112"/>
                </a:cubicBezTo>
                <a:cubicBezTo>
                  <a:pt x="224" y="92"/>
                  <a:pt x="218" y="73"/>
                  <a:pt x="209" y="56"/>
                </a:cubicBezTo>
                <a:cubicBezTo>
                  <a:pt x="199" y="39"/>
                  <a:pt x="185" y="25"/>
                  <a:pt x="168" y="15"/>
                </a:cubicBezTo>
                <a:cubicBezTo>
                  <a:pt x="151" y="5"/>
                  <a:pt x="131" y="0"/>
                  <a:pt x="112" y="0"/>
                </a:cubicBezTo>
                <a:cubicBezTo>
                  <a:pt x="92" y="0"/>
                  <a:pt x="73" y="6"/>
                  <a:pt x="56" y="15"/>
                </a:cubicBezTo>
                <a:cubicBezTo>
                  <a:pt x="39" y="25"/>
                  <a:pt x="25" y="39"/>
                  <a:pt x="15" y="56"/>
                </a:cubicBezTo>
                <a:cubicBezTo>
                  <a:pt x="5" y="73"/>
                  <a:pt x="0" y="93"/>
                  <a:pt x="0" y="112"/>
                </a:cubicBezTo>
                <a:cubicBezTo>
                  <a:pt x="0" y="132"/>
                  <a:pt x="5" y="151"/>
                  <a:pt x="15" y="168"/>
                </a:cubicBezTo>
                <a:cubicBezTo>
                  <a:pt x="25" y="185"/>
                  <a:pt x="39" y="199"/>
                  <a:pt x="56" y="209"/>
                </a:cubicBezTo>
                <a:cubicBezTo>
                  <a:pt x="73" y="219"/>
                  <a:pt x="92" y="224"/>
                  <a:pt x="112" y="224"/>
                </a:cubicBezTo>
                <a:close/>
              </a:path>
            </a:pathLst>
          </a:custGeom>
          <a:solidFill>
            <a:srgbClr val="60c4e4"/>
          </a:solidFill>
          <a:ln w="0">
            <a:noFill/>
          </a:ln>
        </p:spPr>
        <p:style>
          <a:lnRef idx="0"/>
          <a:fillRef idx="0"/>
          <a:effectRef idx="0"/>
          <a:fontRef idx="minor"/>
        </p:style>
      </p:sp>
      <p:sp>
        <p:nvSpPr>
          <p:cNvPr id="110" name=""/>
          <p:cNvSpPr/>
          <p:nvPr/>
        </p:nvSpPr>
        <p:spPr>
          <a:xfrm>
            <a:off x="9798480" y="3125880"/>
            <a:ext cx="360" cy="2334240"/>
          </a:xfrm>
          <a:custGeom>
            <a:avLst/>
            <a:gdLst/>
            <a:ahLst/>
            <a:rect l="l" t="t" r="r" b="b"/>
            <a:pathLst>
              <a:path fill="none" w="0" h="6485">
                <a:moveTo>
                  <a:pt x="0" y="0"/>
                </a:moveTo>
                <a:cubicBezTo>
                  <a:pt x="0" y="2162"/>
                  <a:pt x="0" y="4323"/>
                  <a:pt x="0" y="6485"/>
                </a:cubicBezTo>
              </a:path>
            </a:pathLst>
          </a:custGeom>
          <a:noFill/>
          <a:ln cap="rnd" w="10440">
            <a:solidFill>
              <a:srgbClr val="f8b621"/>
            </a:solidFill>
            <a:round/>
          </a:ln>
        </p:spPr>
        <p:style>
          <a:lnRef idx="0"/>
          <a:fillRef idx="0"/>
          <a:effectRef idx="0"/>
          <a:fontRef idx="minor"/>
        </p:style>
      </p:sp>
      <p:sp>
        <p:nvSpPr>
          <p:cNvPr id="111" name=""/>
          <p:cNvSpPr/>
          <p:nvPr/>
        </p:nvSpPr>
        <p:spPr>
          <a:xfrm>
            <a:off x="9798480" y="212040"/>
            <a:ext cx="360" cy="2334600"/>
          </a:xfrm>
          <a:custGeom>
            <a:avLst/>
            <a:gdLst/>
            <a:ahLst/>
            <a:rect l="l" t="t" r="r" b="b"/>
            <a:pathLst>
              <a:path fill="none" w="0" h="6486">
                <a:moveTo>
                  <a:pt x="0" y="0"/>
                </a:moveTo>
                <a:cubicBezTo>
                  <a:pt x="0" y="2162"/>
                  <a:pt x="0" y="4324"/>
                  <a:pt x="0" y="6486"/>
                </a:cubicBezTo>
              </a:path>
            </a:pathLst>
          </a:custGeom>
          <a:noFill/>
          <a:ln cap="rnd" w="10440">
            <a:solidFill>
              <a:srgbClr val="7f59ae"/>
            </a:solidFill>
            <a:round/>
          </a:ln>
        </p:spPr>
        <p:style>
          <a:lnRef idx="0"/>
          <a:fillRef idx="0"/>
          <a:effectRef idx="0"/>
          <a:fontRef idx="minor"/>
        </p:style>
      </p:sp>
      <p:pic>
        <p:nvPicPr>
          <p:cNvPr id="112" name="" descr=""/>
          <p:cNvPicPr/>
          <p:nvPr/>
        </p:nvPicPr>
        <p:blipFill>
          <a:blip r:embed="rId2"/>
          <a:stretch/>
        </p:blipFill>
        <p:spPr>
          <a:xfrm>
            <a:off x="720" y="5465880"/>
            <a:ext cx="10079280" cy="208800"/>
          </a:xfrm>
          <a:prstGeom prst="rect">
            <a:avLst/>
          </a:prstGeom>
          <a:ln w="0">
            <a:noFill/>
          </a:ln>
        </p:spPr>
      </p:pic>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14"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1" name=""/>
          <p:cNvGrpSpPr/>
          <p:nvPr/>
        </p:nvGrpSpPr>
        <p:grpSpPr>
          <a:xfrm>
            <a:off x="10800" y="360"/>
            <a:ext cx="3234960" cy="5693760"/>
            <a:chOff x="10800" y="360"/>
            <a:chExt cx="3234960" cy="5693760"/>
          </a:xfrm>
        </p:grpSpPr>
        <p:sp>
          <p:nvSpPr>
            <p:cNvPr id="152" name=""/>
            <p:cNvSpPr/>
            <p:nvPr/>
          </p:nvSpPr>
          <p:spPr>
            <a:xfrm>
              <a:off x="10800" y="360"/>
              <a:ext cx="1850760" cy="1946520"/>
            </a:xfrm>
            <a:custGeom>
              <a:avLst/>
              <a:gdLst/>
              <a:ahLst/>
              <a:rect l="l" t="t" r="r" b="b"/>
              <a:pathLst>
                <a:path w="5142" h="5408">
                  <a:moveTo>
                    <a:pt x="3781" y="0"/>
                  </a:moveTo>
                  <a:lnTo>
                    <a:pt x="0" y="2467"/>
                  </a:lnTo>
                  <a:lnTo>
                    <a:pt x="0" y="5408"/>
                  </a:lnTo>
                  <a:lnTo>
                    <a:pt x="5142" y="2053"/>
                  </a:lnTo>
                  <a:lnTo>
                    <a:pt x="3802" y="0"/>
                  </a:lnTo>
                  <a:lnTo>
                    <a:pt x="3781" y="0"/>
                  </a:lnTo>
                  <a:close/>
                </a:path>
              </a:pathLst>
            </a:custGeom>
            <a:solidFill>
              <a:srgbClr val="7f59ae"/>
            </a:solidFill>
            <a:ln w="0">
              <a:noFill/>
            </a:ln>
          </p:spPr>
          <p:style>
            <a:lnRef idx="0"/>
            <a:fillRef idx="0"/>
            <a:effectRef idx="0"/>
            <a:fontRef idx="minor"/>
          </p:style>
        </p:sp>
        <p:sp>
          <p:nvSpPr>
            <p:cNvPr id="153" name=""/>
            <p:cNvSpPr/>
            <p:nvPr/>
          </p:nvSpPr>
          <p:spPr>
            <a:xfrm>
              <a:off x="10800" y="2327760"/>
              <a:ext cx="2012400" cy="2030400"/>
            </a:xfrm>
            <a:custGeom>
              <a:avLst/>
              <a:gdLst/>
              <a:ahLst/>
              <a:rect l="l" t="t" r="r" b="b"/>
              <a:pathLst>
                <a:path w="5591" h="5641">
                  <a:moveTo>
                    <a:pt x="4291" y="0"/>
                  </a:moveTo>
                  <a:lnTo>
                    <a:pt x="0" y="2799"/>
                  </a:lnTo>
                  <a:lnTo>
                    <a:pt x="0" y="5641"/>
                  </a:lnTo>
                  <a:lnTo>
                    <a:pt x="5591" y="1993"/>
                  </a:lnTo>
                  <a:lnTo>
                    <a:pt x="4291" y="0"/>
                  </a:lnTo>
                  <a:close/>
                </a:path>
              </a:pathLst>
            </a:custGeom>
            <a:solidFill>
              <a:srgbClr val="f8b622"/>
            </a:solidFill>
            <a:ln w="0">
              <a:noFill/>
            </a:ln>
          </p:spPr>
          <p:style>
            <a:lnRef idx="0"/>
            <a:fillRef idx="0"/>
            <a:effectRef idx="0"/>
            <a:fontRef idx="minor"/>
          </p:style>
        </p:sp>
        <p:sp>
          <p:nvSpPr>
            <p:cNvPr id="154" name=""/>
            <p:cNvSpPr/>
            <p:nvPr/>
          </p:nvSpPr>
          <p:spPr>
            <a:xfrm>
              <a:off x="10800" y="200520"/>
              <a:ext cx="3193200" cy="3238920"/>
            </a:xfrm>
            <a:custGeom>
              <a:avLst/>
              <a:gdLst/>
              <a:ahLst/>
              <a:rect l="l" t="t" r="r" b="b"/>
              <a:pathLst>
                <a:path w="8871" h="8998">
                  <a:moveTo>
                    <a:pt x="6776" y="0"/>
                  </a:moveTo>
                  <a:lnTo>
                    <a:pt x="0" y="4422"/>
                  </a:lnTo>
                  <a:lnTo>
                    <a:pt x="0" y="8998"/>
                  </a:lnTo>
                  <a:lnTo>
                    <a:pt x="8871" y="3210"/>
                  </a:lnTo>
                  <a:lnTo>
                    <a:pt x="6776" y="0"/>
                  </a:lnTo>
                  <a:close/>
                </a:path>
              </a:pathLst>
            </a:custGeom>
            <a:solidFill>
              <a:srgbClr val="e54b89"/>
            </a:solidFill>
            <a:ln w="0">
              <a:noFill/>
            </a:ln>
          </p:spPr>
          <p:style>
            <a:lnRef idx="0"/>
            <a:fillRef idx="0"/>
            <a:effectRef idx="0"/>
            <a:fontRef idx="minor"/>
          </p:style>
        </p:sp>
        <p:sp>
          <p:nvSpPr>
            <p:cNvPr id="155" name=""/>
            <p:cNvSpPr/>
            <p:nvPr/>
          </p:nvSpPr>
          <p:spPr>
            <a:xfrm>
              <a:off x="10800" y="2680920"/>
              <a:ext cx="3234960" cy="2977200"/>
            </a:xfrm>
            <a:custGeom>
              <a:avLst/>
              <a:gdLst/>
              <a:ahLst/>
              <a:rect l="l" t="t" r="r" b="b"/>
              <a:pathLst>
                <a:path w="8987" h="8271">
                  <a:moveTo>
                    <a:pt x="7027" y="0"/>
                  </a:moveTo>
                  <a:lnTo>
                    <a:pt x="0" y="4585"/>
                  </a:lnTo>
                  <a:lnTo>
                    <a:pt x="0" y="8271"/>
                  </a:lnTo>
                  <a:lnTo>
                    <a:pt x="911" y="8271"/>
                  </a:lnTo>
                  <a:lnTo>
                    <a:pt x="8987" y="3002"/>
                  </a:lnTo>
                  <a:lnTo>
                    <a:pt x="7027" y="0"/>
                  </a:lnTo>
                  <a:close/>
                </a:path>
              </a:pathLst>
            </a:custGeom>
            <a:solidFill>
              <a:srgbClr val="fe7130"/>
            </a:solidFill>
            <a:ln w="0">
              <a:noFill/>
            </a:ln>
          </p:spPr>
          <p:style>
            <a:lnRef idx="0"/>
            <a:fillRef idx="0"/>
            <a:effectRef idx="0"/>
            <a:fontRef idx="minor"/>
          </p:style>
        </p:sp>
        <p:sp>
          <p:nvSpPr>
            <p:cNvPr id="156" name=""/>
            <p:cNvSpPr/>
            <p:nvPr/>
          </p:nvSpPr>
          <p:spPr>
            <a:xfrm>
              <a:off x="277560" y="4977000"/>
              <a:ext cx="1567800" cy="717120"/>
            </a:xfrm>
            <a:custGeom>
              <a:avLst/>
              <a:gdLst/>
              <a:ahLst/>
              <a:rect l="l" t="t" r="r" b="b"/>
              <a:pathLst>
                <a:path w="4356" h="1993">
                  <a:moveTo>
                    <a:pt x="3055" y="0"/>
                  </a:moveTo>
                  <a:lnTo>
                    <a:pt x="0" y="1993"/>
                  </a:lnTo>
                  <a:lnTo>
                    <a:pt x="4356" y="1993"/>
                  </a:lnTo>
                  <a:lnTo>
                    <a:pt x="3055" y="0"/>
                  </a:lnTo>
                  <a:close/>
                </a:path>
              </a:pathLst>
            </a:custGeom>
            <a:solidFill>
              <a:srgbClr val="7f59ae"/>
            </a:solidFill>
            <a:ln w="0">
              <a:noFill/>
            </a:ln>
          </p:spPr>
          <p:style>
            <a:lnRef idx="0"/>
            <a:fillRef idx="0"/>
            <a:effectRef idx="0"/>
            <a:fontRef idx="minor"/>
          </p:style>
        </p:sp>
        <p:sp>
          <p:nvSpPr>
            <p:cNvPr id="157" name=""/>
            <p:cNvSpPr/>
            <p:nvPr/>
          </p:nvSpPr>
          <p:spPr>
            <a:xfrm>
              <a:off x="10800" y="360"/>
              <a:ext cx="1398600" cy="912600"/>
            </a:xfrm>
            <a:custGeom>
              <a:avLst/>
              <a:gdLst/>
              <a:ahLst/>
              <a:rect l="l" t="t" r="r" b="b"/>
              <a:pathLst>
                <a:path w="3886" h="2536">
                  <a:moveTo>
                    <a:pt x="0" y="0"/>
                  </a:moveTo>
                  <a:lnTo>
                    <a:pt x="0" y="2536"/>
                  </a:lnTo>
                  <a:lnTo>
                    <a:pt x="3886" y="0"/>
                  </a:lnTo>
                  <a:lnTo>
                    <a:pt x="0" y="0"/>
                  </a:lnTo>
                  <a:close/>
                </a:path>
              </a:pathLst>
            </a:custGeom>
            <a:solidFill>
              <a:srgbClr val="60c4e4"/>
            </a:solidFill>
            <a:ln w="0">
              <a:noFill/>
            </a:ln>
          </p:spPr>
          <p:style>
            <a:lnRef idx="0"/>
            <a:fillRef idx="0"/>
            <a:effectRef idx="0"/>
            <a:fontRef idx="minor"/>
          </p:style>
        </p:sp>
      </p:grpSp>
      <p:sp>
        <p:nvSpPr>
          <p:cNvPr id="158" name=""/>
          <p:cNvSpPr/>
          <p:nvPr/>
        </p:nvSpPr>
        <p:spPr>
          <a:xfrm>
            <a:off x="10800" y="5669640"/>
            <a:ext cx="10068480" cy="10080"/>
          </a:xfrm>
          <a:custGeom>
            <a:avLst/>
            <a:gdLst/>
            <a:ahLst/>
            <a:rect l="l" t="t" r="r" b="b"/>
            <a:pathLst>
              <a:path w="27969" h="29">
                <a:moveTo>
                  <a:pt x="0" y="0"/>
                </a:moveTo>
                <a:lnTo>
                  <a:pt x="27969" y="0"/>
                </a:lnTo>
                <a:lnTo>
                  <a:pt x="27969" y="29"/>
                </a:lnTo>
                <a:lnTo>
                  <a:pt x="0" y="29"/>
                </a:lnTo>
                <a:lnTo>
                  <a:pt x="0" y="0"/>
                </a:lnTo>
                <a:close/>
              </a:path>
            </a:pathLst>
          </a:custGeom>
          <a:solidFill>
            <a:srgbClr val="ffffff"/>
          </a:solidFill>
          <a:ln w="0">
            <a:noFill/>
          </a:ln>
        </p:spPr>
        <p:style>
          <a:lnRef idx="0"/>
          <a:fillRef idx="0"/>
          <a:effectRef idx="0"/>
          <a:fontRef idx="minor"/>
        </p:style>
      </p:sp>
      <p:sp>
        <p:nvSpPr>
          <p:cNvPr id="1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60"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
          <p:cNvSpPr/>
          <p:nvPr/>
        </p:nvSpPr>
        <p:spPr>
          <a:xfrm>
            <a:off x="4038480" y="0"/>
            <a:ext cx="6039720" cy="5632920"/>
          </a:xfrm>
          <a:custGeom>
            <a:avLst/>
            <a:gdLst/>
            <a:ahLst/>
            <a:rect l="l" t="t" r="r" b="b"/>
            <a:pathLst>
              <a:path w="16778" h="15648">
                <a:moveTo>
                  <a:pt x="16778" y="0"/>
                </a:moveTo>
                <a:cubicBezTo>
                  <a:pt x="16778" y="5216"/>
                  <a:pt x="16778" y="10432"/>
                  <a:pt x="16778" y="15648"/>
                </a:cubicBezTo>
                <a:cubicBezTo>
                  <a:pt x="11186" y="15648"/>
                  <a:pt x="5593" y="15648"/>
                  <a:pt x="0" y="15648"/>
                </a:cubicBezTo>
                <a:cubicBezTo>
                  <a:pt x="0" y="3267"/>
                  <a:pt x="11861" y="0"/>
                  <a:pt x="16778" y="0"/>
                </a:cubicBezTo>
                <a:close/>
              </a:path>
            </a:pathLst>
          </a:custGeom>
          <a:solidFill>
            <a:srgbClr val="7f59ae"/>
          </a:solidFill>
          <a:ln w="0">
            <a:noFill/>
          </a:ln>
        </p:spPr>
        <p:style>
          <a:lnRef idx="0"/>
          <a:fillRef idx="0"/>
          <a:effectRef idx="0"/>
          <a:fontRef idx="minor"/>
        </p:style>
      </p:sp>
      <p:grpSp>
        <p:nvGrpSpPr>
          <p:cNvPr id="198" name=""/>
          <p:cNvGrpSpPr/>
          <p:nvPr/>
        </p:nvGrpSpPr>
        <p:grpSpPr>
          <a:xfrm>
            <a:off x="2452320" y="144000"/>
            <a:ext cx="5223960" cy="79920"/>
            <a:chOff x="2452320" y="144000"/>
            <a:chExt cx="5223960" cy="79920"/>
          </a:xfrm>
        </p:grpSpPr>
        <p:sp>
          <p:nvSpPr>
            <p:cNvPr id="199" name=""/>
            <p:cNvSpPr/>
            <p:nvPr/>
          </p:nvSpPr>
          <p:spPr>
            <a:xfrm>
              <a:off x="5122080" y="144000"/>
              <a:ext cx="79920" cy="79920"/>
            </a:xfrm>
            <a:custGeom>
              <a:avLst/>
              <a:gdLst/>
              <a:ahLst/>
              <a:rect l="l" t="t" r="r" b="b"/>
              <a:pathLst>
                <a:path w="223" h="223">
                  <a:moveTo>
                    <a:pt x="223" y="111"/>
                  </a:moveTo>
                  <a:cubicBezTo>
                    <a:pt x="223" y="92"/>
                    <a:pt x="218" y="72"/>
                    <a:pt x="208" y="55"/>
                  </a:cubicBezTo>
                  <a:cubicBezTo>
                    <a:pt x="198" y="38"/>
                    <a:pt x="184" y="25"/>
                    <a:pt x="167" y="15"/>
                  </a:cubicBezTo>
                  <a:cubicBezTo>
                    <a:pt x="150" y="5"/>
                    <a:pt x="130" y="0"/>
                    <a:pt x="111" y="0"/>
                  </a:cubicBezTo>
                  <a:cubicBezTo>
                    <a:pt x="91" y="0"/>
                    <a:pt x="73" y="5"/>
                    <a:pt x="56" y="15"/>
                  </a:cubicBezTo>
                  <a:cubicBezTo>
                    <a:pt x="39" y="25"/>
                    <a:pt x="25" y="38"/>
                    <a:pt x="15" y="55"/>
                  </a:cubicBezTo>
                  <a:cubicBezTo>
                    <a:pt x="5" y="72"/>
                    <a:pt x="0" y="92"/>
                    <a:pt x="0" y="111"/>
                  </a:cubicBezTo>
                  <a:cubicBezTo>
                    <a:pt x="0" y="131"/>
                    <a:pt x="5" y="150"/>
                    <a:pt x="15" y="167"/>
                  </a:cubicBezTo>
                  <a:cubicBezTo>
                    <a:pt x="25" y="184"/>
                    <a:pt x="39" y="198"/>
                    <a:pt x="56" y="208"/>
                  </a:cubicBezTo>
                  <a:cubicBezTo>
                    <a:pt x="72" y="217"/>
                    <a:pt x="92" y="223"/>
                    <a:pt x="111" y="223"/>
                  </a:cubicBezTo>
                  <a:cubicBezTo>
                    <a:pt x="131" y="223"/>
                    <a:pt x="150" y="217"/>
                    <a:pt x="167" y="208"/>
                  </a:cubicBezTo>
                  <a:cubicBezTo>
                    <a:pt x="184" y="198"/>
                    <a:pt x="198" y="184"/>
                    <a:pt x="208" y="167"/>
                  </a:cubicBezTo>
                  <a:cubicBezTo>
                    <a:pt x="218" y="150"/>
                    <a:pt x="223" y="131"/>
                    <a:pt x="223" y="111"/>
                  </a:cubicBezTo>
                  <a:close/>
                </a:path>
              </a:pathLst>
            </a:custGeom>
            <a:solidFill>
              <a:srgbClr val="e54b87"/>
            </a:solidFill>
            <a:ln w="0">
              <a:noFill/>
            </a:ln>
          </p:spPr>
          <p:style>
            <a:lnRef idx="0"/>
            <a:fillRef idx="0"/>
            <a:effectRef idx="0"/>
            <a:fontRef idx="minor"/>
          </p:style>
        </p:sp>
        <p:sp>
          <p:nvSpPr>
            <p:cNvPr id="200" name=""/>
            <p:cNvSpPr/>
            <p:nvPr/>
          </p:nvSpPr>
          <p:spPr>
            <a:xfrm>
              <a:off x="5312520" y="144000"/>
              <a:ext cx="79920" cy="79920"/>
            </a:xfrm>
            <a:custGeom>
              <a:avLst/>
              <a:gdLst/>
              <a:ahLst/>
              <a:rect l="l" t="t" r="r" b="b"/>
              <a:pathLst>
                <a:path w="223" h="223">
                  <a:moveTo>
                    <a:pt x="223" y="111"/>
                  </a:moveTo>
                  <a:cubicBezTo>
                    <a:pt x="223" y="92"/>
                    <a:pt x="218" y="72"/>
                    <a:pt x="208" y="55"/>
                  </a:cubicBezTo>
                  <a:cubicBezTo>
                    <a:pt x="198" y="38"/>
                    <a:pt x="184" y="25"/>
                    <a:pt x="167" y="15"/>
                  </a:cubicBezTo>
                  <a:cubicBezTo>
                    <a:pt x="150" y="5"/>
                    <a:pt x="131" y="0"/>
                    <a:pt x="112" y="0"/>
                  </a:cubicBezTo>
                  <a:cubicBezTo>
                    <a:pt x="92" y="0"/>
                    <a:pt x="73" y="5"/>
                    <a:pt x="56" y="15"/>
                  </a:cubicBezTo>
                  <a:cubicBezTo>
                    <a:pt x="39" y="25"/>
                    <a:pt x="25" y="38"/>
                    <a:pt x="15" y="55"/>
                  </a:cubicBezTo>
                  <a:cubicBezTo>
                    <a:pt x="5" y="72"/>
                    <a:pt x="0" y="92"/>
                    <a:pt x="0" y="111"/>
                  </a:cubicBezTo>
                  <a:cubicBezTo>
                    <a:pt x="0" y="131"/>
                    <a:pt x="5" y="150"/>
                    <a:pt x="15" y="167"/>
                  </a:cubicBezTo>
                  <a:cubicBezTo>
                    <a:pt x="25" y="184"/>
                    <a:pt x="39" y="198"/>
                    <a:pt x="56" y="208"/>
                  </a:cubicBezTo>
                  <a:cubicBezTo>
                    <a:pt x="73" y="217"/>
                    <a:pt x="92" y="223"/>
                    <a:pt x="112" y="223"/>
                  </a:cubicBezTo>
                  <a:cubicBezTo>
                    <a:pt x="131" y="223"/>
                    <a:pt x="150" y="217"/>
                    <a:pt x="167" y="208"/>
                  </a:cubicBezTo>
                  <a:cubicBezTo>
                    <a:pt x="184" y="198"/>
                    <a:pt x="198" y="184"/>
                    <a:pt x="208" y="167"/>
                  </a:cubicBezTo>
                  <a:cubicBezTo>
                    <a:pt x="218" y="150"/>
                    <a:pt x="223" y="131"/>
                    <a:pt x="223" y="111"/>
                  </a:cubicBezTo>
                  <a:close/>
                </a:path>
              </a:pathLst>
            </a:custGeom>
            <a:solidFill>
              <a:srgbClr val="f8b621"/>
            </a:solidFill>
            <a:ln w="0">
              <a:noFill/>
            </a:ln>
          </p:spPr>
          <p:style>
            <a:lnRef idx="0"/>
            <a:fillRef idx="0"/>
            <a:effectRef idx="0"/>
            <a:fontRef idx="minor"/>
          </p:style>
        </p:sp>
        <p:sp>
          <p:nvSpPr>
            <p:cNvPr id="201" name=""/>
            <p:cNvSpPr/>
            <p:nvPr/>
          </p:nvSpPr>
          <p:spPr>
            <a:xfrm>
              <a:off x="4736160" y="144000"/>
              <a:ext cx="79920" cy="79920"/>
            </a:xfrm>
            <a:custGeom>
              <a:avLst/>
              <a:gdLst/>
              <a:ahLst/>
              <a:rect l="l" t="t" r="r" b="b"/>
              <a:pathLst>
                <a:path w="223" h="223">
                  <a:moveTo>
                    <a:pt x="223" y="111"/>
                  </a:moveTo>
                  <a:cubicBezTo>
                    <a:pt x="223" y="92"/>
                    <a:pt x="218" y="72"/>
                    <a:pt x="208" y="55"/>
                  </a:cubicBezTo>
                  <a:cubicBezTo>
                    <a:pt x="198" y="38"/>
                    <a:pt x="184" y="25"/>
                    <a:pt x="167" y="15"/>
                  </a:cubicBezTo>
                  <a:cubicBezTo>
                    <a:pt x="150" y="5"/>
                    <a:pt x="131" y="0"/>
                    <a:pt x="112" y="0"/>
                  </a:cubicBezTo>
                  <a:cubicBezTo>
                    <a:pt x="92" y="0"/>
                    <a:pt x="73" y="5"/>
                    <a:pt x="56" y="15"/>
                  </a:cubicBezTo>
                  <a:cubicBezTo>
                    <a:pt x="39" y="25"/>
                    <a:pt x="25" y="38"/>
                    <a:pt x="15" y="55"/>
                  </a:cubicBezTo>
                  <a:cubicBezTo>
                    <a:pt x="5" y="72"/>
                    <a:pt x="0" y="92"/>
                    <a:pt x="0" y="111"/>
                  </a:cubicBezTo>
                  <a:cubicBezTo>
                    <a:pt x="0" y="131"/>
                    <a:pt x="5" y="150"/>
                    <a:pt x="15" y="167"/>
                  </a:cubicBezTo>
                  <a:cubicBezTo>
                    <a:pt x="25" y="184"/>
                    <a:pt x="39" y="198"/>
                    <a:pt x="56" y="208"/>
                  </a:cubicBezTo>
                  <a:cubicBezTo>
                    <a:pt x="73" y="217"/>
                    <a:pt x="92" y="223"/>
                    <a:pt x="112" y="223"/>
                  </a:cubicBezTo>
                  <a:cubicBezTo>
                    <a:pt x="131" y="223"/>
                    <a:pt x="150" y="217"/>
                    <a:pt x="167" y="208"/>
                  </a:cubicBezTo>
                  <a:cubicBezTo>
                    <a:pt x="183" y="198"/>
                    <a:pt x="198" y="184"/>
                    <a:pt x="208" y="167"/>
                  </a:cubicBezTo>
                  <a:cubicBezTo>
                    <a:pt x="218" y="150"/>
                    <a:pt x="223" y="131"/>
                    <a:pt x="223" y="111"/>
                  </a:cubicBezTo>
                  <a:close/>
                </a:path>
              </a:pathLst>
            </a:custGeom>
            <a:solidFill>
              <a:srgbClr val="7f59ae"/>
            </a:solidFill>
            <a:ln w="0">
              <a:noFill/>
            </a:ln>
          </p:spPr>
          <p:style>
            <a:lnRef idx="0"/>
            <a:fillRef idx="0"/>
            <a:effectRef idx="0"/>
            <a:fontRef idx="minor"/>
          </p:style>
        </p:sp>
        <p:sp>
          <p:nvSpPr>
            <p:cNvPr id="202" name=""/>
            <p:cNvSpPr/>
            <p:nvPr/>
          </p:nvSpPr>
          <p:spPr>
            <a:xfrm>
              <a:off x="4926960" y="144000"/>
              <a:ext cx="79560" cy="79920"/>
            </a:xfrm>
            <a:custGeom>
              <a:avLst/>
              <a:gdLst/>
              <a:ahLst/>
              <a:rect l="l" t="t" r="r" b="b"/>
              <a:pathLst>
                <a:path w="222" h="223">
                  <a:moveTo>
                    <a:pt x="222" y="111"/>
                  </a:moveTo>
                  <a:cubicBezTo>
                    <a:pt x="222" y="92"/>
                    <a:pt x="217" y="72"/>
                    <a:pt x="208" y="55"/>
                  </a:cubicBezTo>
                  <a:cubicBezTo>
                    <a:pt x="198" y="38"/>
                    <a:pt x="184" y="25"/>
                    <a:pt x="167" y="15"/>
                  </a:cubicBezTo>
                  <a:cubicBezTo>
                    <a:pt x="150" y="5"/>
                    <a:pt x="131" y="0"/>
                    <a:pt x="111" y="0"/>
                  </a:cubicBezTo>
                  <a:cubicBezTo>
                    <a:pt x="91" y="0"/>
                    <a:pt x="72" y="5"/>
                    <a:pt x="55" y="15"/>
                  </a:cubicBezTo>
                  <a:cubicBezTo>
                    <a:pt x="38" y="25"/>
                    <a:pt x="25" y="38"/>
                    <a:pt x="15" y="55"/>
                  </a:cubicBezTo>
                  <a:cubicBezTo>
                    <a:pt x="5" y="72"/>
                    <a:pt x="0" y="92"/>
                    <a:pt x="0" y="111"/>
                  </a:cubicBezTo>
                  <a:cubicBezTo>
                    <a:pt x="0" y="131"/>
                    <a:pt x="5" y="150"/>
                    <a:pt x="15" y="167"/>
                  </a:cubicBezTo>
                  <a:cubicBezTo>
                    <a:pt x="24" y="184"/>
                    <a:pt x="38" y="198"/>
                    <a:pt x="55" y="208"/>
                  </a:cubicBezTo>
                  <a:cubicBezTo>
                    <a:pt x="72" y="217"/>
                    <a:pt x="91" y="223"/>
                    <a:pt x="111" y="223"/>
                  </a:cubicBezTo>
                  <a:cubicBezTo>
                    <a:pt x="131" y="223"/>
                    <a:pt x="150" y="217"/>
                    <a:pt x="167" y="208"/>
                  </a:cubicBezTo>
                  <a:cubicBezTo>
                    <a:pt x="184" y="198"/>
                    <a:pt x="198" y="184"/>
                    <a:pt x="208" y="167"/>
                  </a:cubicBezTo>
                  <a:cubicBezTo>
                    <a:pt x="217" y="150"/>
                    <a:pt x="222" y="131"/>
                    <a:pt x="222" y="111"/>
                  </a:cubicBezTo>
                  <a:close/>
                </a:path>
              </a:pathLst>
            </a:custGeom>
            <a:solidFill>
              <a:srgbClr val="60c4e4"/>
            </a:solidFill>
            <a:ln w="0">
              <a:noFill/>
            </a:ln>
          </p:spPr>
          <p:style>
            <a:lnRef idx="0"/>
            <a:fillRef idx="0"/>
            <a:effectRef idx="0"/>
            <a:fontRef idx="minor"/>
          </p:style>
        </p:sp>
        <p:sp>
          <p:nvSpPr>
            <p:cNvPr id="203" name=""/>
            <p:cNvSpPr/>
            <p:nvPr/>
          </p:nvSpPr>
          <p:spPr>
            <a:xfrm>
              <a:off x="5352840" y="183960"/>
              <a:ext cx="2323440" cy="360"/>
            </a:xfrm>
            <a:custGeom>
              <a:avLst/>
              <a:gdLst/>
              <a:ahLst/>
              <a:rect l="l" t="t" r="r" b="b"/>
              <a:pathLst>
                <a:path fill="none" w="6455" h="0">
                  <a:moveTo>
                    <a:pt x="0" y="0"/>
                  </a:moveTo>
                  <a:cubicBezTo>
                    <a:pt x="2152" y="0"/>
                    <a:pt x="4303" y="0"/>
                    <a:pt x="6455" y="0"/>
                  </a:cubicBezTo>
                </a:path>
              </a:pathLst>
            </a:custGeom>
            <a:noFill/>
            <a:ln cap="rnd" w="10440">
              <a:solidFill>
                <a:srgbClr val="f8b621"/>
              </a:solidFill>
              <a:round/>
            </a:ln>
          </p:spPr>
          <p:style>
            <a:lnRef idx="0"/>
            <a:fillRef idx="0"/>
            <a:effectRef idx="0"/>
            <a:fontRef idx="minor"/>
          </p:style>
        </p:sp>
        <p:sp>
          <p:nvSpPr>
            <p:cNvPr id="204" name=""/>
            <p:cNvSpPr/>
            <p:nvPr/>
          </p:nvSpPr>
          <p:spPr>
            <a:xfrm>
              <a:off x="2452320" y="183960"/>
              <a:ext cx="2323800" cy="360"/>
            </a:xfrm>
            <a:custGeom>
              <a:avLst/>
              <a:gdLst/>
              <a:ahLst/>
              <a:rect l="l" t="t" r="r" b="b"/>
              <a:pathLst>
                <a:path fill="none" w="6456" h="0">
                  <a:moveTo>
                    <a:pt x="0" y="0"/>
                  </a:moveTo>
                  <a:cubicBezTo>
                    <a:pt x="2152" y="0"/>
                    <a:pt x="4304" y="0"/>
                    <a:pt x="6456" y="0"/>
                  </a:cubicBezTo>
                </a:path>
              </a:pathLst>
            </a:custGeom>
            <a:noFill/>
            <a:ln cap="rnd" w="10440">
              <a:solidFill>
                <a:srgbClr val="7f59ae"/>
              </a:solidFill>
              <a:round/>
            </a:ln>
          </p:spPr>
          <p:style>
            <a:lnRef idx="0"/>
            <a:fillRef idx="0"/>
            <a:effectRef idx="0"/>
            <a:fontRef idx="minor"/>
          </p:style>
        </p:sp>
      </p:grpSp>
      <p:grpSp>
        <p:nvGrpSpPr>
          <p:cNvPr id="205" name=""/>
          <p:cNvGrpSpPr/>
          <p:nvPr/>
        </p:nvGrpSpPr>
        <p:grpSpPr>
          <a:xfrm>
            <a:off x="4706280" y="393480"/>
            <a:ext cx="4761360" cy="4761000"/>
            <a:chOff x="4706280" y="393480"/>
            <a:chExt cx="4761360" cy="4761000"/>
          </a:xfrm>
        </p:grpSpPr>
        <p:sp>
          <p:nvSpPr>
            <p:cNvPr id="206" name=""/>
            <p:cNvSpPr/>
            <p:nvPr/>
          </p:nvSpPr>
          <p:spPr>
            <a:xfrm>
              <a:off x="4706280" y="393480"/>
              <a:ext cx="4761360" cy="4761000"/>
            </a:xfrm>
            <a:custGeom>
              <a:avLst/>
              <a:gdLst/>
              <a:ahLst/>
              <a:rect l="l" t="t" r="r" b="b"/>
              <a:pathLst>
                <a:path w="13227" h="13226">
                  <a:moveTo>
                    <a:pt x="0" y="0"/>
                  </a:moveTo>
                  <a:cubicBezTo>
                    <a:pt x="4409" y="0"/>
                    <a:pt x="8818" y="0"/>
                    <a:pt x="13227" y="0"/>
                  </a:cubicBezTo>
                  <a:cubicBezTo>
                    <a:pt x="13227" y="4409"/>
                    <a:pt x="13227" y="8817"/>
                    <a:pt x="13227" y="13226"/>
                  </a:cubicBezTo>
                  <a:cubicBezTo>
                    <a:pt x="8818" y="13226"/>
                    <a:pt x="4409" y="13226"/>
                    <a:pt x="0" y="13226"/>
                  </a:cubicBezTo>
                  <a:cubicBezTo>
                    <a:pt x="0" y="8817"/>
                    <a:pt x="0" y="4409"/>
                    <a:pt x="0" y="0"/>
                  </a:cubicBezTo>
                  <a:close/>
                </a:path>
              </a:pathLst>
            </a:custGeom>
            <a:noFill/>
            <a:ln cap="rnd" w="56880">
              <a:solidFill>
                <a:srgbClr val="60c4e4"/>
              </a:solidFill>
              <a:round/>
            </a:ln>
          </p:spPr>
          <p:style>
            <a:lnRef idx="0"/>
            <a:fillRef idx="0"/>
            <a:effectRef idx="0"/>
            <a:fontRef idx="minor"/>
          </p:style>
        </p:sp>
        <p:sp>
          <p:nvSpPr>
            <p:cNvPr id="207" name=""/>
            <p:cNvSpPr/>
            <p:nvPr/>
          </p:nvSpPr>
          <p:spPr>
            <a:xfrm>
              <a:off x="4989960" y="677520"/>
              <a:ext cx="4193640" cy="4192920"/>
            </a:xfrm>
            <a:custGeom>
              <a:avLst/>
              <a:gdLst/>
              <a:ahLst/>
              <a:rect l="l" t="t" r="r" b="b"/>
              <a:pathLst>
                <a:path w="11650" h="11648">
                  <a:moveTo>
                    <a:pt x="0" y="0"/>
                  </a:moveTo>
                  <a:cubicBezTo>
                    <a:pt x="3883" y="0"/>
                    <a:pt x="7766" y="0"/>
                    <a:pt x="11650" y="0"/>
                  </a:cubicBezTo>
                  <a:cubicBezTo>
                    <a:pt x="11650" y="3883"/>
                    <a:pt x="11650" y="7766"/>
                    <a:pt x="11650" y="11648"/>
                  </a:cubicBezTo>
                  <a:cubicBezTo>
                    <a:pt x="7766" y="11648"/>
                    <a:pt x="3883" y="11648"/>
                    <a:pt x="0" y="11648"/>
                  </a:cubicBezTo>
                  <a:cubicBezTo>
                    <a:pt x="0" y="7766"/>
                    <a:pt x="0" y="3883"/>
                    <a:pt x="0" y="0"/>
                  </a:cubicBezTo>
                  <a:close/>
                </a:path>
              </a:pathLst>
            </a:custGeom>
            <a:noFill/>
            <a:ln cap="rnd" w="56880">
              <a:solidFill>
                <a:srgbClr val="60c4e4"/>
              </a:solidFill>
              <a:round/>
            </a:ln>
          </p:spPr>
          <p:style>
            <a:lnRef idx="0"/>
            <a:fillRef idx="0"/>
            <a:effectRef idx="0"/>
            <a:fontRef idx="minor"/>
          </p:style>
        </p:sp>
      </p:grpSp>
      <p:sp>
        <p:nvSpPr>
          <p:cNvPr id="208" name="PlaceHolder 1"/>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en-US" sz="1400" spc="-1" strike="noStrike">
                <a:latin typeface="Noto Sans"/>
              </a:defRPr>
            </a:lvl1pPr>
          </a:lstStyle>
          <a:p>
            <a:pPr algn="ctr">
              <a:lnSpc>
                <a:spcPct val="100000"/>
              </a:lnSpc>
              <a:buNone/>
            </a:pPr>
            <a:r>
              <a:rPr b="0" lang="en-US" sz="1400" spc="-1" strike="noStrike">
                <a:latin typeface="Noto Sans"/>
              </a:rPr>
              <a:t>&lt;footer&gt;</a:t>
            </a:r>
            <a:endParaRPr b="0" lang="en-US" sz="1400" spc="-1" strike="noStrike">
              <a:latin typeface="Times New Roman"/>
            </a:endParaRPr>
          </a:p>
        </p:txBody>
      </p:sp>
      <p:sp>
        <p:nvSpPr>
          <p:cNvPr id="209" name="PlaceHolder 2"/>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en-US" sz="1400" spc="-1" strike="noStrike">
                <a:latin typeface="Noto Sans"/>
              </a:defRPr>
            </a:lvl1pPr>
          </a:lstStyle>
          <a:p>
            <a:pPr algn="r">
              <a:lnSpc>
                <a:spcPct val="100000"/>
              </a:lnSpc>
              <a:buNone/>
            </a:pPr>
            <a:fld id="{09B83A0B-E0E5-4959-8638-9F8B6A758072}" type="slidenum">
              <a:rPr b="0" lang="en-US" sz="1400" spc="-1" strike="noStrike">
                <a:latin typeface="Noto Sans"/>
              </a:rPr>
              <a:t>&lt;number&gt;</a:t>
            </a:fld>
            <a:endParaRPr b="0" lang="en-US" sz="1400" spc="-1" strike="noStrike">
              <a:latin typeface="Times New Roman"/>
            </a:endParaRPr>
          </a:p>
        </p:txBody>
      </p:sp>
      <p:sp>
        <p:nvSpPr>
          <p:cNvPr id="210" name="PlaceHolder 3"/>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1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9" name=""/>
          <p:cNvGrpSpPr/>
          <p:nvPr/>
        </p:nvGrpSpPr>
        <p:grpSpPr>
          <a:xfrm>
            <a:off x="6206040" y="668520"/>
            <a:ext cx="2409480" cy="4372920"/>
            <a:chOff x="6206040" y="668520"/>
            <a:chExt cx="2409480" cy="4372920"/>
          </a:xfrm>
        </p:grpSpPr>
        <p:sp>
          <p:nvSpPr>
            <p:cNvPr id="250" name=""/>
            <p:cNvSpPr/>
            <p:nvPr/>
          </p:nvSpPr>
          <p:spPr>
            <a:xfrm>
              <a:off x="7092720" y="815760"/>
              <a:ext cx="1522800" cy="1522800"/>
            </a:xfrm>
            <a:custGeom>
              <a:avLst/>
              <a:gdLst/>
              <a:ahLst/>
              <a:rect l="l" t="t" r="r" b="b"/>
              <a:pathLst>
                <a:path w="4231" h="4231">
                  <a:moveTo>
                    <a:pt x="1057" y="3164"/>
                  </a:moveTo>
                  <a:lnTo>
                    <a:pt x="0" y="2098"/>
                  </a:lnTo>
                  <a:lnTo>
                    <a:pt x="2117" y="0"/>
                  </a:lnTo>
                  <a:lnTo>
                    <a:pt x="4231" y="2133"/>
                  </a:lnTo>
                  <a:lnTo>
                    <a:pt x="2114" y="4231"/>
                  </a:lnTo>
                  <a:lnTo>
                    <a:pt x="1057" y="3164"/>
                  </a:lnTo>
                  <a:close/>
                </a:path>
              </a:pathLst>
            </a:custGeom>
            <a:solidFill>
              <a:srgbClr val="e54b89"/>
            </a:solidFill>
            <a:ln w="0">
              <a:noFill/>
            </a:ln>
          </p:spPr>
          <p:style>
            <a:lnRef idx="0"/>
            <a:fillRef idx="0"/>
            <a:effectRef idx="0"/>
            <a:fontRef idx="minor"/>
          </p:style>
        </p:sp>
        <p:sp>
          <p:nvSpPr>
            <p:cNvPr id="251" name=""/>
            <p:cNvSpPr/>
            <p:nvPr/>
          </p:nvSpPr>
          <p:spPr>
            <a:xfrm>
              <a:off x="6206040" y="1687320"/>
              <a:ext cx="1522800" cy="1522800"/>
            </a:xfrm>
            <a:custGeom>
              <a:avLst/>
              <a:gdLst/>
              <a:ahLst/>
              <a:rect l="l" t="t" r="r" b="b"/>
              <a:pathLst>
                <a:path w="4231" h="4231">
                  <a:moveTo>
                    <a:pt x="1057" y="3165"/>
                  </a:moveTo>
                  <a:lnTo>
                    <a:pt x="0" y="2098"/>
                  </a:lnTo>
                  <a:lnTo>
                    <a:pt x="2117" y="0"/>
                  </a:lnTo>
                  <a:lnTo>
                    <a:pt x="4231" y="2133"/>
                  </a:lnTo>
                  <a:lnTo>
                    <a:pt x="2114" y="4231"/>
                  </a:lnTo>
                  <a:lnTo>
                    <a:pt x="1057" y="3165"/>
                  </a:lnTo>
                  <a:close/>
                </a:path>
              </a:pathLst>
            </a:custGeom>
            <a:solidFill>
              <a:srgbClr val="e54b89"/>
            </a:solidFill>
            <a:ln w="0">
              <a:noFill/>
            </a:ln>
          </p:spPr>
          <p:style>
            <a:lnRef idx="0"/>
            <a:fillRef idx="0"/>
            <a:effectRef idx="0"/>
            <a:fontRef idx="minor"/>
          </p:style>
        </p:sp>
        <p:sp>
          <p:nvSpPr>
            <p:cNvPr id="252" name=""/>
            <p:cNvSpPr/>
            <p:nvPr/>
          </p:nvSpPr>
          <p:spPr>
            <a:xfrm>
              <a:off x="7092720" y="2647080"/>
              <a:ext cx="1522800" cy="1523160"/>
            </a:xfrm>
            <a:custGeom>
              <a:avLst/>
              <a:gdLst/>
              <a:ahLst/>
              <a:rect l="l" t="t" r="r" b="b"/>
              <a:pathLst>
                <a:path w="4231" h="4232">
                  <a:moveTo>
                    <a:pt x="1057" y="3165"/>
                  </a:moveTo>
                  <a:lnTo>
                    <a:pt x="0" y="2099"/>
                  </a:lnTo>
                  <a:lnTo>
                    <a:pt x="2117" y="0"/>
                  </a:lnTo>
                  <a:lnTo>
                    <a:pt x="4231" y="2133"/>
                  </a:lnTo>
                  <a:lnTo>
                    <a:pt x="2114" y="4232"/>
                  </a:lnTo>
                  <a:lnTo>
                    <a:pt x="1057" y="3165"/>
                  </a:lnTo>
                  <a:close/>
                </a:path>
              </a:pathLst>
            </a:custGeom>
            <a:solidFill>
              <a:srgbClr val="e54b89"/>
            </a:solidFill>
            <a:ln w="0">
              <a:noFill/>
            </a:ln>
          </p:spPr>
          <p:style>
            <a:lnRef idx="0"/>
            <a:fillRef idx="0"/>
            <a:effectRef idx="0"/>
            <a:fontRef idx="minor"/>
          </p:style>
        </p:sp>
        <p:sp>
          <p:nvSpPr>
            <p:cNvPr id="253" name=""/>
            <p:cNvSpPr/>
            <p:nvPr/>
          </p:nvSpPr>
          <p:spPr>
            <a:xfrm>
              <a:off x="6206040" y="3518640"/>
              <a:ext cx="1522800" cy="1522800"/>
            </a:xfrm>
            <a:custGeom>
              <a:avLst/>
              <a:gdLst/>
              <a:ahLst/>
              <a:rect l="l" t="t" r="r" b="b"/>
              <a:pathLst>
                <a:path w="4231" h="4231">
                  <a:moveTo>
                    <a:pt x="1057" y="3164"/>
                  </a:moveTo>
                  <a:lnTo>
                    <a:pt x="0" y="2098"/>
                  </a:lnTo>
                  <a:lnTo>
                    <a:pt x="2117" y="0"/>
                  </a:lnTo>
                  <a:lnTo>
                    <a:pt x="4231" y="2133"/>
                  </a:lnTo>
                  <a:lnTo>
                    <a:pt x="2114" y="4231"/>
                  </a:lnTo>
                  <a:lnTo>
                    <a:pt x="1057" y="3164"/>
                  </a:lnTo>
                  <a:close/>
                </a:path>
              </a:pathLst>
            </a:custGeom>
            <a:solidFill>
              <a:srgbClr val="e54b89"/>
            </a:solidFill>
            <a:ln w="0">
              <a:noFill/>
            </a:ln>
          </p:spPr>
          <p:style>
            <a:lnRef idx="0"/>
            <a:fillRef idx="0"/>
            <a:effectRef idx="0"/>
            <a:fontRef idx="minor"/>
          </p:style>
        </p:sp>
        <p:sp>
          <p:nvSpPr>
            <p:cNvPr id="254" name=""/>
            <p:cNvSpPr/>
            <p:nvPr/>
          </p:nvSpPr>
          <p:spPr>
            <a:xfrm>
              <a:off x="7092720" y="668520"/>
              <a:ext cx="1522800" cy="1522800"/>
            </a:xfrm>
            <a:custGeom>
              <a:avLst/>
              <a:gdLst/>
              <a:ahLst/>
              <a:rect l="l" t="t" r="r" b="b"/>
              <a:pathLst>
                <a:path w="4231" h="4231">
                  <a:moveTo>
                    <a:pt x="1057" y="3165"/>
                  </a:moveTo>
                  <a:lnTo>
                    <a:pt x="0" y="2098"/>
                  </a:lnTo>
                  <a:lnTo>
                    <a:pt x="2116" y="0"/>
                  </a:lnTo>
                  <a:lnTo>
                    <a:pt x="4231" y="2133"/>
                  </a:lnTo>
                  <a:lnTo>
                    <a:pt x="2114" y="4231"/>
                  </a:lnTo>
                  <a:lnTo>
                    <a:pt x="1057" y="3165"/>
                  </a:lnTo>
                  <a:close/>
                </a:path>
              </a:pathLst>
            </a:custGeom>
            <a:noFill/>
            <a:ln cap="rnd" w="39600">
              <a:solidFill>
                <a:srgbClr val="ffff6d"/>
              </a:solidFill>
              <a:bevel/>
            </a:ln>
          </p:spPr>
          <p:style>
            <a:lnRef idx="0"/>
            <a:fillRef idx="0"/>
            <a:effectRef idx="0"/>
            <a:fontRef idx="minor"/>
          </p:style>
        </p:sp>
        <p:sp>
          <p:nvSpPr>
            <p:cNvPr id="255" name=""/>
            <p:cNvSpPr/>
            <p:nvPr/>
          </p:nvSpPr>
          <p:spPr>
            <a:xfrm>
              <a:off x="6206040" y="1540080"/>
              <a:ext cx="1522800" cy="1523160"/>
            </a:xfrm>
            <a:custGeom>
              <a:avLst/>
              <a:gdLst/>
              <a:ahLst/>
              <a:rect l="l" t="t" r="r" b="b"/>
              <a:pathLst>
                <a:path w="4231" h="4232">
                  <a:moveTo>
                    <a:pt x="1057" y="3165"/>
                  </a:moveTo>
                  <a:lnTo>
                    <a:pt x="0" y="2099"/>
                  </a:lnTo>
                  <a:lnTo>
                    <a:pt x="2116" y="0"/>
                  </a:lnTo>
                  <a:lnTo>
                    <a:pt x="4231" y="2134"/>
                  </a:lnTo>
                  <a:lnTo>
                    <a:pt x="2114" y="4232"/>
                  </a:lnTo>
                  <a:lnTo>
                    <a:pt x="1057" y="3165"/>
                  </a:lnTo>
                  <a:close/>
                </a:path>
              </a:pathLst>
            </a:custGeom>
            <a:noFill/>
            <a:ln cap="rnd" w="39600">
              <a:solidFill>
                <a:srgbClr val="ffff6d"/>
              </a:solidFill>
              <a:bevel/>
            </a:ln>
          </p:spPr>
          <p:style>
            <a:lnRef idx="0"/>
            <a:fillRef idx="0"/>
            <a:effectRef idx="0"/>
            <a:fontRef idx="minor"/>
          </p:style>
        </p:sp>
        <p:sp>
          <p:nvSpPr>
            <p:cNvPr id="256" name=""/>
            <p:cNvSpPr/>
            <p:nvPr/>
          </p:nvSpPr>
          <p:spPr>
            <a:xfrm>
              <a:off x="7092720" y="2500200"/>
              <a:ext cx="1522800" cy="1522800"/>
            </a:xfrm>
            <a:custGeom>
              <a:avLst/>
              <a:gdLst/>
              <a:ahLst/>
              <a:rect l="l" t="t" r="r" b="b"/>
              <a:pathLst>
                <a:path w="4231" h="4231">
                  <a:moveTo>
                    <a:pt x="1057" y="3165"/>
                  </a:moveTo>
                  <a:lnTo>
                    <a:pt x="0" y="2098"/>
                  </a:lnTo>
                  <a:lnTo>
                    <a:pt x="2117" y="0"/>
                  </a:lnTo>
                  <a:lnTo>
                    <a:pt x="4231" y="2133"/>
                  </a:lnTo>
                  <a:lnTo>
                    <a:pt x="2114" y="4231"/>
                  </a:lnTo>
                  <a:lnTo>
                    <a:pt x="1057" y="3165"/>
                  </a:lnTo>
                  <a:close/>
                </a:path>
              </a:pathLst>
            </a:custGeom>
            <a:noFill/>
            <a:ln cap="rnd" w="39600">
              <a:solidFill>
                <a:srgbClr val="ffff6d"/>
              </a:solidFill>
              <a:bevel/>
            </a:ln>
          </p:spPr>
          <p:style>
            <a:lnRef idx="0"/>
            <a:fillRef idx="0"/>
            <a:effectRef idx="0"/>
            <a:fontRef idx="minor"/>
          </p:style>
        </p:sp>
        <p:sp>
          <p:nvSpPr>
            <p:cNvPr id="257" name=""/>
            <p:cNvSpPr/>
            <p:nvPr/>
          </p:nvSpPr>
          <p:spPr>
            <a:xfrm>
              <a:off x="6206040" y="3371400"/>
              <a:ext cx="1522800" cy="1523160"/>
            </a:xfrm>
            <a:custGeom>
              <a:avLst/>
              <a:gdLst/>
              <a:ahLst/>
              <a:rect l="l" t="t" r="r" b="b"/>
              <a:pathLst>
                <a:path w="4231" h="4232">
                  <a:moveTo>
                    <a:pt x="1057" y="3165"/>
                  </a:moveTo>
                  <a:lnTo>
                    <a:pt x="0" y="2099"/>
                  </a:lnTo>
                  <a:lnTo>
                    <a:pt x="2116" y="0"/>
                  </a:lnTo>
                  <a:lnTo>
                    <a:pt x="4231" y="2133"/>
                  </a:lnTo>
                  <a:lnTo>
                    <a:pt x="2114" y="4232"/>
                  </a:lnTo>
                  <a:lnTo>
                    <a:pt x="1057" y="3165"/>
                  </a:lnTo>
                  <a:close/>
                </a:path>
              </a:pathLst>
            </a:custGeom>
            <a:noFill/>
            <a:ln cap="rnd" w="39600">
              <a:solidFill>
                <a:srgbClr val="ffff6d"/>
              </a:solidFill>
              <a:bevel/>
            </a:ln>
          </p:spPr>
          <p:style>
            <a:lnRef idx="0"/>
            <a:fillRef idx="0"/>
            <a:effectRef idx="0"/>
            <a:fontRef idx="minor"/>
          </p:style>
        </p:sp>
      </p:grpSp>
      <p:grpSp>
        <p:nvGrpSpPr>
          <p:cNvPr id="258" name=""/>
          <p:cNvGrpSpPr/>
          <p:nvPr/>
        </p:nvGrpSpPr>
        <p:grpSpPr>
          <a:xfrm>
            <a:off x="9758160" y="210960"/>
            <a:ext cx="80280" cy="5248080"/>
            <a:chOff x="9758160" y="210960"/>
            <a:chExt cx="80280" cy="5248080"/>
          </a:xfrm>
        </p:grpSpPr>
        <p:sp>
          <p:nvSpPr>
            <p:cNvPr id="259" name=""/>
            <p:cNvSpPr/>
            <p:nvPr/>
          </p:nvSpPr>
          <p:spPr>
            <a:xfrm>
              <a:off x="9758160" y="2892960"/>
              <a:ext cx="80280" cy="80280"/>
            </a:xfrm>
            <a:custGeom>
              <a:avLst/>
              <a:gdLst/>
              <a:ahLst/>
              <a:rect l="l" t="t" r="r" b="b"/>
              <a:pathLst>
                <a:path w="224" h="224">
                  <a:moveTo>
                    <a:pt x="112" y="224"/>
                  </a:moveTo>
                  <a:cubicBezTo>
                    <a:pt x="131" y="224"/>
                    <a:pt x="151" y="219"/>
                    <a:pt x="168" y="209"/>
                  </a:cubicBezTo>
                  <a:cubicBezTo>
                    <a:pt x="185" y="199"/>
                    <a:pt x="199" y="185"/>
                    <a:pt x="209" y="168"/>
                  </a:cubicBezTo>
                  <a:cubicBezTo>
                    <a:pt x="218" y="151"/>
                    <a:pt x="224" y="132"/>
                    <a:pt x="224" y="112"/>
                  </a:cubicBezTo>
                  <a:cubicBezTo>
                    <a:pt x="224" y="92"/>
                    <a:pt x="218" y="73"/>
                    <a:pt x="209" y="56"/>
                  </a:cubicBezTo>
                  <a:cubicBezTo>
                    <a:pt x="199" y="39"/>
                    <a:pt x="185" y="25"/>
                    <a:pt x="168" y="15"/>
                  </a:cubicBezTo>
                  <a:cubicBezTo>
                    <a:pt x="151" y="5"/>
                    <a:pt x="131" y="0"/>
                    <a:pt x="112" y="0"/>
                  </a:cubicBezTo>
                  <a:cubicBezTo>
                    <a:pt x="92" y="0"/>
                    <a:pt x="73" y="5"/>
                    <a:pt x="56" y="15"/>
                  </a:cubicBezTo>
                  <a:cubicBezTo>
                    <a:pt x="39" y="25"/>
                    <a:pt x="25" y="39"/>
                    <a:pt x="15" y="56"/>
                  </a:cubicBezTo>
                  <a:cubicBezTo>
                    <a:pt x="5" y="73"/>
                    <a:pt x="0" y="92"/>
                    <a:pt x="0" y="112"/>
                  </a:cubicBezTo>
                  <a:cubicBezTo>
                    <a:pt x="0" y="132"/>
                    <a:pt x="5" y="151"/>
                    <a:pt x="15" y="168"/>
                  </a:cubicBezTo>
                  <a:cubicBezTo>
                    <a:pt x="25" y="185"/>
                    <a:pt x="39" y="199"/>
                    <a:pt x="56" y="209"/>
                  </a:cubicBezTo>
                  <a:cubicBezTo>
                    <a:pt x="73" y="219"/>
                    <a:pt x="92" y="224"/>
                    <a:pt x="112" y="224"/>
                  </a:cubicBezTo>
                  <a:close/>
                </a:path>
              </a:pathLst>
            </a:custGeom>
            <a:solidFill>
              <a:srgbClr val="e54b87"/>
            </a:solidFill>
            <a:ln w="0">
              <a:noFill/>
            </a:ln>
          </p:spPr>
          <p:style>
            <a:lnRef idx="0"/>
            <a:fillRef idx="0"/>
            <a:effectRef idx="0"/>
            <a:fontRef idx="minor"/>
          </p:style>
        </p:sp>
        <p:sp>
          <p:nvSpPr>
            <p:cNvPr id="260" name=""/>
            <p:cNvSpPr/>
            <p:nvPr/>
          </p:nvSpPr>
          <p:spPr>
            <a:xfrm>
              <a:off x="9758160" y="3084480"/>
              <a:ext cx="80280" cy="80280"/>
            </a:xfrm>
            <a:custGeom>
              <a:avLst/>
              <a:gdLst/>
              <a:ahLst/>
              <a:rect l="l" t="t" r="r" b="b"/>
              <a:pathLst>
                <a:path w="224" h="224">
                  <a:moveTo>
                    <a:pt x="112" y="224"/>
                  </a:moveTo>
                  <a:cubicBezTo>
                    <a:pt x="131" y="224"/>
                    <a:pt x="151" y="219"/>
                    <a:pt x="168" y="209"/>
                  </a:cubicBezTo>
                  <a:cubicBezTo>
                    <a:pt x="185" y="199"/>
                    <a:pt x="199" y="185"/>
                    <a:pt x="209" y="168"/>
                  </a:cubicBezTo>
                  <a:cubicBezTo>
                    <a:pt x="218" y="151"/>
                    <a:pt x="224" y="131"/>
                    <a:pt x="224" y="112"/>
                  </a:cubicBezTo>
                  <a:cubicBezTo>
                    <a:pt x="224" y="92"/>
                    <a:pt x="218" y="73"/>
                    <a:pt x="209" y="56"/>
                  </a:cubicBezTo>
                  <a:cubicBezTo>
                    <a:pt x="199" y="39"/>
                    <a:pt x="185" y="25"/>
                    <a:pt x="168" y="15"/>
                  </a:cubicBezTo>
                  <a:cubicBezTo>
                    <a:pt x="151" y="5"/>
                    <a:pt x="131" y="0"/>
                    <a:pt x="112" y="0"/>
                  </a:cubicBezTo>
                  <a:cubicBezTo>
                    <a:pt x="92" y="0"/>
                    <a:pt x="73" y="5"/>
                    <a:pt x="56" y="15"/>
                  </a:cubicBezTo>
                  <a:cubicBezTo>
                    <a:pt x="39" y="25"/>
                    <a:pt x="25" y="39"/>
                    <a:pt x="15" y="56"/>
                  </a:cubicBezTo>
                  <a:cubicBezTo>
                    <a:pt x="5" y="73"/>
                    <a:pt x="0" y="92"/>
                    <a:pt x="0" y="112"/>
                  </a:cubicBezTo>
                  <a:cubicBezTo>
                    <a:pt x="0" y="131"/>
                    <a:pt x="5" y="151"/>
                    <a:pt x="15" y="168"/>
                  </a:cubicBezTo>
                  <a:cubicBezTo>
                    <a:pt x="25" y="185"/>
                    <a:pt x="39" y="199"/>
                    <a:pt x="56" y="209"/>
                  </a:cubicBezTo>
                  <a:cubicBezTo>
                    <a:pt x="73" y="219"/>
                    <a:pt x="92" y="224"/>
                    <a:pt x="112" y="224"/>
                  </a:cubicBezTo>
                  <a:close/>
                </a:path>
              </a:pathLst>
            </a:custGeom>
            <a:solidFill>
              <a:srgbClr val="f8b621"/>
            </a:solidFill>
            <a:ln w="0">
              <a:noFill/>
            </a:ln>
          </p:spPr>
          <p:style>
            <a:lnRef idx="0"/>
            <a:fillRef idx="0"/>
            <a:effectRef idx="0"/>
            <a:fontRef idx="minor"/>
          </p:style>
        </p:sp>
        <p:sp>
          <p:nvSpPr>
            <p:cNvPr id="261" name=""/>
            <p:cNvSpPr/>
            <p:nvPr/>
          </p:nvSpPr>
          <p:spPr>
            <a:xfrm>
              <a:off x="9758160" y="2505600"/>
              <a:ext cx="80280" cy="80280"/>
            </a:xfrm>
            <a:custGeom>
              <a:avLst/>
              <a:gdLst/>
              <a:ahLst/>
              <a:rect l="l" t="t" r="r" b="b"/>
              <a:pathLst>
                <a:path w="224" h="224">
                  <a:moveTo>
                    <a:pt x="112" y="224"/>
                  </a:moveTo>
                  <a:cubicBezTo>
                    <a:pt x="131" y="224"/>
                    <a:pt x="151" y="218"/>
                    <a:pt x="168" y="209"/>
                  </a:cubicBezTo>
                  <a:cubicBezTo>
                    <a:pt x="185" y="199"/>
                    <a:pt x="199" y="185"/>
                    <a:pt x="209" y="168"/>
                  </a:cubicBezTo>
                  <a:cubicBezTo>
                    <a:pt x="218" y="151"/>
                    <a:pt x="224" y="131"/>
                    <a:pt x="224" y="112"/>
                  </a:cubicBezTo>
                  <a:cubicBezTo>
                    <a:pt x="224" y="92"/>
                    <a:pt x="218" y="73"/>
                    <a:pt x="209" y="56"/>
                  </a:cubicBezTo>
                  <a:cubicBezTo>
                    <a:pt x="199" y="39"/>
                    <a:pt x="185" y="25"/>
                    <a:pt x="168" y="15"/>
                  </a:cubicBezTo>
                  <a:cubicBezTo>
                    <a:pt x="151" y="5"/>
                    <a:pt x="131" y="0"/>
                    <a:pt x="112" y="0"/>
                  </a:cubicBezTo>
                  <a:cubicBezTo>
                    <a:pt x="92" y="0"/>
                    <a:pt x="73" y="5"/>
                    <a:pt x="56" y="15"/>
                  </a:cubicBezTo>
                  <a:cubicBezTo>
                    <a:pt x="39" y="24"/>
                    <a:pt x="25" y="39"/>
                    <a:pt x="15" y="56"/>
                  </a:cubicBezTo>
                  <a:cubicBezTo>
                    <a:pt x="5" y="73"/>
                    <a:pt x="0" y="92"/>
                    <a:pt x="0" y="112"/>
                  </a:cubicBezTo>
                  <a:cubicBezTo>
                    <a:pt x="0" y="131"/>
                    <a:pt x="5" y="151"/>
                    <a:pt x="15" y="168"/>
                  </a:cubicBezTo>
                  <a:cubicBezTo>
                    <a:pt x="25" y="185"/>
                    <a:pt x="39" y="199"/>
                    <a:pt x="56" y="209"/>
                  </a:cubicBezTo>
                  <a:cubicBezTo>
                    <a:pt x="73" y="218"/>
                    <a:pt x="92" y="224"/>
                    <a:pt x="112" y="224"/>
                  </a:cubicBezTo>
                  <a:close/>
                </a:path>
              </a:pathLst>
            </a:custGeom>
            <a:solidFill>
              <a:srgbClr val="7f59ae"/>
            </a:solidFill>
            <a:ln w="0">
              <a:noFill/>
            </a:ln>
          </p:spPr>
          <p:style>
            <a:lnRef idx="0"/>
            <a:fillRef idx="0"/>
            <a:effectRef idx="0"/>
            <a:fontRef idx="minor"/>
          </p:style>
        </p:sp>
        <p:sp>
          <p:nvSpPr>
            <p:cNvPr id="262" name=""/>
            <p:cNvSpPr/>
            <p:nvPr/>
          </p:nvSpPr>
          <p:spPr>
            <a:xfrm>
              <a:off x="9758160" y="2696760"/>
              <a:ext cx="80280" cy="80280"/>
            </a:xfrm>
            <a:custGeom>
              <a:avLst/>
              <a:gdLst/>
              <a:ahLst/>
              <a:rect l="l" t="t" r="r" b="b"/>
              <a:pathLst>
                <a:path w="224" h="224">
                  <a:moveTo>
                    <a:pt x="112" y="224"/>
                  </a:moveTo>
                  <a:cubicBezTo>
                    <a:pt x="131" y="224"/>
                    <a:pt x="151" y="219"/>
                    <a:pt x="168" y="209"/>
                  </a:cubicBezTo>
                  <a:cubicBezTo>
                    <a:pt x="185" y="199"/>
                    <a:pt x="199" y="185"/>
                    <a:pt x="209" y="168"/>
                  </a:cubicBezTo>
                  <a:cubicBezTo>
                    <a:pt x="218" y="151"/>
                    <a:pt x="224" y="131"/>
                    <a:pt x="224" y="112"/>
                  </a:cubicBezTo>
                  <a:cubicBezTo>
                    <a:pt x="224" y="92"/>
                    <a:pt x="218" y="73"/>
                    <a:pt x="209" y="56"/>
                  </a:cubicBezTo>
                  <a:cubicBezTo>
                    <a:pt x="199" y="39"/>
                    <a:pt x="185" y="25"/>
                    <a:pt x="168" y="15"/>
                  </a:cubicBezTo>
                  <a:cubicBezTo>
                    <a:pt x="151" y="5"/>
                    <a:pt x="131" y="0"/>
                    <a:pt x="112" y="0"/>
                  </a:cubicBezTo>
                  <a:cubicBezTo>
                    <a:pt x="92" y="0"/>
                    <a:pt x="73" y="6"/>
                    <a:pt x="56" y="15"/>
                  </a:cubicBezTo>
                  <a:cubicBezTo>
                    <a:pt x="39" y="25"/>
                    <a:pt x="25" y="39"/>
                    <a:pt x="15" y="56"/>
                  </a:cubicBezTo>
                  <a:cubicBezTo>
                    <a:pt x="5" y="73"/>
                    <a:pt x="0" y="93"/>
                    <a:pt x="0" y="112"/>
                  </a:cubicBezTo>
                  <a:cubicBezTo>
                    <a:pt x="0" y="132"/>
                    <a:pt x="5" y="151"/>
                    <a:pt x="15" y="168"/>
                  </a:cubicBezTo>
                  <a:cubicBezTo>
                    <a:pt x="25" y="185"/>
                    <a:pt x="39" y="199"/>
                    <a:pt x="56" y="209"/>
                  </a:cubicBezTo>
                  <a:cubicBezTo>
                    <a:pt x="73" y="219"/>
                    <a:pt x="92" y="224"/>
                    <a:pt x="112" y="224"/>
                  </a:cubicBezTo>
                  <a:close/>
                </a:path>
              </a:pathLst>
            </a:custGeom>
            <a:solidFill>
              <a:srgbClr val="60c4e4"/>
            </a:solidFill>
            <a:ln w="0">
              <a:noFill/>
            </a:ln>
          </p:spPr>
          <p:style>
            <a:lnRef idx="0"/>
            <a:fillRef idx="0"/>
            <a:effectRef idx="0"/>
            <a:fontRef idx="minor"/>
          </p:style>
        </p:sp>
        <p:sp>
          <p:nvSpPr>
            <p:cNvPr id="263" name=""/>
            <p:cNvSpPr/>
            <p:nvPr/>
          </p:nvSpPr>
          <p:spPr>
            <a:xfrm>
              <a:off x="9798480" y="3124800"/>
              <a:ext cx="360" cy="2334240"/>
            </a:xfrm>
            <a:custGeom>
              <a:avLst/>
              <a:gdLst/>
              <a:ahLst/>
              <a:rect l="l" t="t" r="r" b="b"/>
              <a:pathLst>
                <a:path fill="none" w="0" h="6485">
                  <a:moveTo>
                    <a:pt x="0" y="0"/>
                  </a:moveTo>
                  <a:cubicBezTo>
                    <a:pt x="0" y="2162"/>
                    <a:pt x="0" y="4323"/>
                    <a:pt x="0" y="6485"/>
                  </a:cubicBezTo>
                </a:path>
              </a:pathLst>
            </a:custGeom>
            <a:noFill/>
            <a:ln cap="rnd" w="10440">
              <a:solidFill>
                <a:srgbClr val="f8b621"/>
              </a:solidFill>
              <a:round/>
            </a:ln>
          </p:spPr>
          <p:style>
            <a:lnRef idx="0"/>
            <a:fillRef idx="0"/>
            <a:effectRef idx="0"/>
            <a:fontRef idx="minor"/>
          </p:style>
        </p:sp>
        <p:sp>
          <p:nvSpPr>
            <p:cNvPr id="264" name=""/>
            <p:cNvSpPr/>
            <p:nvPr/>
          </p:nvSpPr>
          <p:spPr>
            <a:xfrm>
              <a:off x="9798480" y="210960"/>
              <a:ext cx="360" cy="2334600"/>
            </a:xfrm>
            <a:custGeom>
              <a:avLst/>
              <a:gdLst/>
              <a:ahLst/>
              <a:rect l="l" t="t" r="r" b="b"/>
              <a:pathLst>
                <a:path fill="none" w="0" h="6486">
                  <a:moveTo>
                    <a:pt x="0" y="0"/>
                  </a:moveTo>
                  <a:cubicBezTo>
                    <a:pt x="0" y="2162"/>
                    <a:pt x="0" y="4324"/>
                    <a:pt x="0" y="6486"/>
                  </a:cubicBezTo>
                </a:path>
              </a:pathLst>
            </a:custGeom>
            <a:noFill/>
            <a:ln cap="rnd" w="10440">
              <a:solidFill>
                <a:srgbClr val="7f59ae"/>
              </a:solidFill>
              <a:round/>
            </a:ln>
          </p:spPr>
          <p:style>
            <a:lnRef idx="0"/>
            <a:fillRef idx="0"/>
            <a:effectRef idx="0"/>
            <a:fontRef idx="minor"/>
          </p:style>
        </p:sp>
      </p:grpSp>
      <p:pic>
        <p:nvPicPr>
          <p:cNvPr id="265" name="" descr=""/>
          <p:cNvPicPr/>
          <p:nvPr/>
        </p:nvPicPr>
        <p:blipFill>
          <a:blip r:embed="rId2"/>
          <a:stretch/>
        </p:blipFill>
        <p:spPr>
          <a:xfrm>
            <a:off x="720" y="5465880"/>
            <a:ext cx="10079280" cy="208800"/>
          </a:xfrm>
          <a:prstGeom prst="rect">
            <a:avLst/>
          </a:prstGeom>
          <a:ln w="0">
            <a:noFill/>
          </a:ln>
        </p:spPr>
      </p:pic>
      <p:sp>
        <p:nvSpPr>
          <p:cNvPr id="2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6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hyperlink" Target="https://sites.google.com/site/kelolakualitas/tabel-nilai-A2d2D3D4" TargetMode="External"/><Relationship Id="rId2" Type="http://schemas.openxmlformats.org/officeDocument/2006/relationships/hyperlink" Target="https://sites.google.com/site/kelolakualitas/tabel-nilai-A2d2D3D4" TargetMode="External"/><Relationship Id="rId3" Type="http://schemas.openxmlformats.org/officeDocument/2006/relationships/hyperlink" Target="https://sites.google.com/site/kelolakualitas/tabel-nilai-A2d2D3D4" TargetMode="External"/><Relationship Id="rId4" Type="http://schemas.openxmlformats.org/officeDocument/2006/relationships/hyperlink" Target="https://sites.google.com/site/kelolakualitas/tabel-nilai-A2d2D3D4" TargetMode="External"/><Relationship Id="rId5" Type="http://schemas.openxmlformats.org/officeDocument/2006/relationships/hyperlink" Target="https://sites.google.com/site/kelolakualitas/tabel-nilai-A2d2D3D4" TargetMode="External"/><Relationship Id="rId6" Type="http://schemas.openxmlformats.org/officeDocument/2006/relationships/hyperlink" Target="https://sites.google.com/site/kelolakualitas/tabel-nilai-A2d2D3D4" TargetMode="External"/><Relationship Id="rId7" Type="http://schemas.openxmlformats.org/officeDocument/2006/relationships/hyperlink" Target="https://sites.google.com/site/kelolakualitas/tabel-nilai-A2d2D3D4" TargetMode="External"/><Relationship Id="rId8" Type="http://schemas.openxmlformats.org/officeDocument/2006/relationships/hyperlink" Target="https://sites.google.com/site/kelolakualitas/tabel-nilai-A2d2D3D4" TargetMode="External"/><Relationship Id="rId9" Type="http://schemas.openxmlformats.org/officeDocument/2006/relationships/hyperlink" Target="https://sites.google.com/site/kelolakualitas/tabel-nilai-A2d2D3D4" TargetMode="External"/><Relationship Id="rId10" Type="http://schemas.openxmlformats.org/officeDocument/2006/relationships/hyperlink" Target="https://sites.google.com/site/kelolakualitas/tabel-nilai-A2d2D3D4" TargetMode="External"/><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576720" y="1103760"/>
            <a:ext cx="9071280" cy="1453680"/>
          </a:xfrm>
          <a:prstGeom prst="rect">
            <a:avLst/>
          </a:prstGeom>
          <a:noFill/>
          <a:ln w="0">
            <a:noFill/>
          </a:ln>
        </p:spPr>
        <p:txBody>
          <a:bodyPr lIns="0" rIns="0" tIns="0" bIns="0" anchor="ctr">
            <a:noAutofit/>
          </a:bodyPr>
          <a:p>
            <a:pPr algn="ctr">
              <a:lnSpc>
                <a:spcPct val="100000"/>
              </a:lnSpc>
              <a:buNone/>
            </a:pPr>
            <a:r>
              <a:rPr b="0" lang="en-US" sz="4200" spc="-1" strike="noStrike">
                <a:latin typeface="Noto Sans"/>
              </a:rPr>
              <a:t>TUGAS 3</a:t>
            </a:r>
            <a:br>
              <a:rPr sz="4200"/>
            </a:br>
            <a:r>
              <a:rPr b="0" lang="en-US" sz="4200" spc="-1" strike="noStrike">
                <a:latin typeface="Noto Sans"/>
              </a:rPr>
              <a:t>PROBALITAS STATISTIK LANJUTAN</a:t>
            </a:r>
            <a:br>
              <a:rPr sz="4200"/>
            </a:br>
            <a:r>
              <a:rPr b="0" lang="en-US" sz="4200" spc="-1" strike="noStrike">
                <a:latin typeface="Noto Sans"/>
              </a:rPr>
              <a:t>Oleh RIDHO SURYA (1710031802135)</a:t>
            </a:r>
            <a:endParaRPr b="0" lang="en-US" sz="4200" spc="-1" strike="noStrike">
              <a:latin typeface="Arial"/>
            </a:endParaRPr>
          </a:p>
        </p:txBody>
      </p:sp>
      <p:grpSp>
        <p:nvGrpSpPr>
          <p:cNvPr id="305" name=""/>
          <p:cNvGrpSpPr/>
          <p:nvPr/>
        </p:nvGrpSpPr>
        <p:grpSpPr>
          <a:xfrm>
            <a:off x="4745520" y="286560"/>
            <a:ext cx="659160" cy="79920"/>
            <a:chOff x="4745520" y="286560"/>
            <a:chExt cx="659160" cy="79920"/>
          </a:xfrm>
        </p:grpSpPr>
        <p:sp>
          <p:nvSpPr>
            <p:cNvPr id="306" name=""/>
            <p:cNvSpPr/>
            <p:nvPr/>
          </p:nvSpPr>
          <p:spPr>
            <a:xfrm>
              <a:off x="5132880" y="286560"/>
              <a:ext cx="80280" cy="79920"/>
            </a:xfrm>
            <a:custGeom>
              <a:avLst/>
              <a:gdLst/>
              <a:ahLst/>
              <a:rect l="l" t="t" r="r" b="b"/>
              <a:pathLst>
                <a:path w="224" h="223">
                  <a:moveTo>
                    <a:pt x="224" y="111"/>
                  </a:moveTo>
                  <a:cubicBezTo>
                    <a:pt x="224" y="131"/>
                    <a:pt x="218" y="150"/>
                    <a:pt x="209" y="167"/>
                  </a:cubicBezTo>
                  <a:cubicBezTo>
                    <a:pt x="199" y="184"/>
                    <a:pt x="185" y="198"/>
                    <a:pt x="168" y="208"/>
                  </a:cubicBezTo>
                  <a:cubicBezTo>
                    <a:pt x="151" y="217"/>
                    <a:pt x="131" y="223"/>
                    <a:pt x="112" y="223"/>
                  </a:cubicBezTo>
                  <a:cubicBezTo>
                    <a:pt x="92" y="223"/>
                    <a:pt x="73" y="217"/>
                    <a:pt x="56" y="208"/>
                  </a:cubicBezTo>
                  <a:cubicBezTo>
                    <a:pt x="39" y="198"/>
                    <a:pt x="25" y="184"/>
                    <a:pt x="15" y="167"/>
                  </a:cubicBezTo>
                  <a:cubicBezTo>
                    <a:pt x="5" y="150"/>
                    <a:pt x="0" y="131"/>
                    <a:pt x="0" y="111"/>
                  </a:cubicBezTo>
                  <a:cubicBezTo>
                    <a:pt x="0" y="92"/>
                    <a:pt x="6" y="73"/>
                    <a:pt x="15" y="56"/>
                  </a:cubicBezTo>
                  <a:cubicBezTo>
                    <a:pt x="25" y="38"/>
                    <a:pt x="39" y="25"/>
                    <a:pt x="56" y="15"/>
                  </a:cubicBezTo>
                  <a:cubicBezTo>
                    <a:pt x="73" y="5"/>
                    <a:pt x="93" y="0"/>
                    <a:pt x="112" y="0"/>
                  </a:cubicBezTo>
                  <a:cubicBezTo>
                    <a:pt x="132" y="0"/>
                    <a:pt x="151" y="5"/>
                    <a:pt x="168" y="15"/>
                  </a:cubicBezTo>
                  <a:cubicBezTo>
                    <a:pt x="185" y="25"/>
                    <a:pt x="200" y="38"/>
                    <a:pt x="209" y="56"/>
                  </a:cubicBezTo>
                  <a:cubicBezTo>
                    <a:pt x="219" y="73"/>
                    <a:pt x="224" y="92"/>
                    <a:pt x="224" y="111"/>
                  </a:cubicBezTo>
                  <a:close/>
                </a:path>
              </a:pathLst>
            </a:custGeom>
            <a:solidFill>
              <a:srgbClr val="e54b87"/>
            </a:solidFill>
            <a:ln w="0">
              <a:noFill/>
            </a:ln>
          </p:spPr>
          <p:style>
            <a:lnRef idx="0"/>
            <a:fillRef idx="0"/>
            <a:effectRef idx="0"/>
            <a:fontRef idx="minor"/>
          </p:style>
        </p:sp>
        <p:sp>
          <p:nvSpPr>
            <p:cNvPr id="307" name=""/>
            <p:cNvSpPr/>
            <p:nvPr/>
          </p:nvSpPr>
          <p:spPr>
            <a:xfrm>
              <a:off x="5324400" y="286560"/>
              <a:ext cx="80280" cy="79920"/>
            </a:xfrm>
            <a:custGeom>
              <a:avLst/>
              <a:gdLst/>
              <a:ahLst/>
              <a:rect l="l" t="t" r="r" b="b"/>
              <a:pathLst>
                <a:path w="224" h="223">
                  <a:moveTo>
                    <a:pt x="224" y="111"/>
                  </a:moveTo>
                  <a:cubicBezTo>
                    <a:pt x="224" y="131"/>
                    <a:pt x="219" y="150"/>
                    <a:pt x="209" y="167"/>
                  </a:cubicBezTo>
                  <a:cubicBezTo>
                    <a:pt x="199" y="184"/>
                    <a:pt x="185" y="198"/>
                    <a:pt x="168" y="208"/>
                  </a:cubicBezTo>
                  <a:cubicBezTo>
                    <a:pt x="151" y="217"/>
                    <a:pt x="132" y="223"/>
                    <a:pt x="112" y="223"/>
                  </a:cubicBezTo>
                  <a:cubicBezTo>
                    <a:pt x="92" y="223"/>
                    <a:pt x="73" y="217"/>
                    <a:pt x="56" y="208"/>
                  </a:cubicBezTo>
                  <a:cubicBezTo>
                    <a:pt x="39" y="198"/>
                    <a:pt x="25" y="184"/>
                    <a:pt x="15" y="167"/>
                  </a:cubicBezTo>
                  <a:cubicBezTo>
                    <a:pt x="5" y="150"/>
                    <a:pt x="0" y="131"/>
                    <a:pt x="0" y="111"/>
                  </a:cubicBezTo>
                  <a:cubicBezTo>
                    <a:pt x="0" y="92"/>
                    <a:pt x="5" y="73"/>
                    <a:pt x="15" y="56"/>
                  </a:cubicBezTo>
                  <a:cubicBezTo>
                    <a:pt x="25" y="38"/>
                    <a:pt x="39" y="25"/>
                    <a:pt x="56" y="15"/>
                  </a:cubicBezTo>
                  <a:cubicBezTo>
                    <a:pt x="73" y="5"/>
                    <a:pt x="92" y="0"/>
                    <a:pt x="112" y="0"/>
                  </a:cubicBezTo>
                  <a:cubicBezTo>
                    <a:pt x="132" y="0"/>
                    <a:pt x="151" y="5"/>
                    <a:pt x="168" y="15"/>
                  </a:cubicBezTo>
                  <a:cubicBezTo>
                    <a:pt x="185" y="25"/>
                    <a:pt x="199" y="38"/>
                    <a:pt x="209" y="56"/>
                  </a:cubicBezTo>
                  <a:cubicBezTo>
                    <a:pt x="219" y="73"/>
                    <a:pt x="224" y="92"/>
                    <a:pt x="224" y="111"/>
                  </a:cubicBezTo>
                  <a:close/>
                </a:path>
              </a:pathLst>
            </a:custGeom>
            <a:solidFill>
              <a:srgbClr val="f8b621"/>
            </a:solidFill>
            <a:ln w="0">
              <a:noFill/>
            </a:ln>
          </p:spPr>
          <p:style>
            <a:lnRef idx="0"/>
            <a:fillRef idx="0"/>
            <a:effectRef idx="0"/>
            <a:fontRef idx="minor"/>
          </p:style>
        </p:sp>
        <p:sp>
          <p:nvSpPr>
            <p:cNvPr id="308" name=""/>
            <p:cNvSpPr/>
            <p:nvPr/>
          </p:nvSpPr>
          <p:spPr>
            <a:xfrm>
              <a:off x="4745520" y="286560"/>
              <a:ext cx="80280" cy="79920"/>
            </a:xfrm>
            <a:custGeom>
              <a:avLst/>
              <a:gdLst/>
              <a:ahLst/>
              <a:rect l="l" t="t" r="r" b="b"/>
              <a:pathLst>
                <a:path w="224" h="223">
                  <a:moveTo>
                    <a:pt x="224" y="111"/>
                  </a:moveTo>
                  <a:cubicBezTo>
                    <a:pt x="224" y="131"/>
                    <a:pt x="219" y="150"/>
                    <a:pt x="209" y="167"/>
                  </a:cubicBezTo>
                  <a:cubicBezTo>
                    <a:pt x="199" y="184"/>
                    <a:pt x="185" y="198"/>
                    <a:pt x="168" y="208"/>
                  </a:cubicBezTo>
                  <a:cubicBezTo>
                    <a:pt x="151" y="217"/>
                    <a:pt x="132" y="223"/>
                    <a:pt x="112" y="223"/>
                  </a:cubicBezTo>
                  <a:cubicBezTo>
                    <a:pt x="92" y="223"/>
                    <a:pt x="73" y="217"/>
                    <a:pt x="56" y="208"/>
                  </a:cubicBezTo>
                  <a:cubicBezTo>
                    <a:pt x="39" y="198"/>
                    <a:pt x="25" y="184"/>
                    <a:pt x="15" y="167"/>
                  </a:cubicBezTo>
                  <a:cubicBezTo>
                    <a:pt x="5" y="150"/>
                    <a:pt x="0" y="131"/>
                    <a:pt x="0" y="111"/>
                  </a:cubicBezTo>
                  <a:cubicBezTo>
                    <a:pt x="0" y="92"/>
                    <a:pt x="5" y="73"/>
                    <a:pt x="15" y="56"/>
                  </a:cubicBezTo>
                  <a:cubicBezTo>
                    <a:pt x="25" y="38"/>
                    <a:pt x="39" y="25"/>
                    <a:pt x="56" y="15"/>
                  </a:cubicBezTo>
                  <a:cubicBezTo>
                    <a:pt x="73" y="5"/>
                    <a:pt x="92" y="0"/>
                    <a:pt x="112" y="0"/>
                  </a:cubicBezTo>
                  <a:cubicBezTo>
                    <a:pt x="132" y="0"/>
                    <a:pt x="151" y="5"/>
                    <a:pt x="168" y="15"/>
                  </a:cubicBezTo>
                  <a:cubicBezTo>
                    <a:pt x="185" y="25"/>
                    <a:pt x="199" y="38"/>
                    <a:pt x="209" y="56"/>
                  </a:cubicBezTo>
                  <a:cubicBezTo>
                    <a:pt x="219" y="73"/>
                    <a:pt x="224" y="92"/>
                    <a:pt x="224" y="111"/>
                  </a:cubicBezTo>
                  <a:close/>
                </a:path>
              </a:pathLst>
            </a:custGeom>
            <a:solidFill>
              <a:srgbClr val="7f59ae"/>
            </a:solidFill>
            <a:ln w="0">
              <a:noFill/>
            </a:ln>
          </p:spPr>
          <p:style>
            <a:lnRef idx="0"/>
            <a:fillRef idx="0"/>
            <a:effectRef idx="0"/>
            <a:fontRef idx="minor"/>
          </p:style>
        </p:sp>
        <p:sp>
          <p:nvSpPr>
            <p:cNvPr id="309" name=""/>
            <p:cNvSpPr/>
            <p:nvPr/>
          </p:nvSpPr>
          <p:spPr>
            <a:xfrm>
              <a:off x="4937040" y="286560"/>
              <a:ext cx="80280" cy="79920"/>
            </a:xfrm>
            <a:custGeom>
              <a:avLst/>
              <a:gdLst/>
              <a:ahLst/>
              <a:rect l="l" t="t" r="r" b="b"/>
              <a:pathLst>
                <a:path w="224" h="223">
                  <a:moveTo>
                    <a:pt x="224" y="111"/>
                  </a:moveTo>
                  <a:cubicBezTo>
                    <a:pt x="224" y="131"/>
                    <a:pt x="218" y="150"/>
                    <a:pt x="209" y="167"/>
                  </a:cubicBezTo>
                  <a:cubicBezTo>
                    <a:pt x="199" y="184"/>
                    <a:pt x="185" y="198"/>
                    <a:pt x="168" y="208"/>
                  </a:cubicBezTo>
                  <a:cubicBezTo>
                    <a:pt x="151" y="217"/>
                    <a:pt x="131" y="223"/>
                    <a:pt x="112" y="223"/>
                  </a:cubicBezTo>
                  <a:cubicBezTo>
                    <a:pt x="92" y="223"/>
                    <a:pt x="73" y="217"/>
                    <a:pt x="56" y="208"/>
                  </a:cubicBezTo>
                  <a:cubicBezTo>
                    <a:pt x="39" y="198"/>
                    <a:pt x="25" y="184"/>
                    <a:pt x="15" y="167"/>
                  </a:cubicBezTo>
                  <a:cubicBezTo>
                    <a:pt x="5" y="150"/>
                    <a:pt x="0" y="131"/>
                    <a:pt x="0" y="111"/>
                  </a:cubicBezTo>
                  <a:cubicBezTo>
                    <a:pt x="0" y="92"/>
                    <a:pt x="5" y="73"/>
                    <a:pt x="15" y="56"/>
                  </a:cubicBezTo>
                  <a:cubicBezTo>
                    <a:pt x="24" y="38"/>
                    <a:pt x="39" y="25"/>
                    <a:pt x="56" y="15"/>
                  </a:cubicBezTo>
                  <a:cubicBezTo>
                    <a:pt x="73" y="5"/>
                    <a:pt x="92" y="0"/>
                    <a:pt x="112" y="0"/>
                  </a:cubicBezTo>
                  <a:cubicBezTo>
                    <a:pt x="131" y="0"/>
                    <a:pt x="151" y="5"/>
                    <a:pt x="168" y="15"/>
                  </a:cubicBezTo>
                  <a:cubicBezTo>
                    <a:pt x="185" y="25"/>
                    <a:pt x="199" y="38"/>
                    <a:pt x="209" y="56"/>
                  </a:cubicBezTo>
                  <a:cubicBezTo>
                    <a:pt x="218" y="73"/>
                    <a:pt x="224" y="92"/>
                    <a:pt x="224" y="111"/>
                  </a:cubicBezTo>
                  <a:close/>
                </a:path>
              </a:pathLst>
            </a:custGeom>
            <a:solidFill>
              <a:srgbClr val="60c4e4"/>
            </a:solidFill>
            <a:ln w="0">
              <a:noFill/>
            </a:ln>
          </p:spPr>
          <p:style>
            <a:lnRef idx="0"/>
            <a:fillRef idx="0"/>
            <a:effectRef idx="0"/>
            <a:fontRef idx="minor"/>
          </p:style>
        </p:sp>
      </p:grpSp>
      <p:grpSp>
        <p:nvGrpSpPr>
          <p:cNvPr id="310" name=""/>
          <p:cNvGrpSpPr/>
          <p:nvPr/>
        </p:nvGrpSpPr>
        <p:grpSpPr>
          <a:xfrm>
            <a:off x="1888920" y="3324600"/>
            <a:ext cx="6372360" cy="127440"/>
            <a:chOff x="1888920" y="3324600"/>
            <a:chExt cx="6372360" cy="127440"/>
          </a:xfrm>
        </p:grpSpPr>
        <p:sp>
          <p:nvSpPr>
            <p:cNvPr id="311" name=""/>
            <p:cNvSpPr/>
            <p:nvPr/>
          </p:nvSpPr>
          <p:spPr>
            <a:xfrm>
              <a:off x="516672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9" y="0"/>
                    <a:pt x="178" y="0"/>
                  </a:cubicBezTo>
                  <a:cubicBezTo>
                    <a:pt x="146" y="0"/>
                    <a:pt x="116" y="8"/>
                    <a:pt x="89" y="24"/>
                  </a:cubicBezTo>
                  <a:cubicBezTo>
                    <a:pt x="62" y="39"/>
                    <a:pt x="40" y="62"/>
                    <a:pt x="24" y="89"/>
                  </a:cubicBezTo>
                  <a:cubicBezTo>
                    <a:pt x="8" y="116"/>
                    <a:pt x="0" y="146"/>
                    <a:pt x="0" y="177"/>
                  </a:cubicBezTo>
                  <a:cubicBezTo>
                    <a:pt x="0" y="209"/>
                    <a:pt x="9" y="239"/>
                    <a:pt x="24" y="266"/>
                  </a:cubicBezTo>
                  <a:cubicBezTo>
                    <a:pt x="40" y="293"/>
                    <a:pt x="62" y="315"/>
                    <a:pt x="89" y="331"/>
                  </a:cubicBezTo>
                  <a:cubicBezTo>
                    <a:pt x="116" y="346"/>
                    <a:pt x="146" y="355"/>
                    <a:pt x="178" y="355"/>
                  </a:cubicBezTo>
                  <a:cubicBezTo>
                    <a:pt x="209" y="355"/>
                    <a:pt x="239" y="346"/>
                    <a:pt x="266" y="331"/>
                  </a:cubicBezTo>
                  <a:cubicBezTo>
                    <a:pt x="293" y="315"/>
                    <a:pt x="316" y="293"/>
                    <a:pt x="331" y="266"/>
                  </a:cubicBezTo>
                  <a:cubicBezTo>
                    <a:pt x="347" y="239"/>
                    <a:pt x="355" y="209"/>
                    <a:pt x="355" y="177"/>
                  </a:cubicBezTo>
                  <a:close/>
                </a:path>
              </a:pathLst>
            </a:custGeom>
            <a:solidFill>
              <a:srgbClr val="e54b87"/>
            </a:solidFill>
            <a:ln w="0">
              <a:noFill/>
            </a:ln>
          </p:spPr>
          <p:style>
            <a:lnRef idx="0"/>
            <a:fillRef idx="0"/>
            <a:effectRef idx="0"/>
            <a:fontRef idx="minor"/>
          </p:style>
        </p:sp>
        <p:sp>
          <p:nvSpPr>
            <p:cNvPr id="312" name=""/>
            <p:cNvSpPr/>
            <p:nvPr/>
          </p:nvSpPr>
          <p:spPr>
            <a:xfrm>
              <a:off x="546984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9" y="0"/>
                    <a:pt x="178" y="0"/>
                  </a:cubicBezTo>
                  <a:cubicBezTo>
                    <a:pt x="147" y="0"/>
                    <a:pt x="116" y="8"/>
                    <a:pt x="89" y="24"/>
                  </a:cubicBezTo>
                  <a:cubicBezTo>
                    <a:pt x="62" y="39"/>
                    <a:pt x="40" y="62"/>
                    <a:pt x="24" y="89"/>
                  </a:cubicBezTo>
                  <a:cubicBezTo>
                    <a:pt x="8" y="116"/>
                    <a:pt x="0" y="146"/>
                    <a:pt x="0" y="177"/>
                  </a:cubicBezTo>
                  <a:cubicBezTo>
                    <a:pt x="0" y="209"/>
                    <a:pt x="9" y="239"/>
                    <a:pt x="24" y="266"/>
                  </a:cubicBezTo>
                  <a:cubicBezTo>
                    <a:pt x="40" y="293"/>
                    <a:pt x="62" y="315"/>
                    <a:pt x="89" y="331"/>
                  </a:cubicBezTo>
                  <a:cubicBezTo>
                    <a:pt x="116" y="346"/>
                    <a:pt x="147" y="355"/>
                    <a:pt x="178" y="355"/>
                  </a:cubicBezTo>
                  <a:cubicBezTo>
                    <a:pt x="209" y="355"/>
                    <a:pt x="239" y="346"/>
                    <a:pt x="266" y="331"/>
                  </a:cubicBezTo>
                  <a:cubicBezTo>
                    <a:pt x="293" y="315"/>
                    <a:pt x="316" y="293"/>
                    <a:pt x="331" y="266"/>
                  </a:cubicBezTo>
                  <a:cubicBezTo>
                    <a:pt x="347" y="239"/>
                    <a:pt x="355" y="209"/>
                    <a:pt x="355" y="177"/>
                  </a:cubicBezTo>
                  <a:close/>
                </a:path>
              </a:pathLst>
            </a:custGeom>
            <a:solidFill>
              <a:srgbClr val="f8b621"/>
            </a:solidFill>
            <a:ln w="0">
              <a:noFill/>
            </a:ln>
          </p:spPr>
          <p:style>
            <a:lnRef idx="0"/>
            <a:fillRef idx="0"/>
            <a:effectRef idx="0"/>
            <a:fontRef idx="minor"/>
          </p:style>
        </p:sp>
        <p:sp>
          <p:nvSpPr>
            <p:cNvPr id="313" name=""/>
            <p:cNvSpPr/>
            <p:nvPr/>
          </p:nvSpPr>
          <p:spPr>
            <a:xfrm>
              <a:off x="455292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8" y="0"/>
                    <a:pt x="177" y="0"/>
                  </a:cubicBezTo>
                  <a:cubicBezTo>
                    <a:pt x="146" y="0"/>
                    <a:pt x="116" y="8"/>
                    <a:pt x="89" y="24"/>
                  </a:cubicBezTo>
                  <a:cubicBezTo>
                    <a:pt x="62" y="39"/>
                    <a:pt x="40" y="62"/>
                    <a:pt x="24" y="89"/>
                  </a:cubicBezTo>
                  <a:cubicBezTo>
                    <a:pt x="8" y="116"/>
                    <a:pt x="0" y="146"/>
                    <a:pt x="0" y="177"/>
                  </a:cubicBezTo>
                  <a:cubicBezTo>
                    <a:pt x="0" y="209"/>
                    <a:pt x="8" y="239"/>
                    <a:pt x="24" y="266"/>
                  </a:cubicBezTo>
                  <a:cubicBezTo>
                    <a:pt x="39" y="293"/>
                    <a:pt x="62" y="315"/>
                    <a:pt x="89" y="331"/>
                  </a:cubicBezTo>
                  <a:cubicBezTo>
                    <a:pt x="116" y="346"/>
                    <a:pt x="146" y="355"/>
                    <a:pt x="177" y="355"/>
                  </a:cubicBezTo>
                  <a:cubicBezTo>
                    <a:pt x="208" y="355"/>
                    <a:pt x="239" y="346"/>
                    <a:pt x="266" y="331"/>
                  </a:cubicBezTo>
                  <a:cubicBezTo>
                    <a:pt x="293" y="315"/>
                    <a:pt x="315" y="293"/>
                    <a:pt x="331" y="266"/>
                  </a:cubicBezTo>
                  <a:cubicBezTo>
                    <a:pt x="346" y="239"/>
                    <a:pt x="355" y="209"/>
                    <a:pt x="355" y="177"/>
                  </a:cubicBezTo>
                  <a:close/>
                </a:path>
              </a:pathLst>
            </a:custGeom>
            <a:solidFill>
              <a:srgbClr val="7f59ae"/>
            </a:solidFill>
            <a:ln w="0">
              <a:noFill/>
            </a:ln>
          </p:spPr>
          <p:style>
            <a:lnRef idx="0"/>
            <a:fillRef idx="0"/>
            <a:effectRef idx="0"/>
            <a:fontRef idx="minor"/>
          </p:style>
        </p:sp>
        <p:sp>
          <p:nvSpPr>
            <p:cNvPr id="314" name=""/>
            <p:cNvSpPr/>
            <p:nvPr/>
          </p:nvSpPr>
          <p:spPr>
            <a:xfrm>
              <a:off x="485604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8" y="0"/>
                    <a:pt x="177" y="0"/>
                  </a:cubicBezTo>
                  <a:cubicBezTo>
                    <a:pt x="145" y="0"/>
                    <a:pt x="116" y="8"/>
                    <a:pt x="89" y="24"/>
                  </a:cubicBezTo>
                  <a:cubicBezTo>
                    <a:pt x="62" y="39"/>
                    <a:pt x="40" y="62"/>
                    <a:pt x="24" y="89"/>
                  </a:cubicBezTo>
                  <a:cubicBezTo>
                    <a:pt x="8" y="116"/>
                    <a:pt x="0" y="146"/>
                    <a:pt x="0" y="177"/>
                  </a:cubicBezTo>
                  <a:cubicBezTo>
                    <a:pt x="0" y="209"/>
                    <a:pt x="8" y="239"/>
                    <a:pt x="24" y="266"/>
                  </a:cubicBezTo>
                  <a:cubicBezTo>
                    <a:pt x="39" y="293"/>
                    <a:pt x="62" y="315"/>
                    <a:pt x="89" y="331"/>
                  </a:cubicBezTo>
                  <a:cubicBezTo>
                    <a:pt x="116" y="346"/>
                    <a:pt x="146" y="355"/>
                    <a:pt x="177" y="355"/>
                  </a:cubicBezTo>
                  <a:cubicBezTo>
                    <a:pt x="209" y="355"/>
                    <a:pt x="239" y="346"/>
                    <a:pt x="266" y="331"/>
                  </a:cubicBezTo>
                  <a:cubicBezTo>
                    <a:pt x="293" y="315"/>
                    <a:pt x="315" y="293"/>
                    <a:pt x="331" y="266"/>
                  </a:cubicBezTo>
                  <a:cubicBezTo>
                    <a:pt x="346" y="239"/>
                    <a:pt x="355" y="209"/>
                    <a:pt x="355" y="177"/>
                  </a:cubicBezTo>
                  <a:close/>
                </a:path>
              </a:pathLst>
            </a:custGeom>
            <a:solidFill>
              <a:srgbClr val="60c4e4"/>
            </a:solidFill>
            <a:ln w="0">
              <a:noFill/>
            </a:ln>
          </p:spPr>
          <p:style>
            <a:lnRef idx="0"/>
            <a:fillRef idx="0"/>
            <a:effectRef idx="0"/>
            <a:fontRef idx="minor"/>
          </p:style>
        </p:sp>
        <p:sp>
          <p:nvSpPr>
            <p:cNvPr id="315" name=""/>
            <p:cNvSpPr/>
            <p:nvPr/>
          </p:nvSpPr>
          <p:spPr>
            <a:xfrm>
              <a:off x="5926680" y="3412080"/>
              <a:ext cx="2334600" cy="360"/>
            </a:xfrm>
            <a:custGeom>
              <a:avLst/>
              <a:gdLst/>
              <a:ahLst/>
              <a:rect l="l" t="t" r="r" b="b"/>
              <a:pathLst>
                <a:path fill="none" w="6486" h="0">
                  <a:moveTo>
                    <a:pt x="0" y="0"/>
                  </a:moveTo>
                  <a:cubicBezTo>
                    <a:pt x="2162" y="0"/>
                    <a:pt x="4324" y="0"/>
                    <a:pt x="6486" y="0"/>
                  </a:cubicBezTo>
                </a:path>
              </a:pathLst>
            </a:custGeom>
            <a:noFill/>
            <a:ln cap="rnd" w="26280">
              <a:solidFill>
                <a:srgbClr val="f8b621"/>
              </a:solidFill>
              <a:round/>
            </a:ln>
          </p:spPr>
          <p:style>
            <a:lnRef idx="0"/>
            <a:fillRef idx="0"/>
            <a:effectRef idx="0"/>
            <a:fontRef idx="minor"/>
          </p:style>
        </p:sp>
        <p:sp>
          <p:nvSpPr>
            <p:cNvPr id="316" name=""/>
            <p:cNvSpPr/>
            <p:nvPr/>
          </p:nvSpPr>
          <p:spPr>
            <a:xfrm>
              <a:off x="1888920" y="3412080"/>
              <a:ext cx="2334600" cy="360"/>
            </a:xfrm>
            <a:custGeom>
              <a:avLst/>
              <a:gdLst/>
              <a:ahLst/>
              <a:rect l="l" t="t" r="r" b="b"/>
              <a:pathLst>
                <a:path fill="none" w="6486" h="0">
                  <a:moveTo>
                    <a:pt x="0" y="0"/>
                  </a:moveTo>
                  <a:cubicBezTo>
                    <a:pt x="2162" y="0"/>
                    <a:pt x="4324" y="0"/>
                    <a:pt x="6486" y="0"/>
                  </a:cubicBezTo>
                </a:path>
              </a:pathLst>
            </a:custGeom>
            <a:noFill/>
            <a:ln cap="rnd" w="26280">
              <a:solidFill>
                <a:srgbClr val="7f59ae"/>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576720" y="2293560"/>
            <a:ext cx="9071280" cy="946080"/>
          </a:xfrm>
          <a:prstGeom prst="rect">
            <a:avLst/>
          </a:prstGeom>
          <a:noFill/>
          <a:ln w="0">
            <a:noFill/>
          </a:ln>
        </p:spPr>
        <p:txBody>
          <a:bodyPr lIns="0" rIns="0" tIns="0" bIns="0" anchor="ctr">
            <a:noAutofit/>
          </a:bodyPr>
          <a:p>
            <a:pPr algn="ctr">
              <a:lnSpc>
                <a:spcPct val="100000"/>
              </a:lnSpc>
              <a:buNone/>
            </a:pPr>
            <a:r>
              <a:rPr b="0" lang="en-US" sz="4400" spc="-1" strike="noStrike">
                <a:latin typeface="Noto Sans"/>
              </a:rPr>
              <a:t>TERIMA KASIH</a:t>
            </a:r>
            <a:endParaRPr b="0" lang="en-US" sz="4400" spc="-1" strike="noStrike">
              <a:latin typeface="Arial"/>
            </a:endParaRPr>
          </a:p>
        </p:txBody>
      </p:sp>
      <p:grpSp>
        <p:nvGrpSpPr>
          <p:cNvPr id="353" name=""/>
          <p:cNvGrpSpPr/>
          <p:nvPr/>
        </p:nvGrpSpPr>
        <p:grpSpPr>
          <a:xfrm>
            <a:off x="4745520" y="286560"/>
            <a:ext cx="659160" cy="79920"/>
            <a:chOff x="4745520" y="286560"/>
            <a:chExt cx="659160" cy="79920"/>
          </a:xfrm>
        </p:grpSpPr>
        <p:sp>
          <p:nvSpPr>
            <p:cNvPr id="354" name=""/>
            <p:cNvSpPr/>
            <p:nvPr/>
          </p:nvSpPr>
          <p:spPr>
            <a:xfrm>
              <a:off x="5132880" y="286560"/>
              <a:ext cx="80280" cy="79920"/>
            </a:xfrm>
            <a:custGeom>
              <a:avLst/>
              <a:gdLst/>
              <a:ahLst/>
              <a:rect l="l" t="t" r="r" b="b"/>
              <a:pathLst>
                <a:path w="224" h="223">
                  <a:moveTo>
                    <a:pt x="224" y="111"/>
                  </a:moveTo>
                  <a:cubicBezTo>
                    <a:pt x="224" y="131"/>
                    <a:pt x="218" y="150"/>
                    <a:pt x="209" y="167"/>
                  </a:cubicBezTo>
                  <a:cubicBezTo>
                    <a:pt x="199" y="184"/>
                    <a:pt x="185" y="198"/>
                    <a:pt x="168" y="208"/>
                  </a:cubicBezTo>
                  <a:cubicBezTo>
                    <a:pt x="151" y="217"/>
                    <a:pt x="131" y="223"/>
                    <a:pt x="112" y="223"/>
                  </a:cubicBezTo>
                  <a:cubicBezTo>
                    <a:pt x="92" y="223"/>
                    <a:pt x="73" y="217"/>
                    <a:pt x="56" y="208"/>
                  </a:cubicBezTo>
                  <a:cubicBezTo>
                    <a:pt x="39" y="198"/>
                    <a:pt x="25" y="184"/>
                    <a:pt x="15" y="167"/>
                  </a:cubicBezTo>
                  <a:cubicBezTo>
                    <a:pt x="5" y="150"/>
                    <a:pt x="0" y="131"/>
                    <a:pt x="0" y="111"/>
                  </a:cubicBezTo>
                  <a:cubicBezTo>
                    <a:pt x="0" y="92"/>
                    <a:pt x="6" y="73"/>
                    <a:pt x="15" y="56"/>
                  </a:cubicBezTo>
                  <a:cubicBezTo>
                    <a:pt x="25" y="38"/>
                    <a:pt x="39" y="25"/>
                    <a:pt x="56" y="15"/>
                  </a:cubicBezTo>
                  <a:cubicBezTo>
                    <a:pt x="73" y="5"/>
                    <a:pt x="93" y="0"/>
                    <a:pt x="112" y="0"/>
                  </a:cubicBezTo>
                  <a:cubicBezTo>
                    <a:pt x="132" y="0"/>
                    <a:pt x="151" y="5"/>
                    <a:pt x="168" y="15"/>
                  </a:cubicBezTo>
                  <a:cubicBezTo>
                    <a:pt x="185" y="25"/>
                    <a:pt x="200" y="38"/>
                    <a:pt x="209" y="56"/>
                  </a:cubicBezTo>
                  <a:cubicBezTo>
                    <a:pt x="219" y="73"/>
                    <a:pt x="224" y="92"/>
                    <a:pt x="224" y="111"/>
                  </a:cubicBezTo>
                  <a:close/>
                </a:path>
              </a:pathLst>
            </a:custGeom>
            <a:solidFill>
              <a:srgbClr val="e54b87"/>
            </a:solidFill>
            <a:ln w="0">
              <a:noFill/>
            </a:ln>
          </p:spPr>
          <p:style>
            <a:lnRef idx="0"/>
            <a:fillRef idx="0"/>
            <a:effectRef idx="0"/>
            <a:fontRef idx="minor"/>
          </p:style>
        </p:sp>
        <p:sp>
          <p:nvSpPr>
            <p:cNvPr id="355" name=""/>
            <p:cNvSpPr/>
            <p:nvPr/>
          </p:nvSpPr>
          <p:spPr>
            <a:xfrm>
              <a:off x="5324400" y="286560"/>
              <a:ext cx="80280" cy="79920"/>
            </a:xfrm>
            <a:custGeom>
              <a:avLst/>
              <a:gdLst/>
              <a:ahLst/>
              <a:rect l="l" t="t" r="r" b="b"/>
              <a:pathLst>
                <a:path w="224" h="223">
                  <a:moveTo>
                    <a:pt x="224" y="111"/>
                  </a:moveTo>
                  <a:cubicBezTo>
                    <a:pt x="224" y="131"/>
                    <a:pt x="219" y="150"/>
                    <a:pt x="209" y="167"/>
                  </a:cubicBezTo>
                  <a:cubicBezTo>
                    <a:pt x="199" y="184"/>
                    <a:pt x="185" y="198"/>
                    <a:pt x="168" y="208"/>
                  </a:cubicBezTo>
                  <a:cubicBezTo>
                    <a:pt x="151" y="217"/>
                    <a:pt x="132" y="223"/>
                    <a:pt x="112" y="223"/>
                  </a:cubicBezTo>
                  <a:cubicBezTo>
                    <a:pt x="92" y="223"/>
                    <a:pt x="73" y="217"/>
                    <a:pt x="56" y="208"/>
                  </a:cubicBezTo>
                  <a:cubicBezTo>
                    <a:pt x="39" y="198"/>
                    <a:pt x="25" y="184"/>
                    <a:pt x="15" y="167"/>
                  </a:cubicBezTo>
                  <a:cubicBezTo>
                    <a:pt x="5" y="150"/>
                    <a:pt x="0" y="131"/>
                    <a:pt x="0" y="111"/>
                  </a:cubicBezTo>
                  <a:cubicBezTo>
                    <a:pt x="0" y="92"/>
                    <a:pt x="5" y="73"/>
                    <a:pt x="15" y="56"/>
                  </a:cubicBezTo>
                  <a:cubicBezTo>
                    <a:pt x="25" y="38"/>
                    <a:pt x="39" y="25"/>
                    <a:pt x="56" y="15"/>
                  </a:cubicBezTo>
                  <a:cubicBezTo>
                    <a:pt x="73" y="5"/>
                    <a:pt x="92" y="0"/>
                    <a:pt x="112" y="0"/>
                  </a:cubicBezTo>
                  <a:cubicBezTo>
                    <a:pt x="132" y="0"/>
                    <a:pt x="151" y="5"/>
                    <a:pt x="168" y="15"/>
                  </a:cubicBezTo>
                  <a:cubicBezTo>
                    <a:pt x="185" y="25"/>
                    <a:pt x="199" y="38"/>
                    <a:pt x="209" y="56"/>
                  </a:cubicBezTo>
                  <a:cubicBezTo>
                    <a:pt x="219" y="73"/>
                    <a:pt x="224" y="92"/>
                    <a:pt x="224" y="111"/>
                  </a:cubicBezTo>
                  <a:close/>
                </a:path>
              </a:pathLst>
            </a:custGeom>
            <a:solidFill>
              <a:srgbClr val="f8b621"/>
            </a:solidFill>
            <a:ln w="0">
              <a:noFill/>
            </a:ln>
          </p:spPr>
          <p:style>
            <a:lnRef idx="0"/>
            <a:fillRef idx="0"/>
            <a:effectRef idx="0"/>
            <a:fontRef idx="minor"/>
          </p:style>
        </p:sp>
        <p:sp>
          <p:nvSpPr>
            <p:cNvPr id="356" name=""/>
            <p:cNvSpPr/>
            <p:nvPr/>
          </p:nvSpPr>
          <p:spPr>
            <a:xfrm>
              <a:off x="4745520" y="286560"/>
              <a:ext cx="80280" cy="79920"/>
            </a:xfrm>
            <a:custGeom>
              <a:avLst/>
              <a:gdLst/>
              <a:ahLst/>
              <a:rect l="l" t="t" r="r" b="b"/>
              <a:pathLst>
                <a:path w="224" h="223">
                  <a:moveTo>
                    <a:pt x="224" y="111"/>
                  </a:moveTo>
                  <a:cubicBezTo>
                    <a:pt x="224" y="131"/>
                    <a:pt x="219" y="150"/>
                    <a:pt x="209" y="167"/>
                  </a:cubicBezTo>
                  <a:cubicBezTo>
                    <a:pt x="199" y="184"/>
                    <a:pt x="185" y="198"/>
                    <a:pt x="168" y="208"/>
                  </a:cubicBezTo>
                  <a:cubicBezTo>
                    <a:pt x="151" y="217"/>
                    <a:pt x="132" y="223"/>
                    <a:pt x="112" y="223"/>
                  </a:cubicBezTo>
                  <a:cubicBezTo>
                    <a:pt x="92" y="223"/>
                    <a:pt x="73" y="217"/>
                    <a:pt x="56" y="208"/>
                  </a:cubicBezTo>
                  <a:cubicBezTo>
                    <a:pt x="39" y="198"/>
                    <a:pt x="25" y="184"/>
                    <a:pt x="15" y="167"/>
                  </a:cubicBezTo>
                  <a:cubicBezTo>
                    <a:pt x="5" y="150"/>
                    <a:pt x="0" y="131"/>
                    <a:pt x="0" y="111"/>
                  </a:cubicBezTo>
                  <a:cubicBezTo>
                    <a:pt x="0" y="92"/>
                    <a:pt x="5" y="73"/>
                    <a:pt x="15" y="56"/>
                  </a:cubicBezTo>
                  <a:cubicBezTo>
                    <a:pt x="25" y="38"/>
                    <a:pt x="39" y="25"/>
                    <a:pt x="56" y="15"/>
                  </a:cubicBezTo>
                  <a:cubicBezTo>
                    <a:pt x="73" y="5"/>
                    <a:pt x="92" y="0"/>
                    <a:pt x="112" y="0"/>
                  </a:cubicBezTo>
                  <a:cubicBezTo>
                    <a:pt x="132" y="0"/>
                    <a:pt x="151" y="5"/>
                    <a:pt x="168" y="15"/>
                  </a:cubicBezTo>
                  <a:cubicBezTo>
                    <a:pt x="185" y="25"/>
                    <a:pt x="199" y="38"/>
                    <a:pt x="209" y="56"/>
                  </a:cubicBezTo>
                  <a:cubicBezTo>
                    <a:pt x="219" y="73"/>
                    <a:pt x="224" y="92"/>
                    <a:pt x="224" y="111"/>
                  </a:cubicBezTo>
                  <a:close/>
                </a:path>
              </a:pathLst>
            </a:custGeom>
            <a:solidFill>
              <a:srgbClr val="7f59ae"/>
            </a:solidFill>
            <a:ln w="0">
              <a:noFill/>
            </a:ln>
          </p:spPr>
          <p:style>
            <a:lnRef idx="0"/>
            <a:fillRef idx="0"/>
            <a:effectRef idx="0"/>
            <a:fontRef idx="minor"/>
          </p:style>
        </p:sp>
        <p:sp>
          <p:nvSpPr>
            <p:cNvPr id="357" name=""/>
            <p:cNvSpPr/>
            <p:nvPr/>
          </p:nvSpPr>
          <p:spPr>
            <a:xfrm>
              <a:off x="4937040" y="286560"/>
              <a:ext cx="80280" cy="79920"/>
            </a:xfrm>
            <a:custGeom>
              <a:avLst/>
              <a:gdLst/>
              <a:ahLst/>
              <a:rect l="l" t="t" r="r" b="b"/>
              <a:pathLst>
                <a:path w="224" h="223">
                  <a:moveTo>
                    <a:pt x="224" y="111"/>
                  </a:moveTo>
                  <a:cubicBezTo>
                    <a:pt x="224" y="131"/>
                    <a:pt x="218" y="150"/>
                    <a:pt x="209" y="167"/>
                  </a:cubicBezTo>
                  <a:cubicBezTo>
                    <a:pt x="199" y="184"/>
                    <a:pt x="185" y="198"/>
                    <a:pt x="168" y="208"/>
                  </a:cubicBezTo>
                  <a:cubicBezTo>
                    <a:pt x="151" y="217"/>
                    <a:pt x="131" y="223"/>
                    <a:pt x="112" y="223"/>
                  </a:cubicBezTo>
                  <a:cubicBezTo>
                    <a:pt x="92" y="223"/>
                    <a:pt x="73" y="217"/>
                    <a:pt x="56" y="208"/>
                  </a:cubicBezTo>
                  <a:cubicBezTo>
                    <a:pt x="39" y="198"/>
                    <a:pt x="25" y="184"/>
                    <a:pt x="15" y="167"/>
                  </a:cubicBezTo>
                  <a:cubicBezTo>
                    <a:pt x="5" y="150"/>
                    <a:pt x="0" y="131"/>
                    <a:pt x="0" y="111"/>
                  </a:cubicBezTo>
                  <a:cubicBezTo>
                    <a:pt x="0" y="92"/>
                    <a:pt x="5" y="73"/>
                    <a:pt x="15" y="56"/>
                  </a:cubicBezTo>
                  <a:cubicBezTo>
                    <a:pt x="24" y="38"/>
                    <a:pt x="39" y="25"/>
                    <a:pt x="56" y="15"/>
                  </a:cubicBezTo>
                  <a:cubicBezTo>
                    <a:pt x="73" y="5"/>
                    <a:pt x="92" y="0"/>
                    <a:pt x="112" y="0"/>
                  </a:cubicBezTo>
                  <a:cubicBezTo>
                    <a:pt x="131" y="0"/>
                    <a:pt x="151" y="5"/>
                    <a:pt x="168" y="15"/>
                  </a:cubicBezTo>
                  <a:cubicBezTo>
                    <a:pt x="185" y="25"/>
                    <a:pt x="199" y="38"/>
                    <a:pt x="209" y="56"/>
                  </a:cubicBezTo>
                  <a:cubicBezTo>
                    <a:pt x="218" y="73"/>
                    <a:pt x="224" y="92"/>
                    <a:pt x="224" y="111"/>
                  </a:cubicBezTo>
                  <a:close/>
                </a:path>
              </a:pathLst>
            </a:custGeom>
            <a:solidFill>
              <a:srgbClr val="60c4e4"/>
            </a:solidFill>
            <a:ln w="0">
              <a:noFill/>
            </a:ln>
          </p:spPr>
          <p:style>
            <a:lnRef idx="0"/>
            <a:fillRef idx="0"/>
            <a:effectRef idx="0"/>
            <a:fontRef idx="minor"/>
          </p:style>
        </p:sp>
      </p:grpSp>
      <p:grpSp>
        <p:nvGrpSpPr>
          <p:cNvPr id="358" name=""/>
          <p:cNvGrpSpPr/>
          <p:nvPr/>
        </p:nvGrpSpPr>
        <p:grpSpPr>
          <a:xfrm>
            <a:off x="1888920" y="3324600"/>
            <a:ext cx="6372360" cy="127440"/>
            <a:chOff x="1888920" y="3324600"/>
            <a:chExt cx="6372360" cy="127440"/>
          </a:xfrm>
        </p:grpSpPr>
        <p:sp>
          <p:nvSpPr>
            <p:cNvPr id="359" name=""/>
            <p:cNvSpPr/>
            <p:nvPr/>
          </p:nvSpPr>
          <p:spPr>
            <a:xfrm>
              <a:off x="516672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9" y="0"/>
                    <a:pt x="178" y="0"/>
                  </a:cubicBezTo>
                  <a:cubicBezTo>
                    <a:pt x="146" y="0"/>
                    <a:pt x="116" y="8"/>
                    <a:pt x="89" y="24"/>
                  </a:cubicBezTo>
                  <a:cubicBezTo>
                    <a:pt x="62" y="39"/>
                    <a:pt x="40" y="62"/>
                    <a:pt x="24" y="89"/>
                  </a:cubicBezTo>
                  <a:cubicBezTo>
                    <a:pt x="8" y="116"/>
                    <a:pt x="0" y="146"/>
                    <a:pt x="0" y="177"/>
                  </a:cubicBezTo>
                  <a:cubicBezTo>
                    <a:pt x="0" y="209"/>
                    <a:pt x="9" y="239"/>
                    <a:pt x="24" y="266"/>
                  </a:cubicBezTo>
                  <a:cubicBezTo>
                    <a:pt x="40" y="293"/>
                    <a:pt x="62" y="315"/>
                    <a:pt x="89" y="331"/>
                  </a:cubicBezTo>
                  <a:cubicBezTo>
                    <a:pt x="116" y="346"/>
                    <a:pt x="146" y="355"/>
                    <a:pt x="178" y="355"/>
                  </a:cubicBezTo>
                  <a:cubicBezTo>
                    <a:pt x="209" y="355"/>
                    <a:pt x="239" y="346"/>
                    <a:pt x="266" y="331"/>
                  </a:cubicBezTo>
                  <a:cubicBezTo>
                    <a:pt x="293" y="315"/>
                    <a:pt x="316" y="293"/>
                    <a:pt x="331" y="266"/>
                  </a:cubicBezTo>
                  <a:cubicBezTo>
                    <a:pt x="347" y="239"/>
                    <a:pt x="355" y="209"/>
                    <a:pt x="355" y="177"/>
                  </a:cubicBezTo>
                  <a:close/>
                </a:path>
              </a:pathLst>
            </a:custGeom>
            <a:solidFill>
              <a:srgbClr val="e54b87"/>
            </a:solidFill>
            <a:ln w="0">
              <a:noFill/>
            </a:ln>
          </p:spPr>
          <p:style>
            <a:lnRef idx="0"/>
            <a:fillRef idx="0"/>
            <a:effectRef idx="0"/>
            <a:fontRef idx="minor"/>
          </p:style>
        </p:sp>
        <p:sp>
          <p:nvSpPr>
            <p:cNvPr id="360" name=""/>
            <p:cNvSpPr/>
            <p:nvPr/>
          </p:nvSpPr>
          <p:spPr>
            <a:xfrm>
              <a:off x="546984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9" y="0"/>
                    <a:pt x="178" y="0"/>
                  </a:cubicBezTo>
                  <a:cubicBezTo>
                    <a:pt x="147" y="0"/>
                    <a:pt x="116" y="8"/>
                    <a:pt x="89" y="24"/>
                  </a:cubicBezTo>
                  <a:cubicBezTo>
                    <a:pt x="62" y="39"/>
                    <a:pt x="40" y="62"/>
                    <a:pt x="24" y="89"/>
                  </a:cubicBezTo>
                  <a:cubicBezTo>
                    <a:pt x="8" y="116"/>
                    <a:pt x="0" y="146"/>
                    <a:pt x="0" y="177"/>
                  </a:cubicBezTo>
                  <a:cubicBezTo>
                    <a:pt x="0" y="209"/>
                    <a:pt x="9" y="239"/>
                    <a:pt x="24" y="266"/>
                  </a:cubicBezTo>
                  <a:cubicBezTo>
                    <a:pt x="40" y="293"/>
                    <a:pt x="62" y="315"/>
                    <a:pt x="89" y="331"/>
                  </a:cubicBezTo>
                  <a:cubicBezTo>
                    <a:pt x="116" y="346"/>
                    <a:pt x="147" y="355"/>
                    <a:pt x="178" y="355"/>
                  </a:cubicBezTo>
                  <a:cubicBezTo>
                    <a:pt x="209" y="355"/>
                    <a:pt x="239" y="346"/>
                    <a:pt x="266" y="331"/>
                  </a:cubicBezTo>
                  <a:cubicBezTo>
                    <a:pt x="293" y="315"/>
                    <a:pt x="316" y="293"/>
                    <a:pt x="331" y="266"/>
                  </a:cubicBezTo>
                  <a:cubicBezTo>
                    <a:pt x="347" y="239"/>
                    <a:pt x="355" y="209"/>
                    <a:pt x="355" y="177"/>
                  </a:cubicBezTo>
                  <a:close/>
                </a:path>
              </a:pathLst>
            </a:custGeom>
            <a:solidFill>
              <a:srgbClr val="f8b621"/>
            </a:solidFill>
            <a:ln w="0">
              <a:noFill/>
            </a:ln>
          </p:spPr>
          <p:style>
            <a:lnRef idx="0"/>
            <a:fillRef idx="0"/>
            <a:effectRef idx="0"/>
            <a:fontRef idx="minor"/>
          </p:style>
        </p:sp>
        <p:sp>
          <p:nvSpPr>
            <p:cNvPr id="361" name=""/>
            <p:cNvSpPr/>
            <p:nvPr/>
          </p:nvSpPr>
          <p:spPr>
            <a:xfrm>
              <a:off x="455292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8" y="0"/>
                    <a:pt x="177" y="0"/>
                  </a:cubicBezTo>
                  <a:cubicBezTo>
                    <a:pt x="146" y="0"/>
                    <a:pt x="116" y="8"/>
                    <a:pt x="89" y="24"/>
                  </a:cubicBezTo>
                  <a:cubicBezTo>
                    <a:pt x="62" y="39"/>
                    <a:pt x="40" y="62"/>
                    <a:pt x="24" y="89"/>
                  </a:cubicBezTo>
                  <a:cubicBezTo>
                    <a:pt x="8" y="116"/>
                    <a:pt x="0" y="146"/>
                    <a:pt x="0" y="177"/>
                  </a:cubicBezTo>
                  <a:cubicBezTo>
                    <a:pt x="0" y="209"/>
                    <a:pt x="8" y="239"/>
                    <a:pt x="24" y="266"/>
                  </a:cubicBezTo>
                  <a:cubicBezTo>
                    <a:pt x="39" y="293"/>
                    <a:pt x="62" y="315"/>
                    <a:pt x="89" y="331"/>
                  </a:cubicBezTo>
                  <a:cubicBezTo>
                    <a:pt x="116" y="346"/>
                    <a:pt x="146" y="355"/>
                    <a:pt x="177" y="355"/>
                  </a:cubicBezTo>
                  <a:cubicBezTo>
                    <a:pt x="208" y="355"/>
                    <a:pt x="239" y="346"/>
                    <a:pt x="266" y="331"/>
                  </a:cubicBezTo>
                  <a:cubicBezTo>
                    <a:pt x="293" y="315"/>
                    <a:pt x="315" y="293"/>
                    <a:pt x="331" y="266"/>
                  </a:cubicBezTo>
                  <a:cubicBezTo>
                    <a:pt x="346" y="239"/>
                    <a:pt x="355" y="209"/>
                    <a:pt x="355" y="177"/>
                  </a:cubicBezTo>
                  <a:close/>
                </a:path>
              </a:pathLst>
            </a:custGeom>
            <a:solidFill>
              <a:srgbClr val="7f59ae"/>
            </a:solidFill>
            <a:ln w="0">
              <a:noFill/>
            </a:ln>
          </p:spPr>
          <p:style>
            <a:lnRef idx="0"/>
            <a:fillRef idx="0"/>
            <a:effectRef idx="0"/>
            <a:fontRef idx="minor"/>
          </p:style>
        </p:sp>
        <p:sp>
          <p:nvSpPr>
            <p:cNvPr id="362" name=""/>
            <p:cNvSpPr/>
            <p:nvPr/>
          </p:nvSpPr>
          <p:spPr>
            <a:xfrm>
              <a:off x="4856040" y="3324600"/>
              <a:ext cx="127440" cy="127440"/>
            </a:xfrm>
            <a:custGeom>
              <a:avLst/>
              <a:gdLst/>
              <a:ahLst/>
              <a:rect l="l" t="t" r="r" b="b"/>
              <a:pathLst>
                <a:path w="355" h="355">
                  <a:moveTo>
                    <a:pt x="355" y="177"/>
                  </a:moveTo>
                  <a:cubicBezTo>
                    <a:pt x="355" y="146"/>
                    <a:pt x="346" y="116"/>
                    <a:pt x="331" y="89"/>
                  </a:cubicBezTo>
                  <a:cubicBezTo>
                    <a:pt x="315" y="62"/>
                    <a:pt x="293" y="39"/>
                    <a:pt x="266" y="24"/>
                  </a:cubicBezTo>
                  <a:cubicBezTo>
                    <a:pt x="239" y="8"/>
                    <a:pt x="208" y="0"/>
                    <a:pt x="177" y="0"/>
                  </a:cubicBezTo>
                  <a:cubicBezTo>
                    <a:pt x="145" y="0"/>
                    <a:pt x="116" y="8"/>
                    <a:pt x="89" y="24"/>
                  </a:cubicBezTo>
                  <a:cubicBezTo>
                    <a:pt x="62" y="39"/>
                    <a:pt x="40" y="62"/>
                    <a:pt x="24" y="89"/>
                  </a:cubicBezTo>
                  <a:cubicBezTo>
                    <a:pt x="8" y="116"/>
                    <a:pt x="0" y="146"/>
                    <a:pt x="0" y="177"/>
                  </a:cubicBezTo>
                  <a:cubicBezTo>
                    <a:pt x="0" y="209"/>
                    <a:pt x="8" y="239"/>
                    <a:pt x="24" y="266"/>
                  </a:cubicBezTo>
                  <a:cubicBezTo>
                    <a:pt x="39" y="293"/>
                    <a:pt x="62" y="315"/>
                    <a:pt x="89" y="331"/>
                  </a:cubicBezTo>
                  <a:cubicBezTo>
                    <a:pt x="116" y="346"/>
                    <a:pt x="146" y="355"/>
                    <a:pt x="177" y="355"/>
                  </a:cubicBezTo>
                  <a:cubicBezTo>
                    <a:pt x="209" y="355"/>
                    <a:pt x="239" y="346"/>
                    <a:pt x="266" y="331"/>
                  </a:cubicBezTo>
                  <a:cubicBezTo>
                    <a:pt x="293" y="315"/>
                    <a:pt x="315" y="293"/>
                    <a:pt x="331" y="266"/>
                  </a:cubicBezTo>
                  <a:cubicBezTo>
                    <a:pt x="346" y="239"/>
                    <a:pt x="355" y="209"/>
                    <a:pt x="355" y="177"/>
                  </a:cubicBezTo>
                  <a:close/>
                </a:path>
              </a:pathLst>
            </a:custGeom>
            <a:solidFill>
              <a:srgbClr val="60c4e4"/>
            </a:solidFill>
            <a:ln w="0">
              <a:noFill/>
            </a:ln>
          </p:spPr>
          <p:style>
            <a:lnRef idx="0"/>
            <a:fillRef idx="0"/>
            <a:effectRef idx="0"/>
            <a:fontRef idx="minor"/>
          </p:style>
        </p:sp>
        <p:sp>
          <p:nvSpPr>
            <p:cNvPr id="363" name=""/>
            <p:cNvSpPr/>
            <p:nvPr/>
          </p:nvSpPr>
          <p:spPr>
            <a:xfrm>
              <a:off x="5926680" y="3412080"/>
              <a:ext cx="2334600" cy="360"/>
            </a:xfrm>
            <a:custGeom>
              <a:avLst/>
              <a:gdLst/>
              <a:ahLst/>
              <a:rect l="l" t="t" r="r" b="b"/>
              <a:pathLst>
                <a:path fill="none" w="6486" h="0">
                  <a:moveTo>
                    <a:pt x="0" y="0"/>
                  </a:moveTo>
                  <a:cubicBezTo>
                    <a:pt x="2162" y="0"/>
                    <a:pt x="4324" y="0"/>
                    <a:pt x="6486" y="0"/>
                  </a:cubicBezTo>
                </a:path>
              </a:pathLst>
            </a:custGeom>
            <a:noFill/>
            <a:ln cap="rnd" w="26280">
              <a:solidFill>
                <a:srgbClr val="f8b621"/>
              </a:solidFill>
              <a:round/>
            </a:ln>
          </p:spPr>
          <p:style>
            <a:lnRef idx="0"/>
            <a:fillRef idx="0"/>
            <a:effectRef idx="0"/>
            <a:fontRef idx="minor"/>
          </p:style>
        </p:sp>
        <p:sp>
          <p:nvSpPr>
            <p:cNvPr id="364" name=""/>
            <p:cNvSpPr/>
            <p:nvPr/>
          </p:nvSpPr>
          <p:spPr>
            <a:xfrm>
              <a:off x="1888920" y="3412080"/>
              <a:ext cx="2334600" cy="360"/>
            </a:xfrm>
            <a:custGeom>
              <a:avLst/>
              <a:gdLst/>
              <a:ahLst/>
              <a:rect l="l" t="t" r="r" b="b"/>
              <a:pathLst>
                <a:path fill="none" w="6486" h="0">
                  <a:moveTo>
                    <a:pt x="0" y="0"/>
                  </a:moveTo>
                  <a:cubicBezTo>
                    <a:pt x="2162" y="0"/>
                    <a:pt x="4324" y="0"/>
                    <a:pt x="6486" y="0"/>
                  </a:cubicBezTo>
                </a:path>
              </a:pathLst>
            </a:custGeom>
            <a:noFill/>
            <a:ln cap="rnd" w="26280">
              <a:solidFill>
                <a:srgbClr val="7f59ae"/>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4620600" y="231120"/>
            <a:ext cx="3887640" cy="1039320"/>
          </a:xfrm>
          <a:prstGeom prst="rect">
            <a:avLst/>
          </a:prstGeom>
          <a:noFill/>
          <a:ln w="0">
            <a:noFill/>
          </a:ln>
        </p:spPr>
        <p:txBody>
          <a:bodyPr lIns="0" rIns="0" tIns="0" bIns="0" anchor="ctr">
            <a:noAutofit/>
          </a:bodyPr>
          <a:p>
            <a:pPr algn="r">
              <a:lnSpc>
                <a:spcPct val="100000"/>
              </a:lnSpc>
              <a:buNone/>
            </a:pPr>
            <a:r>
              <a:rPr b="1" lang="en-US" sz="4000" spc="-1" strike="noStrike">
                <a:solidFill>
                  <a:srgbClr val="fe7130"/>
                </a:solidFill>
                <a:latin typeface="Noto Sans"/>
              </a:rPr>
              <a:t>Control Chart</a:t>
            </a:r>
            <a:endParaRPr b="0" lang="en-US" sz="4000" spc="-1" strike="noStrike">
              <a:latin typeface="Arial"/>
            </a:endParaRPr>
          </a:p>
        </p:txBody>
      </p:sp>
      <p:sp>
        <p:nvSpPr>
          <p:cNvPr id="318" name="PlaceHolder 2"/>
          <p:cNvSpPr>
            <a:spLocks noGrp="1"/>
          </p:cNvSpPr>
          <p:nvPr>
            <p:ph type="title"/>
          </p:nvPr>
        </p:nvSpPr>
        <p:spPr>
          <a:xfrm>
            <a:off x="4114800" y="1371600"/>
            <a:ext cx="5257440" cy="3657240"/>
          </a:xfrm>
          <a:prstGeom prst="rect">
            <a:avLst/>
          </a:prstGeom>
          <a:noFill/>
          <a:ln w="0">
            <a:noFill/>
          </a:ln>
        </p:spPr>
        <p:txBody>
          <a:bodyPr lIns="0" rIns="0" tIns="0" bIns="0" anchor="ctr">
            <a:noAutofit/>
          </a:bodyPr>
          <a:p>
            <a:pPr algn="just">
              <a:lnSpc>
                <a:spcPct val="100000"/>
              </a:lnSpc>
              <a:buNone/>
              <a:tabLst>
                <a:tab algn="l" pos="0"/>
              </a:tabLst>
            </a:pPr>
            <a:r>
              <a:rPr b="0" lang="en-US" sz="1800" spc="-1" strike="noStrike">
                <a:latin typeface="Berlin Sans FB Demi"/>
                <a:ea typeface="Arial Unicode MS"/>
              </a:rPr>
              <a:t>Peta kendali adalah peta yang memetakan kualitas (atribut ataupun variabel) dari waktu ke waktu. Peta kendali juga umum disebut sebagai peta kontrol, diagram kendali, atau diagram kontrol. Peta kendali berfungsi untuk melacak variasi dan perubahan dari suatu kualitas (atribut atau variabel) dari waktu ke waktu. Data yang disajikan pada peta tersusun berdasarkan waktu, semakin ke kiri maka data semakin lampau dan sebaliknya. </a:t>
            </a: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914400" y="550080"/>
            <a:ext cx="5257440" cy="1383840"/>
          </a:xfrm>
          <a:prstGeom prst="rect">
            <a:avLst/>
          </a:prstGeom>
          <a:noFill/>
          <a:ln w="0">
            <a:noFill/>
          </a:ln>
        </p:spPr>
        <p:txBody>
          <a:bodyPr lIns="0" rIns="0" tIns="0" bIns="0" anchor="ctr">
            <a:noAutofit/>
          </a:bodyPr>
          <a:p>
            <a:pPr>
              <a:lnSpc>
                <a:spcPct val="100000"/>
              </a:lnSpc>
              <a:buNone/>
            </a:pPr>
            <a:r>
              <a:rPr b="1" lang="en-US" sz="4000" spc="-1" strike="noStrike">
                <a:solidFill>
                  <a:srgbClr val="60c4e4"/>
                </a:solidFill>
                <a:latin typeface="Noto Sans"/>
              </a:rPr>
              <a:t>Kegunaan Control Chart</a:t>
            </a:r>
            <a:endParaRPr b="0" lang="en-US" sz="4000" spc="-1" strike="noStrike">
              <a:latin typeface="Arial"/>
            </a:endParaRPr>
          </a:p>
        </p:txBody>
      </p:sp>
      <p:sp>
        <p:nvSpPr>
          <p:cNvPr id="320" name="PlaceHolder 2"/>
          <p:cNvSpPr>
            <a:spLocks noGrp="1"/>
          </p:cNvSpPr>
          <p:nvPr>
            <p:ph type="title"/>
          </p:nvPr>
        </p:nvSpPr>
        <p:spPr>
          <a:xfrm>
            <a:off x="914400" y="1934280"/>
            <a:ext cx="4629240" cy="3323160"/>
          </a:xfrm>
          <a:prstGeom prst="rect">
            <a:avLst/>
          </a:prstGeom>
          <a:noFill/>
          <a:ln w="0">
            <a:noFill/>
          </a:ln>
        </p:spPr>
        <p:txBody>
          <a:bodyPr lIns="0" rIns="0" tIns="0" bIns="0" anchor="ctr">
            <a:noAutofit/>
          </a:bodyPr>
          <a:p>
            <a:pPr algn="ctr">
              <a:lnSpc>
                <a:spcPct val="100000"/>
              </a:lnSpc>
              <a:buNone/>
              <a:tabLst>
                <a:tab algn="l" pos="0"/>
              </a:tabLst>
            </a:pPr>
            <a:r>
              <a:rPr b="0" lang="en-US" sz="1800" spc="-1" strike="noStrike">
                <a:latin typeface="Berlin Sans FB Demi"/>
                <a:ea typeface="Arial Unicode MS"/>
              </a:rPr>
              <a:t>Peta kendali digunakan untuk mengadakan perbaikan kualitas proses, menentukan kemampuan proses, membantu menentukan spesifikasi- spesifikasi yang efektif, menentukan kapan proses dijalankan dan kapan dibuat penyesuaiannya, dan menemukan penyebab dari tidak diterimanya standar kualitas tersebut (produk).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5051520" y="517320"/>
            <a:ext cx="2400480" cy="652320"/>
          </a:xfrm>
          <a:prstGeom prst="rect">
            <a:avLst/>
          </a:prstGeom>
          <a:noFill/>
          <a:ln w="0">
            <a:noFill/>
          </a:ln>
        </p:spPr>
        <p:txBody>
          <a:bodyPr lIns="0" rIns="0" tIns="0" bIns="0" anchor="ctr">
            <a:noAutofit/>
          </a:bodyPr>
          <a:p>
            <a:pPr>
              <a:lnSpc>
                <a:spcPct val="100000"/>
              </a:lnSpc>
              <a:buNone/>
            </a:pPr>
            <a:r>
              <a:rPr b="1" lang="en-US" sz="2200" spc="-1" strike="noStrike">
                <a:solidFill>
                  <a:srgbClr val="7f59ae"/>
                </a:solidFill>
                <a:latin typeface="Noto Sans"/>
              </a:rPr>
              <a:t>Control R-(Chart)</a:t>
            </a:r>
            <a:endParaRPr b="0" lang="en-US" sz="2200" spc="-1" strike="noStrike">
              <a:latin typeface="Arial"/>
            </a:endParaRPr>
          </a:p>
        </p:txBody>
      </p:sp>
      <p:grpSp>
        <p:nvGrpSpPr>
          <p:cNvPr id="322" name=""/>
          <p:cNvGrpSpPr/>
          <p:nvPr/>
        </p:nvGrpSpPr>
        <p:grpSpPr>
          <a:xfrm>
            <a:off x="4606200" y="1062360"/>
            <a:ext cx="3050280" cy="61200"/>
            <a:chOff x="4606200" y="1062360"/>
            <a:chExt cx="3050280" cy="61200"/>
          </a:xfrm>
        </p:grpSpPr>
        <p:sp>
          <p:nvSpPr>
            <p:cNvPr id="323" name=""/>
            <p:cNvSpPr/>
            <p:nvPr/>
          </p:nvSpPr>
          <p:spPr>
            <a:xfrm flipH="1">
              <a:off x="4606200" y="1092960"/>
              <a:ext cx="3020760" cy="360"/>
            </a:xfrm>
            <a:prstGeom prst="line">
              <a:avLst/>
            </a:prstGeom>
            <a:ln cap="rnd" w="10440">
              <a:solidFill>
                <a:srgbClr val="7f59ae"/>
              </a:solidFill>
              <a:round/>
            </a:ln>
          </p:spPr>
          <p:style>
            <a:lnRef idx="0"/>
            <a:fillRef idx="0"/>
            <a:effectRef idx="0"/>
            <a:fontRef idx="minor"/>
          </p:style>
        </p:sp>
        <p:sp>
          <p:nvSpPr>
            <p:cNvPr id="324" name=""/>
            <p:cNvSpPr/>
            <p:nvPr/>
          </p:nvSpPr>
          <p:spPr>
            <a:xfrm>
              <a:off x="7595280" y="1062360"/>
              <a:ext cx="61200" cy="61200"/>
            </a:xfrm>
            <a:custGeom>
              <a:avLst/>
              <a:gdLst/>
              <a:ahLst/>
              <a:rect l="l" t="t" r="r" b="b"/>
              <a:pathLst>
                <a:path w="171" h="171">
                  <a:moveTo>
                    <a:pt x="85" y="171"/>
                  </a:moveTo>
                  <a:lnTo>
                    <a:pt x="90" y="171"/>
                  </a:lnTo>
                  <a:lnTo>
                    <a:pt x="96" y="170"/>
                  </a:lnTo>
                  <a:lnTo>
                    <a:pt x="102" y="169"/>
                  </a:lnTo>
                  <a:lnTo>
                    <a:pt x="107" y="168"/>
                  </a:lnTo>
                  <a:lnTo>
                    <a:pt x="112" y="166"/>
                  </a:lnTo>
                  <a:lnTo>
                    <a:pt x="118" y="164"/>
                  </a:lnTo>
                  <a:lnTo>
                    <a:pt x="123" y="162"/>
                  </a:lnTo>
                  <a:lnTo>
                    <a:pt x="127" y="159"/>
                  </a:lnTo>
                  <a:lnTo>
                    <a:pt x="132" y="156"/>
                  </a:lnTo>
                  <a:lnTo>
                    <a:pt x="137" y="153"/>
                  </a:lnTo>
                  <a:lnTo>
                    <a:pt x="141" y="150"/>
                  </a:lnTo>
                  <a:lnTo>
                    <a:pt x="145" y="146"/>
                  </a:lnTo>
                  <a:lnTo>
                    <a:pt x="149" y="141"/>
                  </a:lnTo>
                  <a:lnTo>
                    <a:pt x="153" y="138"/>
                  </a:lnTo>
                  <a:lnTo>
                    <a:pt x="156" y="133"/>
                  </a:lnTo>
                  <a:lnTo>
                    <a:pt x="159" y="128"/>
                  </a:lnTo>
                  <a:lnTo>
                    <a:pt x="162" y="123"/>
                  </a:lnTo>
                  <a:lnTo>
                    <a:pt x="164" y="118"/>
                  </a:lnTo>
                  <a:lnTo>
                    <a:pt x="166" y="113"/>
                  </a:lnTo>
                  <a:lnTo>
                    <a:pt x="168" y="107"/>
                  </a:lnTo>
                  <a:lnTo>
                    <a:pt x="169" y="102"/>
                  </a:lnTo>
                  <a:lnTo>
                    <a:pt x="170" y="96"/>
                  </a:lnTo>
                  <a:lnTo>
                    <a:pt x="171" y="90"/>
                  </a:lnTo>
                  <a:lnTo>
                    <a:pt x="171" y="85"/>
                  </a:lnTo>
                  <a:lnTo>
                    <a:pt x="171" y="79"/>
                  </a:lnTo>
                  <a:lnTo>
                    <a:pt x="170" y="74"/>
                  </a:lnTo>
                  <a:lnTo>
                    <a:pt x="169" y="68"/>
                  </a:lnTo>
                  <a:lnTo>
                    <a:pt x="168" y="63"/>
                  </a:lnTo>
                  <a:lnTo>
                    <a:pt x="166" y="58"/>
                  </a:lnTo>
                  <a:lnTo>
                    <a:pt x="164" y="53"/>
                  </a:lnTo>
                  <a:lnTo>
                    <a:pt x="162" y="47"/>
                  </a:lnTo>
                  <a:lnTo>
                    <a:pt x="159" y="42"/>
                  </a:lnTo>
                  <a:lnTo>
                    <a:pt x="156" y="38"/>
                  </a:lnTo>
                  <a:lnTo>
                    <a:pt x="153" y="33"/>
                  </a:lnTo>
                  <a:lnTo>
                    <a:pt x="149" y="29"/>
                  </a:lnTo>
                  <a:lnTo>
                    <a:pt x="145" y="25"/>
                  </a:lnTo>
                  <a:lnTo>
                    <a:pt x="141" y="21"/>
                  </a:lnTo>
                  <a:lnTo>
                    <a:pt x="137" y="18"/>
                  </a:lnTo>
                  <a:lnTo>
                    <a:pt x="132" y="14"/>
                  </a:lnTo>
                  <a:lnTo>
                    <a:pt x="127" y="11"/>
                  </a:lnTo>
                  <a:lnTo>
                    <a:pt x="123" y="8"/>
                  </a:lnTo>
                  <a:lnTo>
                    <a:pt x="118" y="7"/>
                  </a:lnTo>
                  <a:lnTo>
                    <a:pt x="112" y="5"/>
                  </a:lnTo>
                  <a:lnTo>
                    <a:pt x="107" y="3"/>
                  </a:lnTo>
                  <a:lnTo>
                    <a:pt x="102" y="2"/>
                  </a:lnTo>
                  <a:lnTo>
                    <a:pt x="96" y="1"/>
                  </a:lnTo>
                  <a:lnTo>
                    <a:pt x="90" y="0"/>
                  </a:lnTo>
                  <a:lnTo>
                    <a:pt x="85" y="0"/>
                  </a:lnTo>
                  <a:lnTo>
                    <a:pt x="79" y="0"/>
                  </a:lnTo>
                  <a:lnTo>
                    <a:pt x="74" y="1"/>
                  </a:lnTo>
                  <a:lnTo>
                    <a:pt x="68" y="2"/>
                  </a:lnTo>
                  <a:lnTo>
                    <a:pt x="63" y="3"/>
                  </a:lnTo>
                  <a:lnTo>
                    <a:pt x="58" y="5"/>
                  </a:lnTo>
                  <a:lnTo>
                    <a:pt x="53" y="7"/>
                  </a:lnTo>
                  <a:lnTo>
                    <a:pt x="47" y="8"/>
                  </a:lnTo>
                  <a:lnTo>
                    <a:pt x="42" y="11"/>
                  </a:lnTo>
                  <a:lnTo>
                    <a:pt x="38" y="14"/>
                  </a:lnTo>
                  <a:lnTo>
                    <a:pt x="33" y="18"/>
                  </a:lnTo>
                  <a:lnTo>
                    <a:pt x="29" y="21"/>
                  </a:lnTo>
                  <a:lnTo>
                    <a:pt x="25" y="25"/>
                  </a:lnTo>
                  <a:lnTo>
                    <a:pt x="21" y="29"/>
                  </a:lnTo>
                  <a:lnTo>
                    <a:pt x="18" y="33"/>
                  </a:lnTo>
                  <a:lnTo>
                    <a:pt x="14" y="38"/>
                  </a:lnTo>
                  <a:lnTo>
                    <a:pt x="11" y="42"/>
                  </a:lnTo>
                  <a:lnTo>
                    <a:pt x="8" y="47"/>
                  </a:lnTo>
                  <a:lnTo>
                    <a:pt x="7" y="53"/>
                  </a:lnTo>
                  <a:lnTo>
                    <a:pt x="5" y="58"/>
                  </a:lnTo>
                  <a:lnTo>
                    <a:pt x="3" y="63"/>
                  </a:lnTo>
                  <a:lnTo>
                    <a:pt x="2" y="68"/>
                  </a:lnTo>
                  <a:lnTo>
                    <a:pt x="1" y="74"/>
                  </a:lnTo>
                  <a:lnTo>
                    <a:pt x="0" y="79"/>
                  </a:lnTo>
                  <a:lnTo>
                    <a:pt x="0" y="85"/>
                  </a:lnTo>
                  <a:lnTo>
                    <a:pt x="0" y="90"/>
                  </a:lnTo>
                  <a:lnTo>
                    <a:pt x="1" y="96"/>
                  </a:lnTo>
                  <a:lnTo>
                    <a:pt x="2" y="102"/>
                  </a:lnTo>
                  <a:lnTo>
                    <a:pt x="3" y="107"/>
                  </a:lnTo>
                  <a:lnTo>
                    <a:pt x="5" y="113"/>
                  </a:lnTo>
                  <a:lnTo>
                    <a:pt x="7" y="118"/>
                  </a:lnTo>
                  <a:lnTo>
                    <a:pt x="8" y="123"/>
                  </a:lnTo>
                  <a:lnTo>
                    <a:pt x="11" y="128"/>
                  </a:lnTo>
                  <a:lnTo>
                    <a:pt x="14" y="133"/>
                  </a:lnTo>
                  <a:lnTo>
                    <a:pt x="18" y="138"/>
                  </a:lnTo>
                  <a:lnTo>
                    <a:pt x="21" y="141"/>
                  </a:lnTo>
                  <a:lnTo>
                    <a:pt x="25" y="146"/>
                  </a:lnTo>
                  <a:lnTo>
                    <a:pt x="29" y="150"/>
                  </a:lnTo>
                  <a:lnTo>
                    <a:pt x="33" y="153"/>
                  </a:lnTo>
                  <a:lnTo>
                    <a:pt x="38" y="156"/>
                  </a:lnTo>
                  <a:lnTo>
                    <a:pt x="42" y="159"/>
                  </a:lnTo>
                  <a:lnTo>
                    <a:pt x="47" y="162"/>
                  </a:lnTo>
                  <a:lnTo>
                    <a:pt x="53" y="164"/>
                  </a:lnTo>
                  <a:lnTo>
                    <a:pt x="58" y="166"/>
                  </a:lnTo>
                  <a:lnTo>
                    <a:pt x="63" y="168"/>
                  </a:lnTo>
                  <a:lnTo>
                    <a:pt x="68" y="169"/>
                  </a:lnTo>
                  <a:lnTo>
                    <a:pt x="74" y="170"/>
                  </a:lnTo>
                  <a:lnTo>
                    <a:pt x="79" y="171"/>
                  </a:lnTo>
                  <a:lnTo>
                    <a:pt x="85" y="171"/>
                  </a:lnTo>
                  <a:close/>
                </a:path>
              </a:pathLst>
            </a:custGeom>
            <a:solidFill>
              <a:srgbClr val="7f59ae"/>
            </a:solidFill>
            <a:ln w="0">
              <a:noFill/>
            </a:ln>
          </p:spPr>
          <p:style>
            <a:lnRef idx="0"/>
            <a:fillRef idx="0"/>
            <a:effectRef idx="0"/>
            <a:fontRef idx="minor"/>
          </p:style>
        </p:sp>
      </p:grpSp>
      <p:grpSp>
        <p:nvGrpSpPr>
          <p:cNvPr id="325" name=""/>
          <p:cNvGrpSpPr/>
          <p:nvPr/>
        </p:nvGrpSpPr>
        <p:grpSpPr>
          <a:xfrm>
            <a:off x="4677120" y="5010480"/>
            <a:ext cx="3050280" cy="61200"/>
            <a:chOff x="4677120" y="5010480"/>
            <a:chExt cx="3050280" cy="61200"/>
          </a:xfrm>
        </p:grpSpPr>
        <p:sp>
          <p:nvSpPr>
            <p:cNvPr id="326" name=""/>
            <p:cNvSpPr/>
            <p:nvPr/>
          </p:nvSpPr>
          <p:spPr>
            <a:xfrm flipH="1">
              <a:off x="4677120" y="5041080"/>
              <a:ext cx="3020760" cy="360"/>
            </a:xfrm>
            <a:prstGeom prst="line">
              <a:avLst/>
            </a:prstGeom>
            <a:ln cap="rnd" w="10440">
              <a:solidFill>
                <a:srgbClr val="7f59ae"/>
              </a:solidFill>
              <a:round/>
            </a:ln>
          </p:spPr>
          <p:style>
            <a:lnRef idx="0"/>
            <a:fillRef idx="0"/>
            <a:effectRef idx="0"/>
            <a:fontRef idx="minor"/>
          </p:style>
        </p:sp>
        <p:sp>
          <p:nvSpPr>
            <p:cNvPr id="327" name=""/>
            <p:cNvSpPr/>
            <p:nvPr/>
          </p:nvSpPr>
          <p:spPr>
            <a:xfrm>
              <a:off x="7666200" y="5010480"/>
              <a:ext cx="61200" cy="61200"/>
            </a:xfrm>
            <a:custGeom>
              <a:avLst/>
              <a:gdLst/>
              <a:ahLst/>
              <a:rect l="l" t="t" r="r" b="b"/>
              <a:pathLst>
                <a:path w="171" h="171">
                  <a:moveTo>
                    <a:pt x="85" y="171"/>
                  </a:moveTo>
                  <a:lnTo>
                    <a:pt x="90" y="171"/>
                  </a:lnTo>
                  <a:lnTo>
                    <a:pt x="96" y="170"/>
                  </a:lnTo>
                  <a:lnTo>
                    <a:pt x="102" y="169"/>
                  </a:lnTo>
                  <a:lnTo>
                    <a:pt x="107" y="168"/>
                  </a:lnTo>
                  <a:lnTo>
                    <a:pt x="112" y="166"/>
                  </a:lnTo>
                  <a:lnTo>
                    <a:pt x="118" y="164"/>
                  </a:lnTo>
                  <a:lnTo>
                    <a:pt x="123" y="162"/>
                  </a:lnTo>
                  <a:lnTo>
                    <a:pt x="127" y="159"/>
                  </a:lnTo>
                  <a:lnTo>
                    <a:pt x="132" y="156"/>
                  </a:lnTo>
                  <a:lnTo>
                    <a:pt x="137" y="153"/>
                  </a:lnTo>
                  <a:lnTo>
                    <a:pt x="141" y="150"/>
                  </a:lnTo>
                  <a:lnTo>
                    <a:pt x="145" y="146"/>
                  </a:lnTo>
                  <a:lnTo>
                    <a:pt x="149" y="141"/>
                  </a:lnTo>
                  <a:lnTo>
                    <a:pt x="153" y="138"/>
                  </a:lnTo>
                  <a:lnTo>
                    <a:pt x="156" y="133"/>
                  </a:lnTo>
                  <a:lnTo>
                    <a:pt x="159" y="128"/>
                  </a:lnTo>
                  <a:lnTo>
                    <a:pt x="162" y="123"/>
                  </a:lnTo>
                  <a:lnTo>
                    <a:pt x="164" y="118"/>
                  </a:lnTo>
                  <a:lnTo>
                    <a:pt x="166" y="113"/>
                  </a:lnTo>
                  <a:lnTo>
                    <a:pt x="168" y="107"/>
                  </a:lnTo>
                  <a:lnTo>
                    <a:pt x="169" y="103"/>
                  </a:lnTo>
                  <a:lnTo>
                    <a:pt x="170" y="97"/>
                  </a:lnTo>
                  <a:lnTo>
                    <a:pt x="171" y="91"/>
                  </a:lnTo>
                  <a:lnTo>
                    <a:pt x="171" y="86"/>
                  </a:lnTo>
                  <a:lnTo>
                    <a:pt x="171" y="80"/>
                  </a:lnTo>
                  <a:lnTo>
                    <a:pt x="170" y="74"/>
                  </a:lnTo>
                  <a:lnTo>
                    <a:pt x="169" y="69"/>
                  </a:lnTo>
                  <a:lnTo>
                    <a:pt x="168" y="63"/>
                  </a:lnTo>
                  <a:lnTo>
                    <a:pt x="166" y="58"/>
                  </a:lnTo>
                  <a:lnTo>
                    <a:pt x="164" y="53"/>
                  </a:lnTo>
                  <a:lnTo>
                    <a:pt x="162" y="47"/>
                  </a:lnTo>
                  <a:lnTo>
                    <a:pt x="159" y="42"/>
                  </a:lnTo>
                  <a:lnTo>
                    <a:pt x="156" y="38"/>
                  </a:lnTo>
                  <a:lnTo>
                    <a:pt x="153" y="33"/>
                  </a:lnTo>
                  <a:lnTo>
                    <a:pt x="149" y="29"/>
                  </a:lnTo>
                  <a:lnTo>
                    <a:pt x="145" y="25"/>
                  </a:lnTo>
                  <a:lnTo>
                    <a:pt x="141" y="21"/>
                  </a:lnTo>
                  <a:lnTo>
                    <a:pt x="137" y="18"/>
                  </a:lnTo>
                  <a:lnTo>
                    <a:pt x="132" y="14"/>
                  </a:lnTo>
                  <a:lnTo>
                    <a:pt x="127" y="11"/>
                  </a:lnTo>
                  <a:lnTo>
                    <a:pt x="123" y="8"/>
                  </a:lnTo>
                  <a:lnTo>
                    <a:pt x="118" y="7"/>
                  </a:lnTo>
                  <a:lnTo>
                    <a:pt x="112" y="5"/>
                  </a:lnTo>
                  <a:lnTo>
                    <a:pt x="107" y="3"/>
                  </a:lnTo>
                  <a:lnTo>
                    <a:pt x="102" y="2"/>
                  </a:lnTo>
                  <a:lnTo>
                    <a:pt x="96" y="1"/>
                  </a:lnTo>
                  <a:lnTo>
                    <a:pt x="90" y="0"/>
                  </a:lnTo>
                  <a:lnTo>
                    <a:pt x="85" y="0"/>
                  </a:lnTo>
                  <a:lnTo>
                    <a:pt x="79" y="0"/>
                  </a:lnTo>
                  <a:lnTo>
                    <a:pt x="74" y="1"/>
                  </a:lnTo>
                  <a:lnTo>
                    <a:pt x="68" y="2"/>
                  </a:lnTo>
                  <a:lnTo>
                    <a:pt x="63" y="3"/>
                  </a:lnTo>
                  <a:lnTo>
                    <a:pt x="58" y="5"/>
                  </a:lnTo>
                  <a:lnTo>
                    <a:pt x="53" y="7"/>
                  </a:lnTo>
                  <a:lnTo>
                    <a:pt x="47" y="8"/>
                  </a:lnTo>
                  <a:lnTo>
                    <a:pt x="42" y="11"/>
                  </a:lnTo>
                  <a:lnTo>
                    <a:pt x="38" y="14"/>
                  </a:lnTo>
                  <a:lnTo>
                    <a:pt x="33" y="18"/>
                  </a:lnTo>
                  <a:lnTo>
                    <a:pt x="29" y="21"/>
                  </a:lnTo>
                  <a:lnTo>
                    <a:pt x="25" y="25"/>
                  </a:lnTo>
                  <a:lnTo>
                    <a:pt x="21" y="29"/>
                  </a:lnTo>
                  <a:lnTo>
                    <a:pt x="18" y="33"/>
                  </a:lnTo>
                  <a:lnTo>
                    <a:pt x="14" y="38"/>
                  </a:lnTo>
                  <a:lnTo>
                    <a:pt x="11" y="42"/>
                  </a:lnTo>
                  <a:lnTo>
                    <a:pt x="8" y="47"/>
                  </a:lnTo>
                  <a:lnTo>
                    <a:pt x="7" y="53"/>
                  </a:lnTo>
                  <a:lnTo>
                    <a:pt x="5" y="58"/>
                  </a:lnTo>
                  <a:lnTo>
                    <a:pt x="3" y="63"/>
                  </a:lnTo>
                  <a:lnTo>
                    <a:pt x="2" y="69"/>
                  </a:lnTo>
                  <a:lnTo>
                    <a:pt x="1" y="74"/>
                  </a:lnTo>
                  <a:lnTo>
                    <a:pt x="0" y="80"/>
                  </a:lnTo>
                  <a:lnTo>
                    <a:pt x="0" y="86"/>
                  </a:lnTo>
                  <a:lnTo>
                    <a:pt x="0" y="91"/>
                  </a:lnTo>
                  <a:lnTo>
                    <a:pt x="1" y="97"/>
                  </a:lnTo>
                  <a:lnTo>
                    <a:pt x="2" y="103"/>
                  </a:lnTo>
                  <a:lnTo>
                    <a:pt x="3" y="107"/>
                  </a:lnTo>
                  <a:lnTo>
                    <a:pt x="5" y="113"/>
                  </a:lnTo>
                  <a:lnTo>
                    <a:pt x="7" y="118"/>
                  </a:lnTo>
                  <a:lnTo>
                    <a:pt x="8" y="123"/>
                  </a:lnTo>
                  <a:lnTo>
                    <a:pt x="11" y="128"/>
                  </a:lnTo>
                  <a:lnTo>
                    <a:pt x="14" y="133"/>
                  </a:lnTo>
                  <a:lnTo>
                    <a:pt x="18" y="138"/>
                  </a:lnTo>
                  <a:lnTo>
                    <a:pt x="21" y="141"/>
                  </a:lnTo>
                  <a:lnTo>
                    <a:pt x="25" y="146"/>
                  </a:lnTo>
                  <a:lnTo>
                    <a:pt x="29" y="150"/>
                  </a:lnTo>
                  <a:lnTo>
                    <a:pt x="33" y="153"/>
                  </a:lnTo>
                  <a:lnTo>
                    <a:pt x="38" y="156"/>
                  </a:lnTo>
                  <a:lnTo>
                    <a:pt x="42" y="159"/>
                  </a:lnTo>
                  <a:lnTo>
                    <a:pt x="47" y="162"/>
                  </a:lnTo>
                  <a:lnTo>
                    <a:pt x="53" y="164"/>
                  </a:lnTo>
                  <a:lnTo>
                    <a:pt x="58" y="166"/>
                  </a:lnTo>
                  <a:lnTo>
                    <a:pt x="63" y="168"/>
                  </a:lnTo>
                  <a:lnTo>
                    <a:pt x="68" y="169"/>
                  </a:lnTo>
                  <a:lnTo>
                    <a:pt x="74" y="170"/>
                  </a:lnTo>
                  <a:lnTo>
                    <a:pt x="79" y="171"/>
                  </a:lnTo>
                  <a:lnTo>
                    <a:pt x="85" y="171"/>
                  </a:lnTo>
                  <a:close/>
                </a:path>
              </a:pathLst>
            </a:custGeom>
            <a:solidFill>
              <a:srgbClr val="7f59ae"/>
            </a:solidFill>
            <a:ln w="0">
              <a:noFill/>
            </a:ln>
          </p:spPr>
          <p:style>
            <a:lnRef idx="0"/>
            <a:fillRef idx="0"/>
            <a:effectRef idx="0"/>
            <a:fontRef idx="minor"/>
          </p:style>
        </p:sp>
      </p:grpSp>
      <p:sp>
        <p:nvSpPr>
          <p:cNvPr id="328" name="PlaceHolder 2"/>
          <p:cNvSpPr>
            <a:spLocks noGrp="1"/>
          </p:cNvSpPr>
          <p:nvPr>
            <p:ph type="title"/>
          </p:nvPr>
        </p:nvSpPr>
        <p:spPr>
          <a:xfrm>
            <a:off x="3429000" y="1295280"/>
            <a:ext cx="5882760" cy="4190760"/>
          </a:xfrm>
          <a:prstGeom prst="rect">
            <a:avLst/>
          </a:prstGeom>
          <a:noFill/>
          <a:ln w="0">
            <a:noFill/>
          </a:ln>
        </p:spPr>
        <p:txBody>
          <a:bodyPr lIns="0" rIns="0" tIns="0" bIns="0" anchor="t">
            <a:noAutofit/>
          </a:bodyPr>
          <a:p>
            <a:pPr>
              <a:lnSpc>
                <a:spcPct val="100000"/>
              </a:lnSpc>
              <a:buNone/>
              <a:tabLst>
                <a:tab algn="l" pos="0"/>
              </a:tabLst>
            </a:pPr>
            <a:r>
              <a:rPr b="0" lang="en-US" sz="1600" spc="-1" strike="noStrike">
                <a:latin typeface="Berlin Sans FB Demi"/>
                <a:ea typeface="Arial Unicode MS"/>
              </a:rPr>
              <a:t>R kependekan dari Range, mengukur beda nilai terendah dan tertinggi sampel produk yang diobservasi, dan memberi gambaran mengenai variabilitas proses.  </a:t>
            </a:r>
            <a:br>
              <a:rPr sz="1600"/>
            </a:br>
            <a:r>
              <a:rPr b="0" lang="en-US" sz="1600" spc="-1" strike="noStrike">
                <a:latin typeface="Berlin Sans FB Demi"/>
                <a:ea typeface="Arial Unicode MS"/>
              </a:rPr>
              <a:t>Peta kendali R chart dapat digunakan untuk:</a:t>
            </a:r>
            <a:br>
              <a:rPr sz="1600"/>
            </a:br>
            <a:r>
              <a:rPr b="0" lang="en-US" sz="1600" spc="-1" strike="noStrike">
                <a:latin typeface="Berlin Sans FB Demi"/>
                <a:ea typeface="Arial Unicode MS"/>
              </a:rPr>
              <a:t>Memantau perubahan dalam hal spread-nya (penyebarannya).</a:t>
            </a:r>
            <a:br>
              <a:rPr sz="1600"/>
            </a:br>
            <a:r>
              <a:rPr b="0" lang="en-US" sz="1600" spc="-1" strike="noStrike">
                <a:latin typeface="Berlin Sans FB Demi"/>
                <a:ea typeface="Arial Unicode MS"/>
              </a:rPr>
              <a:t>Memantau tingkat keakurasian/ketepatan proses yang diukur dengan mencari range dari sampel yang diambil.</a:t>
            </a:r>
            <a:br>
              <a:rPr sz="1600"/>
            </a:br>
            <a:r>
              <a:rPr b="0" lang="en-US" sz="1600" spc="-1" strike="noStrike">
                <a:latin typeface="Berlin Sans FB Demi"/>
                <a:ea typeface="Arial Unicode MS"/>
              </a:rPr>
              <a:t>Langkah dalam pembuatan Peta kendali R chart:</a:t>
            </a:r>
            <a:br>
              <a:rPr sz="1600"/>
            </a:br>
            <a:r>
              <a:rPr b="0" lang="en-US" sz="1600" spc="-1" strike="noStrike">
                <a:latin typeface="Berlin Sans FB Demi"/>
                <a:ea typeface="Arial Unicode MS"/>
              </a:rPr>
              <a:t>Tentukan ukuran subgrup atau subgroup size atau sampel pada subgroup atau jumlah produk yang diobservasi setiap kali melakukan observasi (n) antara 2 sampai 10.</a:t>
            </a:r>
            <a:br>
              <a:rPr sz="1600"/>
            </a:br>
            <a:r>
              <a:rPr b="0" lang="en-US" sz="1600" spc="-1" strike="noStrike">
                <a:latin typeface="Berlin Sans FB Demi"/>
                <a:ea typeface="Arial Unicode MS"/>
              </a:rPr>
              <a:t>Tentukan banyaknya subgrup (k atau N).</a:t>
            </a:r>
            <a:br>
              <a:rPr sz="1600"/>
            </a:br>
            <a:r>
              <a:rPr b="0" lang="en-US" sz="1600" spc="-1" strike="noStrike">
                <a:latin typeface="Berlin Sans FB Demi"/>
                <a:ea typeface="Arial Unicode MS"/>
              </a:rPr>
              <a:t>Hitung nilai selisih data terbesar dengan data terkecil dari setiap subgrup, yaitu Range ( R ).</a:t>
            </a:r>
            <a:br>
              <a:rPr sz="1600"/>
            </a:b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424080" y="301680"/>
            <a:ext cx="2829960" cy="5163120"/>
          </a:xfrm>
          <a:prstGeom prst="rect">
            <a:avLst/>
          </a:prstGeom>
          <a:noFill/>
          <a:ln w="0">
            <a:noFill/>
          </a:ln>
        </p:spPr>
        <p:txBody>
          <a:bodyPr lIns="0" rIns="0" tIns="0" bIns="0" anchor="ctr">
            <a:noAutofit/>
          </a:bodyPr>
          <a:p>
            <a:pPr>
              <a:lnSpc>
                <a:spcPct val="90000"/>
              </a:lnSpc>
              <a:spcBef>
                <a:spcPts val="1001"/>
              </a:spcBef>
              <a:buNone/>
            </a:pPr>
            <a:r>
              <a:rPr b="0" lang="en-US" sz="1500" spc="-1" strike="noStrike">
                <a:latin typeface="Arial"/>
                <a:ea typeface="Arial Unicode MS"/>
              </a:rPr>
              <a:t>Hitung nilai rata-rata dari seluruh R, yaitu R yang merupakan center line dari peta kendali R</a:t>
            </a:r>
            <a:br>
              <a:rPr sz="1500"/>
            </a:br>
            <a:br>
              <a:rPr sz="1500"/>
            </a:br>
            <a:br>
              <a:rPr sz="1500"/>
            </a:br>
            <a:br>
              <a:rPr sz="1500"/>
            </a:br>
            <a:br>
              <a:rPr sz="1500"/>
            </a:br>
            <a:r>
              <a:rPr b="0" lang="en-US" sz="1500" spc="-1" strike="noStrike">
                <a:latin typeface="Arial"/>
                <a:ea typeface="Arial Unicode MS"/>
              </a:rPr>
              <a:t>Hitung batas kendali untuk peta kendali R</a:t>
            </a:r>
            <a:br>
              <a:rPr sz="1500"/>
            </a:br>
            <a:br>
              <a:rPr sz="1500"/>
            </a:br>
            <a:br>
              <a:rPr sz="1500"/>
            </a:br>
            <a:br>
              <a:rPr sz="1500"/>
            </a:br>
            <a:r>
              <a:rPr b="0" lang="en-US" sz="1500" spc="-1" strike="noStrike">
                <a:latin typeface="Arial"/>
                <a:ea typeface="Arial Unicode MS"/>
              </a:rPr>
              <a:t>Catatan:</a:t>
            </a:r>
            <a:br>
              <a:rPr sz="1500"/>
            </a:br>
            <a:r>
              <a:rPr b="0" lang="en-US" sz="1500" spc="-1" strike="noStrike">
                <a:latin typeface="Arial"/>
                <a:ea typeface="Arial Unicode MS"/>
              </a:rPr>
              <a:t>Nilai  D3, D4 dapat dilihat pada tabel  </a:t>
            </a:r>
            <a:r>
              <a:rPr b="0" lang="en-US" sz="1500" spc="-1" strike="noStrike" u="sng">
                <a:solidFill>
                  <a:srgbClr val="0000ff"/>
                </a:solidFill>
                <a:uFillTx/>
                <a:latin typeface="Arial"/>
                <a:ea typeface="Arial Unicode MS"/>
                <a:hlinkClick r:id="rId1"/>
              </a:rPr>
              <a:t>Tabel</a:t>
            </a:r>
            <a:r>
              <a:rPr b="0" lang="en-US" sz="1500" spc="-1" strike="noStrike" u="sng">
                <a:solidFill>
                  <a:srgbClr val="0000ff"/>
                </a:solidFill>
                <a:uFillTx/>
                <a:latin typeface="Arial"/>
                <a:ea typeface="Arial Unicode MS"/>
                <a:hlinkClick r:id="rId2"/>
              </a:rPr>
              <a:t> Nilai A2 </a:t>
            </a:r>
            <a:r>
              <a:rPr b="0" lang="en-US" sz="1500" spc="-1" strike="noStrike" u="sng">
                <a:solidFill>
                  <a:srgbClr val="0000ff"/>
                </a:solidFill>
                <a:uFillTx/>
                <a:latin typeface="Arial"/>
                <a:ea typeface="Arial Unicode MS"/>
                <a:hlinkClick r:id="rId3"/>
              </a:rPr>
              <a:t>Untuk</a:t>
            </a:r>
            <a:r>
              <a:rPr b="0" lang="en-US" sz="1500" spc="-1" strike="noStrike" u="sng">
                <a:solidFill>
                  <a:srgbClr val="0000ff"/>
                </a:solidFill>
                <a:uFillTx/>
                <a:latin typeface="Arial"/>
                <a:ea typeface="Arial Unicode MS"/>
                <a:hlinkClick r:id="rId4"/>
              </a:rPr>
              <a:t> X bar Chart, Nilai d2 </a:t>
            </a:r>
            <a:r>
              <a:rPr b="0" lang="en-US" sz="1500" spc="-1" strike="noStrike" u="sng">
                <a:solidFill>
                  <a:srgbClr val="0000ff"/>
                </a:solidFill>
                <a:uFillTx/>
                <a:latin typeface="Arial"/>
                <a:ea typeface="Arial Unicode MS"/>
                <a:hlinkClick r:id="rId5"/>
              </a:rPr>
              <a:t>untuk</a:t>
            </a:r>
            <a:r>
              <a:rPr b="0" lang="en-US" sz="1500" spc="-1" strike="noStrike" u="sng">
                <a:solidFill>
                  <a:srgbClr val="0000ff"/>
                </a:solidFill>
                <a:uFillTx/>
                <a:latin typeface="Arial"/>
                <a:ea typeface="Arial Unicode MS"/>
                <a:hlinkClick r:id="rId6"/>
              </a:rPr>
              <a:t> Sigma </a:t>
            </a:r>
            <a:r>
              <a:rPr b="0" lang="en-US" sz="1500" spc="-1" strike="noStrike" u="sng">
                <a:solidFill>
                  <a:srgbClr val="0000ff"/>
                </a:solidFill>
                <a:uFillTx/>
                <a:latin typeface="Arial"/>
                <a:ea typeface="Arial Unicode MS"/>
                <a:hlinkClick r:id="rId7"/>
              </a:rPr>
              <a:t>Estimasi</a:t>
            </a:r>
            <a:r>
              <a:rPr b="0" lang="en-US" sz="1500" spc="-1" strike="noStrike" u="sng">
                <a:solidFill>
                  <a:srgbClr val="0000ff"/>
                </a:solidFill>
                <a:uFillTx/>
                <a:latin typeface="Arial"/>
                <a:ea typeface="Arial Unicode MS"/>
                <a:hlinkClick r:id="rId8"/>
              </a:rPr>
              <a:t> dan Nilai D3, D4 </a:t>
            </a:r>
            <a:r>
              <a:rPr b="0" lang="en-US" sz="1500" spc="-1" strike="noStrike" u="sng">
                <a:solidFill>
                  <a:srgbClr val="0000ff"/>
                </a:solidFill>
                <a:uFillTx/>
                <a:latin typeface="Arial"/>
                <a:ea typeface="Arial Unicode MS"/>
                <a:hlinkClick r:id="rId9"/>
              </a:rPr>
              <a:t>untuk</a:t>
            </a:r>
            <a:r>
              <a:rPr b="0" lang="en-US" sz="1500" spc="-1" strike="noStrike" u="sng">
                <a:solidFill>
                  <a:srgbClr val="0000ff"/>
                </a:solidFill>
                <a:uFillTx/>
                <a:latin typeface="Arial"/>
                <a:ea typeface="Arial Unicode MS"/>
                <a:hlinkClick r:id="rId10"/>
              </a:rPr>
              <a:t> R Chart</a:t>
            </a:r>
            <a:r>
              <a:rPr b="0" lang="en-US" sz="1500" spc="-1" strike="noStrike">
                <a:latin typeface="Arial"/>
                <a:ea typeface="Arial Unicode MS"/>
              </a:rPr>
              <a:t>.</a:t>
            </a:r>
            <a:br>
              <a:rPr sz="1500"/>
            </a:br>
            <a:br>
              <a:rPr sz="1500"/>
            </a:br>
            <a:br>
              <a:rPr sz="1500"/>
            </a:br>
            <a:r>
              <a:rPr b="0" lang="en-US" sz="1500" spc="-1" strike="noStrike">
                <a:latin typeface="Arial"/>
                <a:ea typeface="Arial Unicode MS"/>
              </a:rPr>
              <a:t>Plot data  R pada peta kendali R serta amati apakah data tersebut berada dalam pengendalian atau tidak.</a:t>
            </a:r>
            <a:br>
              <a:rPr sz="1500"/>
            </a:br>
            <a:r>
              <a:rPr b="0" lang="en-US" sz="1500" spc="-1" strike="noStrike">
                <a:latin typeface="Arial"/>
                <a:ea typeface="Arial Unicode MS"/>
              </a:rPr>
              <a:t>Hitung Indeks Kapabilitas Proses. (Hendra Poerwanto G)</a:t>
            </a:r>
            <a:br>
              <a:rPr sz="1500"/>
            </a:br>
            <a:endParaRPr b="0" lang="en-US" sz="1500" spc="-1" strike="noStrike">
              <a:latin typeface="Arial"/>
            </a:endParaRPr>
          </a:p>
        </p:txBody>
      </p:sp>
      <p:pic>
        <p:nvPicPr>
          <p:cNvPr id="330" name="Picture 5" descr=""/>
          <p:cNvPicPr/>
          <p:nvPr/>
        </p:nvPicPr>
        <p:blipFill>
          <a:blip r:embed="rId11"/>
          <a:stretch/>
        </p:blipFill>
        <p:spPr>
          <a:xfrm>
            <a:off x="5943600" y="885960"/>
            <a:ext cx="2465280" cy="1399680"/>
          </a:xfrm>
          <a:prstGeom prst="rect">
            <a:avLst/>
          </a:prstGeom>
          <a:ln w="0">
            <a:noFill/>
          </a:ln>
        </p:spPr>
      </p:pic>
      <p:pic>
        <p:nvPicPr>
          <p:cNvPr id="331" name="Picture 6" descr=""/>
          <p:cNvPicPr/>
          <p:nvPr/>
        </p:nvPicPr>
        <p:blipFill>
          <a:blip r:embed="rId12"/>
          <a:stretch/>
        </p:blipFill>
        <p:spPr>
          <a:xfrm>
            <a:off x="6457320" y="2795760"/>
            <a:ext cx="1314720" cy="10900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5051520" y="517320"/>
            <a:ext cx="2400480" cy="652320"/>
          </a:xfrm>
          <a:prstGeom prst="rect">
            <a:avLst/>
          </a:prstGeom>
          <a:noFill/>
          <a:ln w="0">
            <a:noFill/>
          </a:ln>
        </p:spPr>
        <p:txBody>
          <a:bodyPr lIns="0" rIns="0" tIns="0" bIns="0" anchor="ctr">
            <a:noAutofit/>
          </a:bodyPr>
          <a:p>
            <a:pPr>
              <a:lnSpc>
                <a:spcPct val="100000"/>
              </a:lnSpc>
              <a:buNone/>
            </a:pPr>
            <a:r>
              <a:rPr b="1" lang="en-US" sz="2200" spc="-1" strike="noStrike">
                <a:solidFill>
                  <a:srgbClr val="7f59ae"/>
                </a:solidFill>
                <a:latin typeface="Noto Sans"/>
              </a:rPr>
              <a:t>Control P-(Chart)</a:t>
            </a:r>
            <a:endParaRPr b="0" lang="en-US" sz="2200" spc="-1" strike="noStrike">
              <a:latin typeface="Arial"/>
            </a:endParaRPr>
          </a:p>
        </p:txBody>
      </p:sp>
      <p:grpSp>
        <p:nvGrpSpPr>
          <p:cNvPr id="333" name=""/>
          <p:cNvGrpSpPr/>
          <p:nvPr/>
        </p:nvGrpSpPr>
        <p:grpSpPr>
          <a:xfrm>
            <a:off x="4606200" y="1062360"/>
            <a:ext cx="3050280" cy="61200"/>
            <a:chOff x="4606200" y="1062360"/>
            <a:chExt cx="3050280" cy="61200"/>
          </a:xfrm>
        </p:grpSpPr>
        <p:sp>
          <p:nvSpPr>
            <p:cNvPr id="334" name=""/>
            <p:cNvSpPr/>
            <p:nvPr/>
          </p:nvSpPr>
          <p:spPr>
            <a:xfrm flipH="1">
              <a:off x="4606200" y="1092960"/>
              <a:ext cx="3020760" cy="360"/>
            </a:xfrm>
            <a:prstGeom prst="line">
              <a:avLst/>
            </a:prstGeom>
            <a:ln cap="rnd" w="10440">
              <a:solidFill>
                <a:srgbClr val="7f59ae"/>
              </a:solidFill>
              <a:round/>
            </a:ln>
          </p:spPr>
          <p:style>
            <a:lnRef idx="0"/>
            <a:fillRef idx="0"/>
            <a:effectRef idx="0"/>
            <a:fontRef idx="minor"/>
          </p:style>
        </p:sp>
        <p:sp>
          <p:nvSpPr>
            <p:cNvPr id="335" name=""/>
            <p:cNvSpPr/>
            <p:nvPr/>
          </p:nvSpPr>
          <p:spPr>
            <a:xfrm>
              <a:off x="7595280" y="1062360"/>
              <a:ext cx="61200" cy="61200"/>
            </a:xfrm>
            <a:custGeom>
              <a:avLst/>
              <a:gdLst/>
              <a:ahLst/>
              <a:rect l="l" t="t" r="r" b="b"/>
              <a:pathLst>
                <a:path w="171" h="171">
                  <a:moveTo>
                    <a:pt x="85" y="171"/>
                  </a:moveTo>
                  <a:lnTo>
                    <a:pt x="90" y="171"/>
                  </a:lnTo>
                  <a:lnTo>
                    <a:pt x="96" y="170"/>
                  </a:lnTo>
                  <a:lnTo>
                    <a:pt x="102" y="169"/>
                  </a:lnTo>
                  <a:lnTo>
                    <a:pt x="107" y="168"/>
                  </a:lnTo>
                  <a:lnTo>
                    <a:pt x="112" y="166"/>
                  </a:lnTo>
                  <a:lnTo>
                    <a:pt x="118" y="164"/>
                  </a:lnTo>
                  <a:lnTo>
                    <a:pt x="123" y="162"/>
                  </a:lnTo>
                  <a:lnTo>
                    <a:pt x="127" y="159"/>
                  </a:lnTo>
                  <a:lnTo>
                    <a:pt x="132" y="156"/>
                  </a:lnTo>
                  <a:lnTo>
                    <a:pt x="137" y="153"/>
                  </a:lnTo>
                  <a:lnTo>
                    <a:pt x="141" y="150"/>
                  </a:lnTo>
                  <a:lnTo>
                    <a:pt x="145" y="146"/>
                  </a:lnTo>
                  <a:lnTo>
                    <a:pt x="149" y="141"/>
                  </a:lnTo>
                  <a:lnTo>
                    <a:pt x="153" y="138"/>
                  </a:lnTo>
                  <a:lnTo>
                    <a:pt x="156" y="133"/>
                  </a:lnTo>
                  <a:lnTo>
                    <a:pt x="159" y="128"/>
                  </a:lnTo>
                  <a:lnTo>
                    <a:pt x="162" y="123"/>
                  </a:lnTo>
                  <a:lnTo>
                    <a:pt x="164" y="118"/>
                  </a:lnTo>
                  <a:lnTo>
                    <a:pt x="166" y="113"/>
                  </a:lnTo>
                  <a:lnTo>
                    <a:pt x="168" y="107"/>
                  </a:lnTo>
                  <a:lnTo>
                    <a:pt x="169" y="102"/>
                  </a:lnTo>
                  <a:lnTo>
                    <a:pt x="170" y="96"/>
                  </a:lnTo>
                  <a:lnTo>
                    <a:pt x="171" y="90"/>
                  </a:lnTo>
                  <a:lnTo>
                    <a:pt x="171" y="85"/>
                  </a:lnTo>
                  <a:lnTo>
                    <a:pt x="171" y="79"/>
                  </a:lnTo>
                  <a:lnTo>
                    <a:pt x="170" y="74"/>
                  </a:lnTo>
                  <a:lnTo>
                    <a:pt x="169" y="68"/>
                  </a:lnTo>
                  <a:lnTo>
                    <a:pt x="168" y="63"/>
                  </a:lnTo>
                  <a:lnTo>
                    <a:pt x="166" y="58"/>
                  </a:lnTo>
                  <a:lnTo>
                    <a:pt x="164" y="53"/>
                  </a:lnTo>
                  <a:lnTo>
                    <a:pt x="162" y="47"/>
                  </a:lnTo>
                  <a:lnTo>
                    <a:pt x="159" y="42"/>
                  </a:lnTo>
                  <a:lnTo>
                    <a:pt x="156" y="38"/>
                  </a:lnTo>
                  <a:lnTo>
                    <a:pt x="153" y="33"/>
                  </a:lnTo>
                  <a:lnTo>
                    <a:pt x="149" y="29"/>
                  </a:lnTo>
                  <a:lnTo>
                    <a:pt x="145" y="25"/>
                  </a:lnTo>
                  <a:lnTo>
                    <a:pt x="141" y="21"/>
                  </a:lnTo>
                  <a:lnTo>
                    <a:pt x="137" y="18"/>
                  </a:lnTo>
                  <a:lnTo>
                    <a:pt x="132" y="14"/>
                  </a:lnTo>
                  <a:lnTo>
                    <a:pt x="127" y="11"/>
                  </a:lnTo>
                  <a:lnTo>
                    <a:pt x="123" y="8"/>
                  </a:lnTo>
                  <a:lnTo>
                    <a:pt x="118" y="7"/>
                  </a:lnTo>
                  <a:lnTo>
                    <a:pt x="112" y="5"/>
                  </a:lnTo>
                  <a:lnTo>
                    <a:pt x="107" y="3"/>
                  </a:lnTo>
                  <a:lnTo>
                    <a:pt x="102" y="2"/>
                  </a:lnTo>
                  <a:lnTo>
                    <a:pt x="96" y="1"/>
                  </a:lnTo>
                  <a:lnTo>
                    <a:pt x="90" y="0"/>
                  </a:lnTo>
                  <a:lnTo>
                    <a:pt x="85" y="0"/>
                  </a:lnTo>
                  <a:lnTo>
                    <a:pt x="79" y="0"/>
                  </a:lnTo>
                  <a:lnTo>
                    <a:pt x="74" y="1"/>
                  </a:lnTo>
                  <a:lnTo>
                    <a:pt x="68" y="2"/>
                  </a:lnTo>
                  <a:lnTo>
                    <a:pt x="63" y="3"/>
                  </a:lnTo>
                  <a:lnTo>
                    <a:pt x="58" y="5"/>
                  </a:lnTo>
                  <a:lnTo>
                    <a:pt x="53" y="7"/>
                  </a:lnTo>
                  <a:lnTo>
                    <a:pt x="47" y="8"/>
                  </a:lnTo>
                  <a:lnTo>
                    <a:pt x="42" y="11"/>
                  </a:lnTo>
                  <a:lnTo>
                    <a:pt x="38" y="14"/>
                  </a:lnTo>
                  <a:lnTo>
                    <a:pt x="33" y="18"/>
                  </a:lnTo>
                  <a:lnTo>
                    <a:pt x="29" y="21"/>
                  </a:lnTo>
                  <a:lnTo>
                    <a:pt x="25" y="25"/>
                  </a:lnTo>
                  <a:lnTo>
                    <a:pt x="21" y="29"/>
                  </a:lnTo>
                  <a:lnTo>
                    <a:pt x="18" y="33"/>
                  </a:lnTo>
                  <a:lnTo>
                    <a:pt x="14" y="38"/>
                  </a:lnTo>
                  <a:lnTo>
                    <a:pt x="11" y="42"/>
                  </a:lnTo>
                  <a:lnTo>
                    <a:pt x="8" y="47"/>
                  </a:lnTo>
                  <a:lnTo>
                    <a:pt x="7" y="53"/>
                  </a:lnTo>
                  <a:lnTo>
                    <a:pt x="5" y="58"/>
                  </a:lnTo>
                  <a:lnTo>
                    <a:pt x="3" y="63"/>
                  </a:lnTo>
                  <a:lnTo>
                    <a:pt x="2" y="68"/>
                  </a:lnTo>
                  <a:lnTo>
                    <a:pt x="1" y="74"/>
                  </a:lnTo>
                  <a:lnTo>
                    <a:pt x="0" y="79"/>
                  </a:lnTo>
                  <a:lnTo>
                    <a:pt x="0" y="85"/>
                  </a:lnTo>
                  <a:lnTo>
                    <a:pt x="0" y="90"/>
                  </a:lnTo>
                  <a:lnTo>
                    <a:pt x="1" y="96"/>
                  </a:lnTo>
                  <a:lnTo>
                    <a:pt x="2" y="102"/>
                  </a:lnTo>
                  <a:lnTo>
                    <a:pt x="3" y="107"/>
                  </a:lnTo>
                  <a:lnTo>
                    <a:pt x="5" y="113"/>
                  </a:lnTo>
                  <a:lnTo>
                    <a:pt x="7" y="118"/>
                  </a:lnTo>
                  <a:lnTo>
                    <a:pt x="8" y="123"/>
                  </a:lnTo>
                  <a:lnTo>
                    <a:pt x="11" y="128"/>
                  </a:lnTo>
                  <a:lnTo>
                    <a:pt x="14" y="133"/>
                  </a:lnTo>
                  <a:lnTo>
                    <a:pt x="18" y="138"/>
                  </a:lnTo>
                  <a:lnTo>
                    <a:pt x="21" y="141"/>
                  </a:lnTo>
                  <a:lnTo>
                    <a:pt x="25" y="146"/>
                  </a:lnTo>
                  <a:lnTo>
                    <a:pt x="29" y="150"/>
                  </a:lnTo>
                  <a:lnTo>
                    <a:pt x="33" y="153"/>
                  </a:lnTo>
                  <a:lnTo>
                    <a:pt x="38" y="156"/>
                  </a:lnTo>
                  <a:lnTo>
                    <a:pt x="42" y="159"/>
                  </a:lnTo>
                  <a:lnTo>
                    <a:pt x="47" y="162"/>
                  </a:lnTo>
                  <a:lnTo>
                    <a:pt x="53" y="164"/>
                  </a:lnTo>
                  <a:lnTo>
                    <a:pt x="58" y="166"/>
                  </a:lnTo>
                  <a:lnTo>
                    <a:pt x="63" y="168"/>
                  </a:lnTo>
                  <a:lnTo>
                    <a:pt x="68" y="169"/>
                  </a:lnTo>
                  <a:lnTo>
                    <a:pt x="74" y="170"/>
                  </a:lnTo>
                  <a:lnTo>
                    <a:pt x="79" y="171"/>
                  </a:lnTo>
                  <a:lnTo>
                    <a:pt x="85" y="171"/>
                  </a:lnTo>
                  <a:close/>
                </a:path>
              </a:pathLst>
            </a:custGeom>
            <a:solidFill>
              <a:srgbClr val="7f59ae"/>
            </a:solidFill>
            <a:ln w="0">
              <a:noFill/>
            </a:ln>
          </p:spPr>
          <p:style>
            <a:lnRef idx="0"/>
            <a:fillRef idx="0"/>
            <a:effectRef idx="0"/>
            <a:fontRef idx="minor"/>
          </p:style>
        </p:sp>
      </p:grpSp>
      <p:grpSp>
        <p:nvGrpSpPr>
          <p:cNvPr id="336" name=""/>
          <p:cNvGrpSpPr/>
          <p:nvPr/>
        </p:nvGrpSpPr>
        <p:grpSpPr>
          <a:xfrm>
            <a:off x="4677120" y="5010480"/>
            <a:ext cx="3050280" cy="61200"/>
            <a:chOff x="4677120" y="5010480"/>
            <a:chExt cx="3050280" cy="61200"/>
          </a:xfrm>
        </p:grpSpPr>
        <p:sp>
          <p:nvSpPr>
            <p:cNvPr id="337" name=""/>
            <p:cNvSpPr/>
            <p:nvPr/>
          </p:nvSpPr>
          <p:spPr>
            <a:xfrm flipH="1">
              <a:off x="4677120" y="5041080"/>
              <a:ext cx="3020760" cy="360"/>
            </a:xfrm>
            <a:prstGeom prst="line">
              <a:avLst/>
            </a:prstGeom>
            <a:ln cap="rnd" w="10440">
              <a:solidFill>
                <a:srgbClr val="7f59ae"/>
              </a:solidFill>
              <a:round/>
            </a:ln>
          </p:spPr>
          <p:style>
            <a:lnRef idx="0"/>
            <a:fillRef idx="0"/>
            <a:effectRef idx="0"/>
            <a:fontRef idx="minor"/>
          </p:style>
        </p:sp>
        <p:sp>
          <p:nvSpPr>
            <p:cNvPr id="338" name=""/>
            <p:cNvSpPr/>
            <p:nvPr/>
          </p:nvSpPr>
          <p:spPr>
            <a:xfrm>
              <a:off x="7666200" y="5010480"/>
              <a:ext cx="61200" cy="61200"/>
            </a:xfrm>
            <a:custGeom>
              <a:avLst/>
              <a:gdLst/>
              <a:ahLst/>
              <a:rect l="l" t="t" r="r" b="b"/>
              <a:pathLst>
                <a:path w="171" h="171">
                  <a:moveTo>
                    <a:pt x="85" y="171"/>
                  </a:moveTo>
                  <a:lnTo>
                    <a:pt x="90" y="171"/>
                  </a:lnTo>
                  <a:lnTo>
                    <a:pt x="96" y="170"/>
                  </a:lnTo>
                  <a:lnTo>
                    <a:pt x="102" y="169"/>
                  </a:lnTo>
                  <a:lnTo>
                    <a:pt x="107" y="168"/>
                  </a:lnTo>
                  <a:lnTo>
                    <a:pt x="112" y="166"/>
                  </a:lnTo>
                  <a:lnTo>
                    <a:pt x="118" y="164"/>
                  </a:lnTo>
                  <a:lnTo>
                    <a:pt x="123" y="162"/>
                  </a:lnTo>
                  <a:lnTo>
                    <a:pt x="127" y="159"/>
                  </a:lnTo>
                  <a:lnTo>
                    <a:pt x="132" y="156"/>
                  </a:lnTo>
                  <a:lnTo>
                    <a:pt x="137" y="153"/>
                  </a:lnTo>
                  <a:lnTo>
                    <a:pt x="141" y="150"/>
                  </a:lnTo>
                  <a:lnTo>
                    <a:pt x="145" y="146"/>
                  </a:lnTo>
                  <a:lnTo>
                    <a:pt x="149" y="141"/>
                  </a:lnTo>
                  <a:lnTo>
                    <a:pt x="153" y="138"/>
                  </a:lnTo>
                  <a:lnTo>
                    <a:pt x="156" y="133"/>
                  </a:lnTo>
                  <a:lnTo>
                    <a:pt x="159" y="128"/>
                  </a:lnTo>
                  <a:lnTo>
                    <a:pt x="162" y="123"/>
                  </a:lnTo>
                  <a:lnTo>
                    <a:pt x="164" y="118"/>
                  </a:lnTo>
                  <a:lnTo>
                    <a:pt x="166" y="113"/>
                  </a:lnTo>
                  <a:lnTo>
                    <a:pt x="168" y="107"/>
                  </a:lnTo>
                  <a:lnTo>
                    <a:pt x="169" y="103"/>
                  </a:lnTo>
                  <a:lnTo>
                    <a:pt x="170" y="97"/>
                  </a:lnTo>
                  <a:lnTo>
                    <a:pt x="171" y="91"/>
                  </a:lnTo>
                  <a:lnTo>
                    <a:pt x="171" y="86"/>
                  </a:lnTo>
                  <a:lnTo>
                    <a:pt x="171" y="80"/>
                  </a:lnTo>
                  <a:lnTo>
                    <a:pt x="170" y="74"/>
                  </a:lnTo>
                  <a:lnTo>
                    <a:pt x="169" y="69"/>
                  </a:lnTo>
                  <a:lnTo>
                    <a:pt x="168" y="63"/>
                  </a:lnTo>
                  <a:lnTo>
                    <a:pt x="166" y="58"/>
                  </a:lnTo>
                  <a:lnTo>
                    <a:pt x="164" y="53"/>
                  </a:lnTo>
                  <a:lnTo>
                    <a:pt x="162" y="47"/>
                  </a:lnTo>
                  <a:lnTo>
                    <a:pt x="159" y="42"/>
                  </a:lnTo>
                  <a:lnTo>
                    <a:pt x="156" y="38"/>
                  </a:lnTo>
                  <a:lnTo>
                    <a:pt x="153" y="33"/>
                  </a:lnTo>
                  <a:lnTo>
                    <a:pt x="149" y="29"/>
                  </a:lnTo>
                  <a:lnTo>
                    <a:pt x="145" y="25"/>
                  </a:lnTo>
                  <a:lnTo>
                    <a:pt x="141" y="21"/>
                  </a:lnTo>
                  <a:lnTo>
                    <a:pt x="137" y="18"/>
                  </a:lnTo>
                  <a:lnTo>
                    <a:pt x="132" y="14"/>
                  </a:lnTo>
                  <a:lnTo>
                    <a:pt x="127" y="11"/>
                  </a:lnTo>
                  <a:lnTo>
                    <a:pt x="123" y="8"/>
                  </a:lnTo>
                  <a:lnTo>
                    <a:pt x="118" y="7"/>
                  </a:lnTo>
                  <a:lnTo>
                    <a:pt x="112" y="5"/>
                  </a:lnTo>
                  <a:lnTo>
                    <a:pt x="107" y="3"/>
                  </a:lnTo>
                  <a:lnTo>
                    <a:pt x="102" y="2"/>
                  </a:lnTo>
                  <a:lnTo>
                    <a:pt x="96" y="1"/>
                  </a:lnTo>
                  <a:lnTo>
                    <a:pt x="90" y="0"/>
                  </a:lnTo>
                  <a:lnTo>
                    <a:pt x="85" y="0"/>
                  </a:lnTo>
                  <a:lnTo>
                    <a:pt x="79" y="0"/>
                  </a:lnTo>
                  <a:lnTo>
                    <a:pt x="74" y="1"/>
                  </a:lnTo>
                  <a:lnTo>
                    <a:pt x="68" y="2"/>
                  </a:lnTo>
                  <a:lnTo>
                    <a:pt x="63" y="3"/>
                  </a:lnTo>
                  <a:lnTo>
                    <a:pt x="58" y="5"/>
                  </a:lnTo>
                  <a:lnTo>
                    <a:pt x="53" y="7"/>
                  </a:lnTo>
                  <a:lnTo>
                    <a:pt x="47" y="8"/>
                  </a:lnTo>
                  <a:lnTo>
                    <a:pt x="42" y="11"/>
                  </a:lnTo>
                  <a:lnTo>
                    <a:pt x="38" y="14"/>
                  </a:lnTo>
                  <a:lnTo>
                    <a:pt x="33" y="18"/>
                  </a:lnTo>
                  <a:lnTo>
                    <a:pt x="29" y="21"/>
                  </a:lnTo>
                  <a:lnTo>
                    <a:pt x="25" y="25"/>
                  </a:lnTo>
                  <a:lnTo>
                    <a:pt x="21" y="29"/>
                  </a:lnTo>
                  <a:lnTo>
                    <a:pt x="18" y="33"/>
                  </a:lnTo>
                  <a:lnTo>
                    <a:pt x="14" y="38"/>
                  </a:lnTo>
                  <a:lnTo>
                    <a:pt x="11" y="42"/>
                  </a:lnTo>
                  <a:lnTo>
                    <a:pt x="8" y="47"/>
                  </a:lnTo>
                  <a:lnTo>
                    <a:pt x="7" y="53"/>
                  </a:lnTo>
                  <a:lnTo>
                    <a:pt x="5" y="58"/>
                  </a:lnTo>
                  <a:lnTo>
                    <a:pt x="3" y="63"/>
                  </a:lnTo>
                  <a:lnTo>
                    <a:pt x="2" y="69"/>
                  </a:lnTo>
                  <a:lnTo>
                    <a:pt x="1" y="74"/>
                  </a:lnTo>
                  <a:lnTo>
                    <a:pt x="0" y="80"/>
                  </a:lnTo>
                  <a:lnTo>
                    <a:pt x="0" y="86"/>
                  </a:lnTo>
                  <a:lnTo>
                    <a:pt x="0" y="91"/>
                  </a:lnTo>
                  <a:lnTo>
                    <a:pt x="1" y="97"/>
                  </a:lnTo>
                  <a:lnTo>
                    <a:pt x="2" y="103"/>
                  </a:lnTo>
                  <a:lnTo>
                    <a:pt x="3" y="107"/>
                  </a:lnTo>
                  <a:lnTo>
                    <a:pt x="5" y="113"/>
                  </a:lnTo>
                  <a:lnTo>
                    <a:pt x="7" y="118"/>
                  </a:lnTo>
                  <a:lnTo>
                    <a:pt x="8" y="123"/>
                  </a:lnTo>
                  <a:lnTo>
                    <a:pt x="11" y="128"/>
                  </a:lnTo>
                  <a:lnTo>
                    <a:pt x="14" y="133"/>
                  </a:lnTo>
                  <a:lnTo>
                    <a:pt x="18" y="138"/>
                  </a:lnTo>
                  <a:lnTo>
                    <a:pt x="21" y="141"/>
                  </a:lnTo>
                  <a:lnTo>
                    <a:pt x="25" y="146"/>
                  </a:lnTo>
                  <a:lnTo>
                    <a:pt x="29" y="150"/>
                  </a:lnTo>
                  <a:lnTo>
                    <a:pt x="33" y="153"/>
                  </a:lnTo>
                  <a:lnTo>
                    <a:pt x="38" y="156"/>
                  </a:lnTo>
                  <a:lnTo>
                    <a:pt x="42" y="159"/>
                  </a:lnTo>
                  <a:lnTo>
                    <a:pt x="47" y="162"/>
                  </a:lnTo>
                  <a:lnTo>
                    <a:pt x="53" y="164"/>
                  </a:lnTo>
                  <a:lnTo>
                    <a:pt x="58" y="166"/>
                  </a:lnTo>
                  <a:lnTo>
                    <a:pt x="63" y="168"/>
                  </a:lnTo>
                  <a:lnTo>
                    <a:pt x="68" y="169"/>
                  </a:lnTo>
                  <a:lnTo>
                    <a:pt x="74" y="170"/>
                  </a:lnTo>
                  <a:lnTo>
                    <a:pt x="79" y="171"/>
                  </a:lnTo>
                  <a:lnTo>
                    <a:pt x="85" y="171"/>
                  </a:lnTo>
                  <a:close/>
                </a:path>
              </a:pathLst>
            </a:custGeom>
            <a:solidFill>
              <a:srgbClr val="7f59ae"/>
            </a:solidFill>
            <a:ln w="0">
              <a:noFill/>
            </a:ln>
          </p:spPr>
          <p:style>
            <a:lnRef idx="0"/>
            <a:fillRef idx="0"/>
            <a:effectRef idx="0"/>
            <a:fontRef idx="minor"/>
          </p:style>
        </p:sp>
      </p:grpSp>
      <p:sp>
        <p:nvSpPr>
          <p:cNvPr id="339" name="PlaceHolder 2"/>
          <p:cNvSpPr>
            <a:spLocks noGrp="1"/>
          </p:cNvSpPr>
          <p:nvPr>
            <p:ph type="title"/>
          </p:nvPr>
        </p:nvSpPr>
        <p:spPr>
          <a:xfrm>
            <a:off x="3429000" y="1295280"/>
            <a:ext cx="5882760" cy="4190760"/>
          </a:xfrm>
          <a:prstGeom prst="rect">
            <a:avLst/>
          </a:prstGeom>
          <a:noFill/>
          <a:ln w="0">
            <a:noFill/>
          </a:ln>
        </p:spPr>
        <p:txBody>
          <a:bodyPr lIns="0" rIns="0" tIns="0" bIns="0" anchor="t">
            <a:noAutofit/>
          </a:bodyPr>
          <a:p>
            <a:pPr>
              <a:lnSpc>
                <a:spcPct val="100000"/>
              </a:lnSpc>
              <a:buNone/>
              <a:tabLst>
                <a:tab algn="l" pos="0"/>
              </a:tabLst>
            </a:pPr>
            <a:r>
              <a:rPr b="0" lang="en-US" sz="1600" spc="-1" strike="noStrike">
                <a:latin typeface="Berlin Sans FB Demi"/>
                <a:ea typeface="Arial Unicode MS"/>
              </a:rPr>
              <a:t>Pengendali proporsi kesalahan (p-chart) dan banyaknya kesalahan (np-chart) digunakan untuk mengetahui apakah cacat produk yang dihasilkan masih dalam batas yang disyaratkan.</a:t>
            </a:r>
            <a:br>
              <a:rPr sz="1600"/>
            </a:br>
            <a:r>
              <a:rPr b="0" lang="en-US" sz="1600" spc="-1" strike="noStrike">
                <a:latin typeface="Berlin Sans FB Demi"/>
                <a:ea typeface="Arial Unicode MS"/>
              </a:rPr>
              <a:t>Peta pengendali proporsi digunakan bila kita memakai ukuran cacat berupa proporsi produk cacat dalam setiap sempel yang diambil. Bila sampel yang diambil untuk setiap kali melakukan observasi jumlahnya sama maka kita dapat menggunakan peta pengendali proporsi kesalahan (p-chart) maupun banyaknya kesalahan (np-chart). Namun bila sampel yang diambil bervariasi untuk setiapkali melakukan observasi berubah-ubah jumlahnya atau memang perusahaan tersebut akan melakukan 100% inspeksi maka kita harus menggunakan peta pengendali proporsi kesalahan (p-chart).</a:t>
            </a:r>
            <a:br>
              <a:rPr sz="1600"/>
            </a:b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428760" y="253800"/>
            <a:ext cx="5660280" cy="934200"/>
          </a:xfrm>
          <a:prstGeom prst="rect">
            <a:avLst/>
          </a:prstGeom>
          <a:noFill/>
          <a:ln w="0">
            <a:noFill/>
          </a:ln>
        </p:spPr>
        <p:txBody>
          <a:bodyPr lIns="0" rIns="0" tIns="0" bIns="0" anchor="ctr">
            <a:noAutofit/>
          </a:bodyPr>
          <a:p>
            <a:pPr algn="just">
              <a:lnSpc>
                <a:spcPct val="90000"/>
              </a:lnSpc>
              <a:spcBef>
                <a:spcPts val="1001"/>
              </a:spcBef>
              <a:buNone/>
              <a:tabLst>
                <a:tab algn="l" pos="0"/>
              </a:tabLst>
            </a:pPr>
            <a:r>
              <a:rPr b="1" lang="en-US" sz="1800" spc="-1" strike="noStrike">
                <a:solidFill>
                  <a:srgbClr val="e54b89"/>
                </a:solidFill>
                <a:latin typeface="Berlin Sans FB Demi"/>
                <a:ea typeface="Arial Unicode MS"/>
              </a:rPr>
              <a:t>Prosedur Control Chart (Peta Kendali) yang belum diketahui</a:t>
            </a:r>
            <a:endParaRPr b="0" lang="en-US" sz="1800" spc="-1" strike="noStrike">
              <a:latin typeface="Arial"/>
            </a:endParaRPr>
          </a:p>
        </p:txBody>
      </p:sp>
      <p:sp>
        <p:nvSpPr>
          <p:cNvPr id="341" name="PlaceHolder 2"/>
          <p:cNvSpPr>
            <a:spLocks noGrp="1"/>
          </p:cNvSpPr>
          <p:nvPr>
            <p:ph type="title"/>
          </p:nvPr>
        </p:nvSpPr>
        <p:spPr>
          <a:xfrm>
            <a:off x="457200" y="914400"/>
            <a:ext cx="5714640" cy="4585320"/>
          </a:xfrm>
          <a:prstGeom prst="rect">
            <a:avLst/>
          </a:prstGeom>
          <a:noFill/>
          <a:ln w="0">
            <a:noFill/>
          </a:ln>
        </p:spPr>
        <p:txBody>
          <a:bodyPr lIns="0" rIns="0" tIns="0" bIns="0" anchor="ctr">
            <a:noAutofit/>
          </a:bodyPr>
          <a:p>
            <a:pPr marL="216000" indent="-216000">
              <a:lnSpc>
                <a:spcPct val="90000"/>
              </a:lnSpc>
              <a:spcBef>
                <a:spcPts val="1001"/>
              </a:spcBef>
              <a:buClr>
                <a:srgbClr val="000000"/>
              </a:buClr>
              <a:buFont typeface="StarSymbol"/>
              <a:buAutoNum type="arabicPeriod"/>
              <a:tabLst>
                <a:tab algn="l" pos="0"/>
              </a:tabLst>
            </a:pPr>
            <a:r>
              <a:rPr b="0" lang="en-US" sz="1600" spc="-1" strike="noStrike">
                <a:latin typeface="Berlin Sans FB Demi"/>
                <a:ea typeface="Arial Unicode MS"/>
              </a:rPr>
              <a:t>1. Pilih jenis control chart yang sesuai untuk data yang kita ambil.</a:t>
            </a:r>
            <a:br>
              <a:rPr sz="1600"/>
            </a:br>
            <a:r>
              <a:rPr b="0" lang="en-US" sz="1600" spc="-1" strike="noStrike">
                <a:latin typeface="Berlin Sans FB Demi"/>
                <a:ea typeface="Arial Unicode MS"/>
              </a:rPr>
              <a:t>2. Tentukan waktu atau periode pengambilan data, sampling plan dan jumlah data yang diinginkan.</a:t>
            </a:r>
            <a:br>
              <a:rPr sz="1600"/>
            </a:br>
            <a:r>
              <a:rPr b="0" lang="en-US" sz="1600" spc="-1" strike="noStrike">
                <a:latin typeface="Berlin Sans FB Demi"/>
                <a:ea typeface="Arial Unicode MS"/>
              </a:rPr>
              <a:t>3. Pengumpulan data dan rekam (record) data tersebut, setidaknya 20 sampai 25 subgroup.</a:t>
            </a:r>
            <a:br>
              <a:rPr sz="1600"/>
            </a:br>
            <a:r>
              <a:rPr b="0" lang="en-US" sz="1600" spc="-1" strike="noStrike">
                <a:latin typeface="Berlin Sans FB Demi"/>
                <a:ea typeface="Arial Unicode MS"/>
              </a:rPr>
              <a:t>4. Hitunglah masing-masing data statistik subgroup, buatkan tabel tabulasi untuk mempermudah perhitungan Rata-rata (X), Rata-rata X (X-bar), Range (R) dan rata-rata Range (R-bar).</a:t>
            </a:r>
            <a:br>
              <a:rPr sz="1600"/>
            </a:br>
            <a:r>
              <a:rPr b="0" lang="en-US" sz="1600" spc="-1" strike="noStrike">
                <a:latin typeface="Berlin Sans FB Demi"/>
                <a:ea typeface="Arial Unicode MS"/>
              </a:rPr>
              <a:t>5. Identifikasikan skala yang tepat dan cocok kemudian masukkan kedalam data statistik.</a:t>
            </a:r>
            <a:br>
              <a:rPr sz="1600"/>
            </a:br>
            <a:r>
              <a:rPr b="0" lang="en-US" sz="1600" spc="-1" strike="noStrike">
                <a:latin typeface="Berlin Sans FB Demi"/>
                <a:ea typeface="Arial Unicode MS"/>
              </a:rPr>
              <a:t>6. Hitunglah garis tengah dan batas control (control limit) untuk UCL dan LCL sesuai dengan rumus masing-masing control chart.</a:t>
            </a:r>
            <a:br>
              <a:rPr sz="1600"/>
            </a:br>
            <a:r>
              <a:rPr b="0" lang="en-US" sz="1600" spc="-1" strike="noStrike">
                <a:latin typeface="Berlin Sans FB Demi"/>
                <a:ea typeface="Arial Unicode MS"/>
              </a:rPr>
              <a:t>7. Ujilah Chart yang telah dimasukkan data tersebut.</a:t>
            </a:r>
            <a:br>
              <a:rPr sz="1600"/>
            </a:br>
            <a:r>
              <a:rPr b="0" lang="en-US" sz="1600" spc="-1" strike="noStrike">
                <a:latin typeface="Berlin Sans FB Demi"/>
                <a:ea typeface="Arial Unicode MS"/>
              </a:rPr>
              <a:t>8.Lakukanlah investigasi dan tindakan perbaikan jika diperlukan.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5051520" y="517320"/>
            <a:ext cx="2400480" cy="652320"/>
          </a:xfrm>
          <a:prstGeom prst="rect">
            <a:avLst/>
          </a:prstGeom>
          <a:noFill/>
          <a:ln w="0">
            <a:noFill/>
          </a:ln>
        </p:spPr>
        <p:txBody>
          <a:bodyPr lIns="0" rIns="0" tIns="0" bIns="0" anchor="ctr">
            <a:noAutofit/>
          </a:bodyPr>
          <a:p>
            <a:pPr>
              <a:lnSpc>
                <a:spcPct val="100000"/>
              </a:lnSpc>
              <a:buNone/>
            </a:pPr>
            <a:r>
              <a:rPr b="1" lang="en-US" sz="2200" spc="-1" strike="noStrike">
                <a:solidFill>
                  <a:srgbClr val="7f59ae"/>
                </a:solidFill>
                <a:latin typeface="Noto Sans"/>
              </a:rPr>
              <a:t>Control C-(Chart)</a:t>
            </a:r>
            <a:endParaRPr b="0" lang="en-US" sz="2200" spc="-1" strike="noStrike">
              <a:latin typeface="Arial"/>
            </a:endParaRPr>
          </a:p>
        </p:txBody>
      </p:sp>
      <p:grpSp>
        <p:nvGrpSpPr>
          <p:cNvPr id="343" name=""/>
          <p:cNvGrpSpPr/>
          <p:nvPr/>
        </p:nvGrpSpPr>
        <p:grpSpPr>
          <a:xfrm>
            <a:off x="4606200" y="1062360"/>
            <a:ext cx="3050280" cy="61200"/>
            <a:chOff x="4606200" y="1062360"/>
            <a:chExt cx="3050280" cy="61200"/>
          </a:xfrm>
        </p:grpSpPr>
        <p:sp>
          <p:nvSpPr>
            <p:cNvPr id="344" name=""/>
            <p:cNvSpPr/>
            <p:nvPr/>
          </p:nvSpPr>
          <p:spPr>
            <a:xfrm flipH="1">
              <a:off x="4606200" y="1092960"/>
              <a:ext cx="3020760" cy="360"/>
            </a:xfrm>
            <a:prstGeom prst="line">
              <a:avLst/>
            </a:prstGeom>
            <a:ln cap="rnd" w="10440">
              <a:solidFill>
                <a:srgbClr val="7f59ae"/>
              </a:solidFill>
              <a:round/>
            </a:ln>
          </p:spPr>
          <p:style>
            <a:lnRef idx="0"/>
            <a:fillRef idx="0"/>
            <a:effectRef idx="0"/>
            <a:fontRef idx="minor"/>
          </p:style>
        </p:sp>
        <p:sp>
          <p:nvSpPr>
            <p:cNvPr id="345" name=""/>
            <p:cNvSpPr/>
            <p:nvPr/>
          </p:nvSpPr>
          <p:spPr>
            <a:xfrm>
              <a:off x="7595280" y="1062360"/>
              <a:ext cx="61200" cy="61200"/>
            </a:xfrm>
            <a:custGeom>
              <a:avLst/>
              <a:gdLst/>
              <a:ahLst/>
              <a:rect l="l" t="t" r="r" b="b"/>
              <a:pathLst>
                <a:path w="171" h="171">
                  <a:moveTo>
                    <a:pt x="85" y="171"/>
                  </a:moveTo>
                  <a:lnTo>
                    <a:pt x="90" y="171"/>
                  </a:lnTo>
                  <a:lnTo>
                    <a:pt x="96" y="170"/>
                  </a:lnTo>
                  <a:lnTo>
                    <a:pt x="102" y="169"/>
                  </a:lnTo>
                  <a:lnTo>
                    <a:pt x="107" y="168"/>
                  </a:lnTo>
                  <a:lnTo>
                    <a:pt x="112" y="166"/>
                  </a:lnTo>
                  <a:lnTo>
                    <a:pt x="118" y="164"/>
                  </a:lnTo>
                  <a:lnTo>
                    <a:pt x="123" y="162"/>
                  </a:lnTo>
                  <a:lnTo>
                    <a:pt x="127" y="159"/>
                  </a:lnTo>
                  <a:lnTo>
                    <a:pt x="132" y="156"/>
                  </a:lnTo>
                  <a:lnTo>
                    <a:pt x="137" y="153"/>
                  </a:lnTo>
                  <a:lnTo>
                    <a:pt x="141" y="150"/>
                  </a:lnTo>
                  <a:lnTo>
                    <a:pt x="145" y="146"/>
                  </a:lnTo>
                  <a:lnTo>
                    <a:pt x="149" y="141"/>
                  </a:lnTo>
                  <a:lnTo>
                    <a:pt x="153" y="138"/>
                  </a:lnTo>
                  <a:lnTo>
                    <a:pt x="156" y="133"/>
                  </a:lnTo>
                  <a:lnTo>
                    <a:pt x="159" y="128"/>
                  </a:lnTo>
                  <a:lnTo>
                    <a:pt x="162" y="123"/>
                  </a:lnTo>
                  <a:lnTo>
                    <a:pt x="164" y="118"/>
                  </a:lnTo>
                  <a:lnTo>
                    <a:pt x="166" y="113"/>
                  </a:lnTo>
                  <a:lnTo>
                    <a:pt x="168" y="107"/>
                  </a:lnTo>
                  <a:lnTo>
                    <a:pt x="169" y="102"/>
                  </a:lnTo>
                  <a:lnTo>
                    <a:pt x="170" y="96"/>
                  </a:lnTo>
                  <a:lnTo>
                    <a:pt x="171" y="90"/>
                  </a:lnTo>
                  <a:lnTo>
                    <a:pt x="171" y="85"/>
                  </a:lnTo>
                  <a:lnTo>
                    <a:pt x="171" y="79"/>
                  </a:lnTo>
                  <a:lnTo>
                    <a:pt x="170" y="74"/>
                  </a:lnTo>
                  <a:lnTo>
                    <a:pt x="169" y="68"/>
                  </a:lnTo>
                  <a:lnTo>
                    <a:pt x="168" y="63"/>
                  </a:lnTo>
                  <a:lnTo>
                    <a:pt x="166" y="58"/>
                  </a:lnTo>
                  <a:lnTo>
                    <a:pt x="164" y="53"/>
                  </a:lnTo>
                  <a:lnTo>
                    <a:pt x="162" y="47"/>
                  </a:lnTo>
                  <a:lnTo>
                    <a:pt x="159" y="42"/>
                  </a:lnTo>
                  <a:lnTo>
                    <a:pt x="156" y="38"/>
                  </a:lnTo>
                  <a:lnTo>
                    <a:pt x="153" y="33"/>
                  </a:lnTo>
                  <a:lnTo>
                    <a:pt x="149" y="29"/>
                  </a:lnTo>
                  <a:lnTo>
                    <a:pt x="145" y="25"/>
                  </a:lnTo>
                  <a:lnTo>
                    <a:pt x="141" y="21"/>
                  </a:lnTo>
                  <a:lnTo>
                    <a:pt x="137" y="18"/>
                  </a:lnTo>
                  <a:lnTo>
                    <a:pt x="132" y="14"/>
                  </a:lnTo>
                  <a:lnTo>
                    <a:pt x="127" y="11"/>
                  </a:lnTo>
                  <a:lnTo>
                    <a:pt x="123" y="8"/>
                  </a:lnTo>
                  <a:lnTo>
                    <a:pt x="118" y="7"/>
                  </a:lnTo>
                  <a:lnTo>
                    <a:pt x="112" y="5"/>
                  </a:lnTo>
                  <a:lnTo>
                    <a:pt x="107" y="3"/>
                  </a:lnTo>
                  <a:lnTo>
                    <a:pt x="102" y="2"/>
                  </a:lnTo>
                  <a:lnTo>
                    <a:pt x="96" y="1"/>
                  </a:lnTo>
                  <a:lnTo>
                    <a:pt x="90" y="0"/>
                  </a:lnTo>
                  <a:lnTo>
                    <a:pt x="85" y="0"/>
                  </a:lnTo>
                  <a:lnTo>
                    <a:pt x="79" y="0"/>
                  </a:lnTo>
                  <a:lnTo>
                    <a:pt x="74" y="1"/>
                  </a:lnTo>
                  <a:lnTo>
                    <a:pt x="68" y="2"/>
                  </a:lnTo>
                  <a:lnTo>
                    <a:pt x="63" y="3"/>
                  </a:lnTo>
                  <a:lnTo>
                    <a:pt x="58" y="5"/>
                  </a:lnTo>
                  <a:lnTo>
                    <a:pt x="53" y="7"/>
                  </a:lnTo>
                  <a:lnTo>
                    <a:pt x="47" y="8"/>
                  </a:lnTo>
                  <a:lnTo>
                    <a:pt x="42" y="11"/>
                  </a:lnTo>
                  <a:lnTo>
                    <a:pt x="38" y="14"/>
                  </a:lnTo>
                  <a:lnTo>
                    <a:pt x="33" y="18"/>
                  </a:lnTo>
                  <a:lnTo>
                    <a:pt x="29" y="21"/>
                  </a:lnTo>
                  <a:lnTo>
                    <a:pt x="25" y="25"/>
                  </a:lnTo>
                  <a:lnTo>
                    <a:pt x="21" y="29"/>
                  </a:lnTo>
                  <a:lnTo>
                    <a:pt x="18" y="33"/>
                  </a:lnTo>
                  <a:lnTo>
                    <a:pt x="14" y="38"/>
                  </a:lnTo>
                  <a:lnTo>
                    <a:pt x="11" y="42"/>
                  </a:lnTo>
                  <a:lnTo>
                    <a:pt x="8" y="47"/>
                  </a:lnTo>
                  <a:lnTo>
                    <a:pt x="7" y="53"/>
                  </a:lnTo>
                  <a:lnTo>
                    <a:pt x="5" y="58"/>
                  </a:lnTo>
                  <a:lnTo>
                    <a:pt x="3" y="63"/>
                  </a:lnTo>
                  <a:lnTo>
                    <a:pt x="2" y="68"/>
                  </a:lnTo>
                  <a:lnTo>
                    <a:pt x="1" y="74"/>
                  </a:lnTo>
                  <a:lnTo>
                    <a:pt x="0" y="79"/>
                  </a:lnTo>
                  <a:lnTo>
                    <a:pt x="0" y="85"/>
                  </a:lnTo>
                  <a:lnTo>
                    <a:pt x="0" y="90"/>
                  </a:lnTo>
                  <a:lnTo>
                    <a:pt x="1" y="96"/>
                  </a:lnTo>
                  <a:lnTo>
                    <a:pt x="2" y="102"/>
                  </a:lnTo>
                  <a:lnTo>
                    <a:pt x="3" y="107"/>
                  </a:lnTo>
                  <a:lnTo>
                    <a:pt x="5" y="113"/>
                  </a:lnTo>
                  <a:lnTo>
                    <a:pt x="7" y="118"/>
                  </a:lnTo>
                  <a:lnTo>
                    <a:pt x="8" y="123"/>
                  </a:lnTo>
                  <a:lnTo>
                    <a:pt x="11" y="128"/>
                  </a:lnTo>
                  <a:lnTo>
                    <a:pt x="14" y="133"/>
                  </a:lnTo>
                  <a:lnTo>
                    <a:pt x="18" y="138"/>
                  </a:lnTo>
                  <a:lnTo>
                    <a:pt x="21" y="141"/>
                  </a:lnTo>
                  <a:lnTo>
                    <a:pt x="25" y="146"/>
                  </a:lnTo>
                  <a:lnTo>
                    <a:pt x="29" y="150"/>
                  </a:lnTo>
                  <a:lnTo>
                    <a:pt x="33" y="153"/>
                  </a:lnTo>
                  <a:lnTo>
                    <a:pt x="38" y="156"/>
                  </a:lnTo>
                  <a:lnTo>
                    <a:pt x="42" y="159"/>
                  </a:lnTo>
                  <a:lnTo>
                    <a:pt x="47" y="162"/>
                  </a:lnTo>
                  <a:lnTo>
                    <a:pt x="53" y="164"/>
                  </a:lnTo>
                  <a:lnTo>
                    <a:pt x="58" y="166"/>
                  </a:lnTo>
                  <a:lnTo>
                    <a:pt x="63" y="168"/>
                  </a:lnTo>
                  <a:lnTo>
                    <a:pt x="68" y="169"/>
                  </a:lnTo>
                  <a:lnTo>
                    <a:pt x="74" y="170"/>
                  </a:lnTo>
                  <a:lnTo>
                    <a:pt x="79" y="171"/>
                  </a:lnTo>
                  <a:lnTo>
                    <a:pt x="85" y="171"/>
                  </a:lnTo>
                  <a:close/>
                </a:path>
              </a:pathLst>
            </a:custGeom>
            <a:solidFill>
              <a:srgbClr val="7f59ae"/>
            </a:solidFill>
            <a:ln w="0">
              <a:noFill/>
            </a:ln>
          </p:spPr>
          <p:style>
            <a:lnRef idx="0"/>
            <a:fillRef idx="0"/>
            <a:effectRef idx="0"/>
            <a:fontRef idx="minor"/>
          </p:style>
        </p:sp>
      </p:grpSp>
      <p:grpSp>
        <p:nvGrpSpPr>
          <p:cNvPr id="346" name=""/>
          <p:cNvGrpSpPr/>
          <p:nvPr/>
        </p:nvGrpSpPr>
        <p:grpSpPr>
          <a:xfrm>
            <a:off x="4677120" y="5010480"/>
            <a:ext cx="3050280" cy="61200"/>
            <a:chOff x="4677120" y="5010480"/>
            <a:chExt cx="3050280" cy="61200"/>
          </a:xfrm>
        </p:grpSpPr>
        <p:sp>
          <p:nvSpPr>
            <p:cNvPr id="347" name=""/>
            <p:cNvSpPr/>
            <p:nvPr/>
          </p:nvSpPr>
          <p:spPr>
            <a:xfrm flipH="1">
              <a:off x="4677120" y="5041080"/>
              <a:ext cx="3020760" cy="360"/>
            </a:xfrm>
            <a:prstGeom prst="line">
              <a:avLst/>
            </a:prstGeom>
            <a:ln cap="rnd" w="10440">
              <a:solidFill>
                <a:srgbClr val="7f59ae"/>
              </a:solidFill>
              <a:round/>
            </a:ln>
          </p:spPr>
          <p:style>
            <a:lnRef idx="0"/>
            <a:fillRef idx="0"/>
            <a:effectRef idx="0"/>
            <a:fontRef idx="minor"/>
          </p:style>
        </p:sp>
        <p:sp>
          <p:nvSpPr>
            <p:cNvPr id="348" name=""/>
            <p:cNvSpPr/>
            <p:nvPr/>
          </p:nvSpPr>
          <p:spPr>
            <a:xfrm>
              <a:off x="7666200" y="5010480"/>
              <a:ext cx="61200" cy="61200"/>
            </a:xfrm>
            <a:custGeom>
              <a:avLst/>
              <a:gdLst/>
              <a:ahLst/>
              <a:rect l="l" t="t" r="r" b="b"/>
              <a:pathLst>
                <a:path w="171" h="171">
                  <a:moveTo>
                    <a:pt x="85" y="171"/>
                  </a:moveTo>
                  <a:lnTo>
                    <a:pt x="90" y="171"/>
                  </a:lnTo>
                  <a:lnTo>
                    <a:pt x="96" y="170"/>
                  </a:lnTo>
                  <a:lnTo>
                    <a:pt x="102" y="169"/>
                  </a:lnTo>
                  <a:lnTo>
                    <a:pt x="107" y="168"/>
                  </a:lnTo>
                  <a:lnTo>
                    <a:pt x="112" y="166"/>
                  </a:lnTo>
                  <a:lnTo>
                    <a:pt x="118" y="164"/>
                  </a:lnTo>
                  <a:lnTo>
                    <a:pt x="123" y="162"/>
                  </a:lnTo>
                  <a:lnTo>
                    <a:pt x="127" y="159"/>
                  </a:lnTo>
                  <a:lnTo>
                    <a:pt x="132" y="156"/>
                  </a:lnTo>
                  <a:lnTo>
                    <a:pt x="137" y="153"/>
                  </a:lnTo>
                  <a:lnTo>
                    <a:pt x="141" y="150"/>
                  </a:lnTo>
                  <a:lnTo>
                    <a:pt x="145" y="146"/>
                  </a:lnTo>
                  <a:lnTo>
                    <a:pt x="149" y="141"/>
                  </a:lnTo>
                  <a:lnTo>
                    <a:pt x="153" y="138"/>
                  </a:lnTo>
                  <a:lnTo>
                    <a:pt x="156" y="133"/>
                  </a:lnTo>
                  <a:lnTo>
                    <a:pt x="159" y="128"/>
                  </a:lnTo>
                  <a:lnTo>
                    <a:pt x="162" y="123"/>
                  </a:lnTo>
                  <a:lnTo>
                    <a:pt x="164" y="118"/>
                  </a:lnTo>
                  <a:lnTo>
                    <a:pt x="166" y="113"/>
                  </a:lnTo>
                  <a:lnTo>
                    <a:pt x="168" y="107"/>
                  </a:lnTo>
                  <a:lnTo>
                    <a:pt x="169" y="103"/>
                  </a:lnTo>
                  <a:lnTo>
                    <a:pt x="170" y="97"/>
                  </a:lnTo>
                  <a:lnTo>
                    <a:pt x="171" y="91"/>
                  </a:lnTo>
                  <a:lnTo>
                    <a:pt x="171" y="86"/>
                  </a:lnTo>
                  <a:lnTo>
                    <a:pt x="171" y="80"/>
                  </a:lnTo>
                  <a:lnTo>
                    <a:pt x="170" y="74"/>
                  </a:lnTo>
                  <a:lnTo>
                    <a:pt x="169" y="69"/>
                  </a:lnTo>
                  <a:lnTo>
                    <a:pt x="168" y="63"/>
                  </a:lnTo>
                  <a:lnTo>
                    <a:pt x="166" y="58"/>
                  </a:lnTo>
                  <a:lnTo>
                    <a:pt x="164" y="53"/>
                  </a:lnTo>
                  <a:lnTo>
                    <a:pt x="162" y="47"/>
                  </a:lnTo>
                  <a:lnTo>
                    <a:pt x="159" y="42"/>
                  </a:lnTo>
                  <a:lnTo>
                    <a:pt x="156" y="38"/>
                  </a:lnTo>
                  <a:lnTo>
                    <a:pt x="153" y="33"/>
                  </a:lnTo>
                  <a:lnTo>
                    <a:pt x="149" y="29"/>
                  </a:lnTo>
                  <a:lnTo>
                    <a:pt x="145" y="25"/>
                  </a:lnTo>
                  <a:lnTo>
                    <a:pt x="141" y="21"/>
                  </a:lnTo>
                  <a:lnTo>
                    <a:pt x="137" y="18"/>
                  </a:lnTo>
                  <a:lnTo>
                    <a:pt x="132" y="14"/>
                  </a:lnTo>
                  <a:lnTo>
                    <a:pt x="127" y="11"/>
                  </a:lnTo>
                  <a:lnTo>
                    <a:pt x="123" y="8"/>
                  </a:lnTo>
                  <a:lnTo>
                    <a:pt x="118" y="7"/>
                  </a:lnTo>
                  <a:lnTo>
                    <a:pt x="112" y="5"/>
                  </a:lnTo>
                  <a:lnTo>
                    <a:pt x="107" y="3"/>
                  </a:lnTo>
                  <a:lnTo>
                    <a:pt x="102" y="2"/>
                  </a:lnTo>
                  <a:lnTo>
                    <a:pt x="96" y="1"/>
                  </a:lnTo>
                  <a:lnTo>
                    <a:pt x="90" y="0"/>
                  </a:lnTo>
                  <a:lnTo>
                    <a:pt x="85" y="0"/>
                  </a:lnTo>
                  <a:lnTo>
                    <a:pt x="79" y="0"/>
                  </a:lnTo>
                  <a:lnTo>
                    <a:pt x="74" y="1"/>
                  </a:lnTo>
                  <a:lnTo>
                    <a:pt x="68" y="2"/>
                  </a:lnTo>
                  <a:lnTo>
                    <a:pt x="63" y="3"/>
                  </a:lnTo>
                  <a:lnTo>
                    <a:pt x="58" y="5"/>
                  </a:lnTo>
                  <a:lnTo>
                    <a:pt x="53" y="7"/>
                  </a:lnTo>
                  <a:lnTo>
                    <a:pt x="47" y="8"/>
                  </a:lnTo>
                  <a:lnTo>
                    <a:pt x="42" y="11"/>
                  </a:lnTo>
                  <a:lnTo>
                    <a:pt x="38" y="14"/>
                  </a:lnTo>
                  <a:lnTo>
                    <a:pt x="33" y="18"/>
                  </a:lnTo>
                  <a:lnTo>
                    <a:pt x="29" y="21"/>
                  </a:lnTo>
                  <a:lnTo>
                    <a:pt x="25" y="25"/>
                  </a:lnTo>
                  <a:lnTo>
                    <a:pt x="21" y="29"/>
                  </a:lnTo>
                  <a:lnTo>
                    <a:pt x="18" y="33"/>
                  </a:lnTo>
                  <a:lnTo>
                    <a:pt x="14" y="38"/>
                  </a:lnTo>
                  <a:lnTo>
                    <a:pt x="11" y="42"/>
                  </a:lnTo>
                  <a:lnTo>
                    <a:pt x="8" y="47"/>
                  </a:lnTo>
                  <a:lnTo>
                    <a:pt x="7" y="53"/>
                  </a:lnTo>
                  <a:lnTo>
                    <a:pt x="5" y="58"/>
                  </a:lnTo>
                  <a:lnTo>
                    <a:pt x="3" y="63"/>
                  </a:lnTo>
                  <a:lnTo>
                    <a:pt x="2" y="69"/>
                  </a:lnTo>
                  <a:lnTo>
                    <a:pt x="1" y="74"/>
                  </a:lnTo>
                  <a:lnTo>
                    <a:pt x="0" y="80"/>
                  </a:lnTo>
                  <a:lnTo>
                    <a:pt x="0" y="86"/>
                  </a:lnTo>
                  <a:lnTo>
                    <a:pt x="0" y="91"/>
                  </a:lnTo>
                  <a:lnTo>
                    <a:pt x="1" y="97"/>
                  </a:lnTo>
                  <a:lnTo>
                    <a:pt x="2" y="103"/>
                  </a:lnTo>
                  <a:lnTo>
                    <a:pt x="3" y="107"/>
                  </a:lnTo>
                  <a:lnTo>
                    <a:pt x="5" y="113"/>
                  </a:lnTo>
                  <a:lnTo>
                    <a:pt x="7" y="118"/>
                  </a:lnTo>
                  <a:lnTo>
                    <a:pt x="8" y="123"/>
                  </a:lnTo>
                  <a:lnTo>
                    <a:pt x="11" y="128"/>
                  </a:lnTo>
                  <a:lnTo>
                    <a:pt x="14" y="133"/>
                  </a:lnTo>
                  <a:lnTo>
                    <a:pt x="18" y="138"/>
                  </a:lnTo>
                  <a:lnTo>
                    <a:pt x="21" y="141"/>
                  </a:lnTo>
                  <a:lnTo>
                    <a:pt x="25" y="146"/>
                  </a:lnTo>
                  <a:lnTo>
                    <a:pt x="29" y="150"/>
                  </a:lnTo>
                  <a:lnTo>
                    <a:pt x="33" y="153"/>
                  </a:lnTo>
                  <a:lnTo>
                    <a:pt x="38" y="156"/>
                  </a:lnTo>
                  <a:lnTo>
                    <a:pt x="42" y="159"/>
                  </a:lnTo>
                  <a:lnTo>
                    <a:pt x="47" y="162"/>
                  </a:lnTo>
                  <a:lnTo>
                    <a:pt x="53" y="164"/>
                  </a:lnTo>
                  <a:lnTo>
                    <a:pt x="58" y="166"/>
                  </a:lnTo>
                  <a:lnTo>
                    <a:pt x="63" y="168"/>
                  </a:lnTo>
                  <a:lnTo>
                    <a:pt x="68" y="169"/>
                  </a:lnTo>
                  <a:lnTo>
                    <a:pt x="74" y="170"/>
                  </a:lnTo>
                  <a:lnTo>
                    <a:pt x="79" y="171"/>
                  </a:lnTo>
                  <a:lnTo>
                    <a:pt x="85" y="171"/>
                  </a:lnTo>
                  <a:close/>
                </a:path>
              </a:pathLst>
            </a:custGeom>
            <a:solidFill>
              <a:srgbClr val="7f59ae"/>
            </a:solidFill>
            <a:ln w="0">
              <a:noFill/>
            </a:ln>
          </p:spPr>
          <p:style>
            <a:lnRef idx="0"/>
            <a:fillRef idx="0"/>
            <a:effectRef idx="0"/>
            <a:fontRef idx="minor"/>
          </p:style>
        </p:sp>
      </p:grpSp>
      <p:sp>
        <p:nvSpPr>
          <p:cNvPr id="349" name="PlaceHolder 2"/>
          <p:cNvSpPr>
            <a:spLocks noGrp="1"/>
          </p:cNvSpPr>
          <p:nvPr>
            <p:ph type="title"/>
          </p:nvPr>
        </p:nvSpPr>
        <p:spPr>
          <a:xfrm>
            <a:off x="3429000" y="1295280"/>
            <a:ext cx="5882760" cy="4190760"/>
          </a:xfrm>
          <a:prstGeom prst="rect">
            <a:avLst/>
          </a:prstGeom>
          <a:noFill/>
          <a:ln w="0">
            <a:noFill/>
          </a:ln>
        </p:spPr>
        <p:txBody>
          <a:bodyPr lIns="0" rIns="0" tIns="0" bIns="0" anchor="t">
            <a:noAutofit/>
          </a:bodyPr>
          <a:p>
            <a:pPr algn="just">
              <a:lnSpc>
                <a:spcPct val="90000"/>
              </a:lnSpc>
              <a:spcBef>
                <a:spcPts val="1001"/>
              </a:spcBef>
              <a:buNone/>
              <a:tabLst>
                <a:tab algn="l" pos="0"/>
              </a:tabLst>
            </a:pPr>
            <a:r>
              <a:rPr b="0" lang="en-US" sz="1800" spc="-1" strike="noStrike">
                <a:latin typeface="Berlin Sans FB Demi"/>
                <a:ea typeface="Arial Unicode MS"/>
              </a:rPr>
              <a:t>Suatu produk dikatakan cacat (defective) jika produk tersebut tidak memenuhi suatu syarat atau lebih. Setiap kekurangan disebut defect. Setiap produk yang cacat bias saja terdapat lebih dari satu defect. (yang diperhatikan banyaknya defect). C pada Peta Kendali atau control chart C Chart menandai “count” atau hitung cacat.  Dalam sebuah sampel berapa banyak cacat dijumpai tanpa memperhitungkan jenis cacatnya, segala macam cacat sesuai dengan batasan yang telah dibuat. Misal dalam sebuah proses produksi  mungkin terjadi beberapa cacat, pada setiap produk yang dihasilkan,  maka jumlah cacat per satuan produk per satuan waktu yang dihitung.</a:t>
            </a:r>
            <a:br>
              <a:rPr sz="1800"/>
            </a:br>
            <a:br>
              <a:rPr sz="1800"/>
            </a:br>
            <a:r>
              <a:rPr b="0" lang="en-US" sz="1800" spc="-1" strike="noStrike">
                <a:latin typeface="Berlin Sans FB Demi"/>
                <a:ea typeface="Arial Unicode M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4114800" y="231120"/>
            <a:ext cx="4393440" cy="1039320"/>
          </a:xfrm>
          <a:prstGeom prst="rect">
            <a:avLst/>
          </a:prstGeom>
          <a:noFill/>
          <a:ln w="0">
            <a:noFill/>
          </a:ln>
        </p:spPr>
        <p:txBody>
          <a:bodyPr lIns="0" rIns="0" tIns="0" bIns="0" anchor="ctr">
            <a:noAutofit/>
          </a:bodyPr>
          <a:p>
            <a:pPr>
              <a:lnSpc>
                <a:spcPct val="90000"/>
              </a:lnSpc>
              <a:spcBef>
                <a:spcPts val="1001"/>
              </a:spcBef>
              <a:buNone/>
              <a:tabLst>
                <a:tab algn="l" pos="0"/>
              </a:tabLst>
            </a:pPr>
            <a:r>
              <a:rPr b="1" lang="en-US" sz="1800" spc="-1" strike="noStrike">
                <a:solidFill>
                  <a:srgbClr val="fe7130"/>
                </a:solidFill>
                <a:latin typeface="Berlin Sans FB Demi"/>
                <a:ea typeface="맑은 고딕"/>
              </a:rPr>
              <a:t>Langkah-langkah membuat peta kendali c (c chart)</a:t>
            </a:r>
            <a:endParaRPr b="0" lang="en-US" sz="1800" spc="-1" strike="noStrike">
              <a:latin typeface="Arial"/>
            </a:endParaRPr>
          </a:p>
        </p:txBody>
      </p:sp>
      <p:sp>
        <p:nvSpPr>
          <p:cNvPr id="351" name="PlaceHolder 2"/>
          <p:cNvSpPr>
            <a:spLocks noGrp="1"/>
          </p:cNvSpPr>
          <p:nvPr>
            <p:ph type="title"/>
          </p:nvPr>
        </p:nvSpPr>
        <p:spPr>
          <a:xfrm>
            <a:off x="4114800" y="1290960"/>
            <a:ext cx="5257440" cy="3818880"/>
          </a:xfrm>
          <a:prstGeom prst="rect">
            <a:avLst/>
          </a:prstGeom>
          <a:noFill/>
          <a:ln w="0">
            <a:noFill/>
          </a:ln>
        </p:spPr>
        <p:txBody>
          <a:bodyPr lIns="0" rIns="0" tIns="0" bIns="0" anchor="ctr">
            <a:noAutofit/>
          </a:bodyPr>
          <a:p>
            <a:pPr>
              <a:lnSpc>
                <a:spcPct val="90000"/>
              </a:lnSpc>
              <a:spcBef>
                <a:spcPts val="1001"/>
              </a:spcBef>
              <a:buNone/>
              <a:tabLst>
                <a:tab algn="l" pos="0"/>
              </a:tabLst>
            </a:pPr>
            <a:r>
              <a:rPr b="0" lang="en-US" sz="1800" spc="-1" strike="noStrike">
                <a:latin typeface="Berlin Sans FB Demi"/>
                <a:ea typeface="맑은 고딕"/>
              </a:rPr>
              <a:t>1. Kumpulkan k = banyaknya subgrup yang akan diinspeksi,  usahakan k mencukupi jumlahnya antara k = 20–25 subgrup,</a:t>
            </a:r>
            <a:br>
              <a:rPr sz="1800"/>
            </a:br>
            <a:r>
              <a:rPr b="0" lang="en-US" sz="1800" spc="-1" strike="noStrike">
                <a:latin typeface="Berlin Sans FB Demi"/>
                <a:ea typeface="맑은 고딕"/>
              </a:rPr>
              <a:t>2. Hitung jumlah cacat setiap subgrup ( = c), </a:t>
            </a:r>
            <a:br>
              <a:rPr sz="1800"/>
            </a:br>
            <a:r>
              <a:rPr b="0" lang="en-US" sz="1800" spc="-1" strike="noStrike">
                <a:latin typeface="Berlin Sans FB Demi"/>
                <a:ea typeface="맑은 고딕"/>
              </a:rPr>
              <a:t>3. Hitung nilai rata-rata jumlah cacat, c  dan batas atas (UCL) dan batas bawah (LCL) pengendalian untuk peta kendali c dengan rumus rata-rata c, UCL dan LCL untuk c Chart adalah sebagai berikut: :</a:t>
            </a:r>
            <a:br>
              <a:rPr sz="1800"/>
            </a:br>
            <a:br>
              <a:rPr sz="1800"/>
            </a:br>
            <a:br>
              <a:rPr sz="1800"/>
            </a:br>
            <a:br>
              <a:rPr sz="1800"/>
            </a:br>
            <a:r>
              <a:rPr b="0" lang="en-US" sz="1800" spc="-1" strike="noStrike">
                <a:latin typeface="Berlin Sans FB Demi"/>
                <a:ea typeface="맑은 고딕"/>
              </a:rPr>
              <a:t>4. Plot data jumlah cacat dari setiap subgrup yang diperiksa dan amati apakah data tersebut berada dalam pengendalian atau diluar kendali.</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LibreOffice/7.3.4.2$Linux_X86_64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2022-11-25T23:16:36Z</dcterms:created>
  <dc:creator/>
  <dc:description/>
  <dc:language>en-US</dc:language>
  <cp:lastModifiedBy/>
  <dcterms:modified xsi:type="dcterms:W3CDTF">2022-11-25T23:45:34Z</dcterms:modified>
  <cp:revision>3</cp:revision>
  <dc:subject/>
  <dc:title>Candy</dc:title>
</cp:coreProperties>
</file>

<file path=docProps/custom.xml><?xml version="1.0" encoding="utf-8"?>
<Properties xmlns="http://schemas.openxmlformats.org/officeDocument/2006/custom-properties" xmlns:vt="http://schemas.openxmlformats.org/officeDocument/2006/docPropsVTypes"/>
</file>