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47681A8-872A-4C8C-B227-B9DE4746961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947C698C-96EE-4673-987F-4A95853A8949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Kode Etika Profesional Teknologi Informasi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Pengertian Kode Etik Profesi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suatu tatanan etika yang telah disepakati oleh suatu kelompok masyarakat tertentu.</a:t>
            </a:r>
            <a:endParaRPr b="0" lang="en-US" sz="3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Kode etik umumnya termasuk dalam norma sosial.</a:t>
            </a:r>
            <a:endParaRPr b="0" lang="en-US" sz="3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Tetapi, ada kode etik yang memiliki sangsi yang agak berat, maka masuk dalam kategori norma hukum.</a:t>
            </a:r>
            <a:endParaRPr b="0" lang="en-US" sz="3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1181880" y="6372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000" spc="-1" strike="noStrike">
                <a:solidFill>
                  <a:srgbClr val="ffffff"/>
                </a:solidFill>
                <a:latin typeface="Source Sans Pro Black"/>
              </a:rPr>
              <a:t>Etika Profesi &amp; Pendidikan Anti Korupsi</a:t>
            </a:r>
            <a:endParaRPr b="1" lang="en-US" sz="20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Pengertian Kode Etik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432000" indent="-216000" algn="just"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diartikan sebagai pola aturan, tata cara, tanda, pedoman etis dalam melakukan suatu kegiatan atau pekerjaan.</a:t>
            </a:r>
            <a:endParaRPr b="0" lang="en-US" sz="3200" spc="-1" strike="noStrike">
              <a:latin typeface="Liberation Serif;Times New Roman"/>
            </a:endParaRPr>
          </a:p>
          <a:p>
            <a:pPr lvl="1" marL="432000" indent="-216000" algn="just"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pola aturan atau tata cara sebagai pedoman berperilaku.</a:t>
            </a:r>
            <a:endParaRPr b="0" lang="en-US" sz="3200" spc="-1" strike="noStrike">
              <a:latin typeface="Liberation Serif;Times New Roman"/>
            </a:endParaRPr>
          </a:p>
          <a:p>
            <a:pPr lvl="1" marL="432000" indent="-216000" algn="just"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Tujuan kode etik agar profesional memberikan jasa sebaik-baiknya kepada pemakai atau nasabahnya.</a:t>
            </a:r>
            <a:endParaRPr b="0" lang="en-US" sz="3200" spc="-1" strike="noStrike">
              <a:latin typeface="Liberation Serif;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181880" y="6372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000" spc="-1" strike="noStrike">
                <a:solidFill>
                  <a:srgbClr val="ffffff"/>
                </a:solidFill>
                <a:latin typeface="Source Sans Pro Black"/>
              </a:rPr>
              <a:t>Etika Profesi &amp; Pendidikan Anti Korupsi</a:t>
            </a:r>
            <a:endParaRPr b="1" lang="en-US" sz="20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Pengertian Kode Etik Profesional TI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432000" indent="-216000"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prinsip atau norma-norma dalam kaitan dengan </a:t>
            </a:r>
            <a:r>
              <a:rPr b="0" lang="en-US" sz="3200" spc="-1" strike="noStrike">
                <a:latin typeface="Liberation Serif;Times New Roman"/>
                <a:ea typeface="Lohit Devanagari"/>
              </a:rPr>
              <a:t>hubungan antara professional atau developer TI </a:t>
            </a:r>
            <a:r>
              <a:rPr b="0" lang="en-US" sz="3200" spc="-1" strike="noStrike">
                <a:latin typeface="Liberation Serif;Times New Roman"/>
                <a:ea typeface="Lohit Devanagari"/>
              </a:rPr>
              <a:t>dengan klien.</a:t>
            </a:r>
            <a:endParaRPr b="0" lang="en-US" sz="3200" spc="-1" strike="noStrike">
              <a:latin typeface="Liberation Serif;Times New Roman"/>
            </a:endParaRPr>
          </a:p>
          <a:p>
            <a:pPr lvl="1" marL="432000" indent="-216000"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antara para professional sendiri, antara organisasi </a:t>
            </a:r>
            <a:r>
              <a:rPr b="0" lang="en-US" sz="3200" spc="-1" strike="noStrike">
                <a:latin typeface="Liberation Serif;Times New Roman"/>
                <a:ea typeface="Lohit Devanagari"/>
              </a:rPr>
              <a:t>profesi serta organisasi profesi dengan pemerintah.</a:t>
            </a:r>
            <a:endParaRPr b="0" lang="en-US" sz="3200" spc="-1" strike="noStrike">
              <a:latin typeface="Liberation Serif;Times New Roman"/>
            </a:endParaRPr>
          </a:p>
          <a:p>
            <a:pPr lvl="1" marL="432000" indent="-216000"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iberation Serif;Times New Roman"/>
                <a:ea typeface="Lohit Devanagari"/>
              </a:rPr>
              <a:t>misalnya pembuatan sebuah program aplikasi.</a:t>
            </a:r>
            <a:endParaRPr b="0" lang="en-US" sz="3200" spc="-1" strike="noStrike">
              <a:latin typeface="Liberation Serif;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181880" y="6372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000" spc="-1" strike="noStrike">
                <a:solidFill>
                  <a:srgbClr val="ffffff"/>
                </a:solidFill>
                <a:latin typeface="Source Sans Pro Black"/>
              </a:rPr>
              <a:t>Etika Profesi &amp; Pendidikan Anti Korupsi</a:t>
            </a:r>
            <a:endParaRPr b="1" lang="en-US" sz="20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2022-03-19T17:11:11Z</dcterms:created>
  <dc:creator/>
  <dc:description/>
  <dc:language>en-US</dc:language>
  <cp:lastModifiedBy/>
  <dcterms:modified xsi:type="dcterms:W3CDTF">2022-03-19T17:53:32Z</dcterms:modified>
  <cp:revision>4</cp:revision>
  <dc:subject/>
  <dc:title>Alizarin</dc:title>
</cp:coreProperties>
</file>