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3" r:id="rId6"/>
    <p:sldId id="264" r:id="rId7"/>
    <p:sldId id="259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1F1D7-035C-45BE-B9C4-C1FBB092EC1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2D883-3D6E-400B-85C5-B1137868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2D883-3D6E-400B-85C5-B113786842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5E8-E6AC-41FE-B334-5B22116EE449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8B02-ADC3-4C85-8D07-D8B8ED91444E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D15F-EB5D-411D-97D1-A3017812BFF7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76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78DD-8CE7-42FF-AD13-737258AD7ED5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4E4A-645D-466B-88E9-59A4EC4752D6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0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002-5116-4D11-B43B-1199553EE844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AC35-4B39-46FE-8C62-11906CA6B127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99E7-A4C0-42EF-8C66-70A738876206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94B8-D9CF-48DF-866F-AB3F16FE7441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8431-8E98-4E9D-B59B-D52012C1E85B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D523-0C32-4ED1-BED7-93DE16C38951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4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1C4-F69A-4284-ABF9-D01C1547F5AB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CEDA-78B4-47F6-96F3-09008997BFD4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E95-C5A7-430F-A34B-6E5DB7C78E55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77A6-8BAD-4919-87DB-D5856A2A6FE7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91-4505-45EC-B14D-983E2965DF68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ECE6-273B-4C8F-95F5-11ED7FA158DA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1632E8-F439-4ABA-A40F-7C3FA881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2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229314" y="1059783"/>
            <a:ext cx="3745397" cy="374539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55416" y="86912"/>
            <a:ext cx="2293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Kelompok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59149" y="2207587"/>
            <a:ext cx="28857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Dosen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Pengampu</a:t>
            </a:r>
            <a:endParaRPr lang="en-US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2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Syahrul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Imardi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MT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0" y="375781"/>
            <a:ext cx="8292230" cy="10597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Materi</a:t>
            </a:r>
            <a:r>
              <a:rPr lang="en-US" sz="44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4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Acces</a:t>
            </a:r>
            <a:r>
              <a:rPr lang="en-US" sz="4400" dirty="0" smtClean="0">
                <a:latin typeface="Roboto" panose="02000000000000000000" pitchFamily="2" charset="0"/>
                <a:ea typeface="Roboto" panose="02000000000000000000" pitchFamily="2" charset="0"/>
              </a:rPr>
              <a:t> Card </a:t>
            </a:r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28204" y="1811675"/>
            <a:ext cx="1516762" cy="1638661"/>
            <a:chOff x="1401170" y="2526340"/>
            <a:chExt cx="1516762" cy="16386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0057" y="2526340"/>
              <a:ext cx="1278988" cy="127898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401170" y="3826447"/>
              <a:ext cx="15167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just"/>
              <a:r>
                <a:rPr lang="en-US" sz="1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1.Ridho Surya</a:t>
              </a:r>
              <a:endParaRPr lang="en-US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14843" y="1811675"/>
            <a:ext cx="1552926" cy="1688647"/>
            <a:chOff x="6138801" y="2476354"/>
            <a:chExt cx="1552926" cy="16886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274208" y="2476354"/>
              <a:ext cx="1328974" cy="132897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138801" y="3826447"/>
              <a:ext cx="155292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just"/>
              <a:r>
                <a:rPr lang="en-US" sz="1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</a:t>
              </a:r>
              <a:r>
                <a:rPr lang="en-US" sz="1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.Elki Tri </a:t>
              </a:r>
              <a:r>
                <a:rPr lang="en-US" sz="1600" b="1" cap="none" spc="0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Okta</a:t>
              </a:r>
              <a:endParaRPr lang="en-US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14843" y="4805180"/>
            <a:ext cx="1620124" cy="1557586"/>
            <a:chOff x="4619221" y="4181264"/>
            <a:chExt cx="1620124" cy="15575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8926" y="4181264"/>
              <a:ext cx="1140714" cy="114071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4619221" y="5400296"/>
              <a:ext cx="162012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just"/>
              <a:r>
                <a:rPr lang="en-US" sz="16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4.Yani </a:t>
              </a:r>
              <a:r>
                <a:rPr lang="en-US" sz="16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Cardova</a:t>
              </a:r>
              <a:endParaRPr lang="en-US" sz="1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139871" y="4556197"/>
            <a:ext cx="1093426" cy="114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6719" y="5945894"/>
            <a:ext cx="181972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.Novriandhandy</a:t>
            </a:r>
            <a:endParaRPr lang="en-US" sz="1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9664505" y="6492875"/>
            <a:ext cx="2527495" cy="365125"/>
          </a:xfrm>
        </p:spPr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TI MOBILE 6B</a:t>
            </a:r>
            <a:endParaRPr lang="en-US" dirty="0"/>
          </a:p>
        </p:txBody>
      </p:sp>
      <p:sp>
        <p:nvSpPr>
          <p:cNvPr id="26" name="Plus 25"/>
          <p:cNvSpPr/>
          <p:nvPr/>
        </p:nvSpPr>
        <p:spPr>
          <a:xfrm>
            <a:off x="3312149" y="2807751"/>
            <a:ext cx="2070917" cy="2070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Card Lift (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72916" y="6393054"/>
            <a:ext cx="2319084" cy="365125"/>
          </a:xfrm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Keamanan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Perangkat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Lunak</a:t>
            </a:r>
            <a:r>
              <a:rPr lang="en-US" dirty="0">
                <a:solidFill>
                  <a:sysClr val="windowText" lastClr="000000"/>
                </a:solidFill>
              </a:rPr>
              <a:t> TI MOBILE 6B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1969" y="1533378"/>
            <a:ext cx="4759176" cy="4655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ysClr val="windowText" lastClr="000000"/>
                </a:solidFill>
              </a:rPr>
              <a:t>Implementasi</a:t>
            </a:r>
            <a:r>
              <a:rPr lang="en-US" sz="2400" dirty="0" smtClean="0">
                <a:solidFill>
                  <a:sysClr val="windowText" lastClr="000000"/>
                </a:solidFill>
              </a:rPr>
              <a:t>/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penggunaan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kartu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akses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pada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lift, </a:t>
            </a:r>
            <a:r>
              <a:rPr lang="en-US" sz="2400" dirty="0" err="1">
                <a:solidFill>
                  <a:sysClr val="windowText" lastClr="000000"/>
                </a:solidFill>
              </a:rPr>
              <a:t>Tombol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lantai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pada</a:t>
            </a:r>
            <a:r>
              <a:rPr lang="en-US" sz="2400" dirty="0">
                <a:solidFill>
                  <a:sysClr val="windowText" lastClr="000000"/>
                </a:solidFill>
              </a:rPr>
              <a:t> lift </a:t>
            </a:r>
            <a:r>
              <a:rPr lang="en-US" sz="2400" dirty="0" err="1">
                <a:solidFill>
                  <a:sysClr val="windowText" lastClr="000000"/>
                </a:solidFill>
              </a:rPr>
              <a:t>tidak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akan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merespon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sebelum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kartu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akses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ditempelkan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pada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alat</a:t>
            </a:r>
            <a:r>
              <a:rPr lang="en-US" sz="2400" dirty="0">
                <a:solidFill>
                  <a:sysClr val="windowText" lastClr="000000"/>
                </a:solidFill>
              </a:rPr>
              <a:t> access control lift, </a:t>
            </a:r>
            <a:r>
              <a:rPr lang="en-US" sz="2400" dirty="0" err="1">
                <a:solidFill>
                  <a:sysClr val="windowText" lastClr="000000"/>
                </a:solidFill>
              </a:rPr>
              <a:t>selanjutnya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pengguna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dapat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menentukan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lantai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berapa</a:t>
            </a:r>
            <a:r>
              <a:rPr lang="en-US" sz="2400" dirty="0">
                <a:solidFill>
                  <a:sysClr val="windowText" lastClr="000000"/>
                </a:solidFill>
              </a:rPr>
              <a:t> yang </a:t>
            </a:r>
            <a:r>
              <a:rPr lang="en-US" sz="2400" dirty="0" err="1">
                <a:solidFill>
                  <a:sysClr val="windowText" lastClr="000000"/>
                </a:solidFill>
              </a:rPr>
              <a:t>akan</a:t>
            </a: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</a:rPr>
              <a:t>dituju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2050" name="Picture 2" descr="Comptronic Solution : Lift A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2" y="1702190"/>
            <a:ext cx="3071021" cy="30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2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&amp;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Acces</a:t>
            </a:r>
            <a:r>
              <a:rPr lang="en-US" dirty="0" smtClean="0"/>
              <a:t> Card (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80657" y="6393055"/>
            <a:ext cx="2389423" cy="3651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TI MOBILE 6B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4573" y="2082017"/>
            <a:ext cx="9146084" cy="416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autentikasi</a:t>
            </a:r>
            <a:r>
              <a:rPr lang="en-US" dirty="0" smtClean="0">
                <a:solidFill>
                  <a:schemeClr val="bg1"/>
                </a:solidFill>
              </a:rPr>
              <a:t> agar </a:t>
            </a:r>
            <a:r>
              <a:rPr lang="en-US" dirty="0" err="1" smtClean="0">
                <a:solidFill>
                  <a:schemeClr val="bg1"/>
                </a:solidFill>
              </a:rPr>
              <a:t>bisa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disetujui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akses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ingin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lantai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berikutnya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biasanya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tombol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angka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didalam</a:t>
            </a:r>
            <a:r>
              <a:rPr lang="en-US" dirty="0" smtClean="0">
                <a:solidFill>
                  <a:schemeClr val="bg1"/>
                </a:solidFill>
              </a:rPr>
              <a:t> lift, </a:t>
            </a:r>
            <a:r>
              <a:rPr lang="en-US" dirty="0" err="1" smtClean="0">
                <a:solidFill>
                  <a:schemeClr val="bg1"/>
                </a:solidFill>
              </a:rPr>
              <a:t>karena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teknologi</a:t>
            </a:r>
            <a:r>
              <a:rPr lang="en-US" dirty="0" smtClean="0">
                <a:solidFill>
                  <a:schemeClr val="bg1"/>
                </a:solidFill>
              </a:rPr>
              <a:t> access card </a:t>
            </a:r>
            <a:r>
              <a:rPr lang="en-US" dirty="0" err="1" smtClean="0">
                <a:solidFill>
                  <a:schemeClr val="bg1"/>
                </a:solidFill>
              </a:rPr>
              <a:t>memudahkan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karyawan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turun</a:t>
            </a:r>
            <a:r>
              <a:rPr lang="en-US" dirty="0" smtClean="0">
                <a:solidFill>
                  <a:schemeClr val="bg1"/>
                </a:solidFill>
              </a:rPr>
              <a:t> lift </a:t>
            </a:r>
            <a:r>
              <a:rPr lang="en-US" dirty="0" err="1" smtClean="0">
                <a:solidFill>
                  <a:schemeClr val="bg1"/>
                </a:solidFill>
              </a:rPr>
              <a:t>bermodalkan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akses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lantai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tertentu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9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Acces</a:t>
            </a:r>
            <a:r>
              <a:rPr lang="en-US" dirty="0" smtClean="0"/>
              <a:t> Card (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94724" y="6364919"/>
            <a:ext cx="2347220" cy="3651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TI MOBILE 6B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7334" y="1800665"/>
            <a:ext cx="8215532" cy="3263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biasanya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banyak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temui</a:t>
            </a:r>
            <a:r>
              <a:rPr lang="en-US" dirty="0" smtClean="0">
                <a:solidFill>
                  <a:schemeClr val="bg1"/>
                </a:solidFill>
              </a:rPr>
              <a:t> di hotel, </a:t>
            </a:r>
            <a:r>
              <a:rPr lang="en-US" dirty="0" err="1" smtClean="0">
                <a:solidFill>
                  <a:schemeClr val="bg1"/>
                </a:solidFill>
              </a:rPr>
              <a:t>kantor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sakit</a:t>
            </a:r>
            <a:r>
              <a:rPr lang="en-US" dirty="0" smtClean="0">
                <a:solidFill>
                  <a:schemeClr val="bg1"/>
                </a:solidFill>
              </a:rPr>
              <a:t>, yang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lift </a:t>
            </a:r>
            <a:r>
              <a:rPr lang="en-US" dirty="0" err="1" smtClean="0">
                <a:solidFill>
                  <a:schemeClr val="bg1"/>
                </a:solidFill>
              </a:rPr>
              <a:t>didalamnya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kartu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umum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dikhususkan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instansi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kayawan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terhindar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orang yang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dikenal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instansi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Lift Access Control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pengguna</a:t>
            </a:r>
            <a:r>
              <a:rPr lang="en-US" dirty="0" smtClean="0">
                <a:solidFill>
                  <a:schemeClr val="bg1"/>
                </a:solidFill>
              </a:rPr>
              <a:t> lift </a:t>
            </a:r>
            <a:r>
              <a:rPr lang="en-US" dirty="0" err="1" smtClean="0">
                <a:solidFill>
                  <a:schemeClr val="bg1"/>
                </a:solidFill>
              </a:rPr>
              <a:t>hanya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orang yang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juga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lantai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tertentu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sesuai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lantai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berapa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disetting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kartunya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Sehingga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penghuni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apartemen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lantai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dimana</a:t>
            </a:r>
            <a:r>
              <a:rPr lang="en-US" dirty="0" smtClean="0">
                <a:solidFill>
                  <a:schemeClr val="bg1"/>
                </a:solidFill>
              </a:rPr>
              <a:t> unit </a:t>
            </a:r>
            <a:r>
              <a:rPr lang="en-US" dirty="0" err="1" smtClean="0">
                <a:solidFill>
                  <a:schemeClr val="bg1"/>
                </a:solidFill>
              </a:rPr>
              <a:t>apartemennya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berada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5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703"/>
          </a:xfrm>
        </p:spPr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Acces</a:t>
            </a:r>
            <a:r>
              <a:rPr lang="en-US" dirty="0" smtClean="0"/>
              <a:t> Card (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490258" y="6325141"/>
            <a:ext cx="2475769" cy="34367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TI MOBILE </a:t>
            </a:r>
            <a:r>
              <a:rPr lang="en-US" dirty="0" smtClean="0">
                <a:solidFill>
                  <a:schemeClr val="bg1"/>
                </a:solidFill>
              </a:rPr>
              <a:t>6B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1697" y="1891862"/>
            <a:ext cx="8312305" cy="4020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6000" dirty="0" err="1" smtClean="0">
                <a:solidFill>
                  <a:schemeClr val="bg1"/>
                </a:solidFill>
              </a:rPr>
              <a:t>Kartu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Akses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ID</a:t>
            </a:r>
          </a:p>
          <a:p>
            <a:pPr marL="342900" indent="-342900" algn="ctr">
              <a:buFontTx/>
              <a:buAutoNum type="arabicPeriod"/>
            </a:pPr>
            <a:r>
              <a:rPr lang="en-US" sz="6000" dirty="0" err="1" smtClean="0">
                <a:solidFill>
                  <a:schemeClr val="bg1"/>
                </a:solidFill>
              </a:rPr>
              <a:t>Kartu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Akses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IC</a:t>
            </a:r>
          </a:p>
          <a:p>
            <a:pPr marL="342900" indent="-342900" algn="ctr">
              <a:buFontTx/>
              <a:buAutoNum type="arabicPeriod"/>
            </a:pPr>
            <a:r>
              <a:rPr lang="en-US" sz="6000" dirty="0" err="1">
                <a:solidFill>
                  <a:schemeClr val="bg1"/>
                </a:solidFill>
              </a:rPr>
              <a:t>Kartu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Akses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CPU</a:t>
            </a:r>
          </a:p>
          <a:p>
            <a:pPr marL="342900" indent="-342900" algn="ctr">
              <a:buFontTx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1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703"/>
          </a:xfrm>
        </p:spPr>
        <p:txBody>
          <a:bodyPr/>
          <a:lstStyle/>
          <a:p>
            <a:pPr algn="ctr"/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 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Acces</a:t>
            </a:r>
            <a:r>
              <a:rPr lang="en-US" dirty="0" smtClean="0"/>
              <a:t> Card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10975" y="6262079"/>
            <a:ext cx="2349645" cy="40673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TI MOBILE </a:t>
            </a:r>
            <a:r>
              <a:rPr lang="en-US" dirty="0" smtClean="0">
                <a:solidFill>
                  <a:schemeClr val="bg1"/>
                </a:solidFill>
              </a:rPr>
              <a:t>6B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Graphical user interface, application, Teams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690924" y="1972572"/>
            <a:ext cx="9020051" cy="23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5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226" y="4369120"/>
            <a:ext cx="7557743" cy="3280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/>
              <a:t>Cara </a:t>
            </a:r>
            <a:r>
              <a:rPr lang="en-US" sz="2000" dirty="0" err="1"/>
              <a:t>k</a:t>
            </a:r>
            <a:r>
              <a:rPr lang="en-US" sz="2000" dirty="0" err="1" smtClean="0"/>
              <a:t>erja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/>
              <a:t>A</a:t>
            </a:r>
            <a:r>
              <a:rPr lang="en-US" sz="2000" dirty="0" err="1" smtClean="0"/>
              <a:t>cces</a:t>
            </a:r>
            <a:r>
              <a:rPr lang="en-US" sz="2000" dirty="0" smtClean="0"/>
              <a:t> Card Lift (</a:t>
            </a:r>
            <a:r>
              <a:rPr lang="en-US" sz="2000" dirty="0" err="1" smtClean="0"/>
              <a:t>kartu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lift)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38454" y="6336783"/>
            <a:ext cx="2333152" cy="3651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TI MOBILE 6B</a:t>
            </a:r>
          </a:p>
          <a:p>
            <a:endParaRPr lang="en-US" dirty="0"/>
          </a:p>
        </p:txBody>
      </p:sp>
      <p:pic>
        <p:nvPicPr>
          <p:cNvPr id="3074" name="Picture 2" descr="https://www.nortechcontrol.com/media/1128/lift-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0" y="310056"/>
            <a:ext cx="8705817" cy="384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9175" y="4915100"/>
            <a:ext cx="8916832" cy="16042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/>
              <a:t>Access </a:t>
            </a:r>
            <a:r>
              <a:rPr lang="en-US" sz="1400" dirty="0"/>
              <a:t>lift control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fi-FI" sz="1400" dirty="0"/>
              <a:t>tersedia konfigurasi dari 8 lantai, 24 lantai, 32 lantai, hingga 40 lantai </a:t>
            </a:r>
            <a:r>
              <a:rPr lang="fi-FI" sz="1400" dirty="0" smtClean="0"/>
              <a:t>lift</a:t>
            </a:r>
          </a:p>
          <a:p>
            <a:endParaRPr lang="fi-FI" sz="1400" dirty="0" smtClean="0"/>
          </a:p>
          <a:p>
            <a:r>
              <a:rPr lang="en-US" sz="1400" dirty="0" err="1"/>
              <a:t>perangkat</a:t>
            </a:r>
            <a:r>
              <a:rPr lang="en-US" sz="1400" dirty="0"/>
              <a:t> yang </a:t>
            </a:r>
            <a:r>
              <a:rPr lang="en-US" sz="1400" dirty="0" err="1"/>
              <a:t>dibutuhkan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system </a:t>
            </a:r>
            <a:r>
              <a:rPr lang="en-US" sz="1400" dirty="0" err="1"/>
              <a:t>aksesnya</a:t>
            </a:r>
            <a:r>
              <a:rPr lang="en-US" sz="1400" dirty="0"/>
              <a:t> agar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 smtClean="0"/>
              <a:t>bekerja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induk</a:t>
            </a:r>
            <a:r>
              <a:rPr lang="en-US" sz="1400" dirty="0" smtClean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anx</a:t>
            </a:r>
            <a:r>
              <a:rPr lang="en-US" sz="1400" dirty="0"/>
              <a:t> system </a:t>
            </a:r>
            <a:r>
              <a:rPr lang="en-US" sz="1400" dirty="0" smtClean="0"/>
              <a:t>access</a:t>
            </a:r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r>
              <a:rPr lang="en-US" sz="1400" dirty="0" err="1" smtClean="0"/>
              <a:t>perangkat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dibutuhkan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menjalankan</a:t>
            </a:r>
            <a:r>
              <a:rPr lang="en-US" sz="1400" dirty="0" smtClean="0"/>
              <a:t> system </a:t>
            </a:r>
            <a:r>
              <a:rPr lang="en-US" sz="1400" dirty="0" err="1" smtClean="0"/>
              <a:t>aksesnya</a:t>
            </a:r>
            <a:r>
              <a:rPr lang="en-US" sz="1400" dirty="0" smtClean="0"/>
              <a:t> agar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- </a:t>
            </a:r>
            <a:r>
              <a:rPr lang="en-US" sz="1400" dirty="0" err="1" smtClean="0"/>
              <a:t>induk</a:t>
            </a:r>
            <a:r>
              <a:rPr lang="en-US" sz="1400" dirty="0" smtClean="0"/>
              <a:t> </a:t>
            </a:r>
            <a:r>
              <a:rPr lang="en-US" sz="1400" dirty="0" err="1" smtClean="0"/>
              <a:t>modul</a:t>
            </a:r>
            <a:r>
              <a:rPr lang="en-US" sz="1400" dirty="0" smtClean="0"/>
              <a:t> </a:t>
            </a:r>
            <a:r>
              <a:rPr lang="en-US" sz="1400" dirty="0" err="1" smtClean="0"/>
              <a:t>anx</a:t>
            </a:r>
            <a:r>
              <a:rPr lang="en-US" sz="1400" dirty="0" smtClean="0"/>
              <a:t> system access </a:t>
            </a:r>
            <a:r>
              <a:rPr lang="en-US" sz="1400" dirty="0" err="1" smtClean="0"/>
              <a:t>yaitu</a:t>
            </a:r>
            <a:r>
              <a:rPr lang="en-US" sz="1400" dirty="0" smtClean="0"/>
              <a:t> </a:t>
            </a:r>
            <a:r>
              <a:rPr lang="en-US" sz="1400" dirty="0" err="1" smtClean="0"/>
              <a:t>sebesar</a:t>
            </a:r>
            <a:r>
              <a:rPr lang="en-US" sz="1400" dirty="0" smtClean="0"/>
              <a:t> 12 volt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16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38454" y="6364919"/>
            <a:ext cx="2431626" cy="3651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TI MOBILE </a:t>
            </a:r>
            <a:r>
              <a:rPr lang="en-US" dirty="0" smtClean="0">
                <a:solidFill>
                  <a:schemeClr val="bg1"/>
                </a:solidFill>
              </a:rPr>
              <a:t>6B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098" name="Picture 2" descr="https://images-na.ssl-images-amazon.com/images/I/514N4WnI7qL._AC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3" y="297506"/>
            <a:ext cx="8705818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84544" y="4770799"/>
            <a:ext cx="9148040" cy="18781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/>
              <a:t>Lift </a:t>
            </a:r>
            <a:r>
              <a:rPr lang="en-US" sz="1600" dirty="0" err="1" smtClean="0"/>
              <a:t>atau</a:t>
            </a:r>
            <a:r>
              <a:rPr lang="en-US" sz="1600" dirty="0" smtClean="0"/>
              <a:t> elevator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angkutan</a:t>
            </a:r>
            <a:r>
              <a:rPr lang="en-US" sz="1600" dirty="0" smtClean="0"/>
              <a:t> </a:t>
            </a:r>
            <a:r>
              <a:rPr lang="en-US" sz="1600" dirty="0" err="1" smtClean="0"/>
              <a:t>transportasi</a:t>
            </a:r>
            <a:r>
              <a:rPr lang="en-US" sz="1600" dirty="0" smtClean="0"/>
              <a:t> </a:t>
            </a:r>
            <a:r>
              <a:rPr lang="en-US" sz="1600" dirty="0" err="1" smtClean="0"/>
              <a:t>vertikal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mengangkut</a:t>
            </a:r>
            <a:r>
              <a:rPr lang="en-US" sz="1600" dirty="0" smtClean="0"/>
              <a:t> orang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. Lift </a:t>
            </a:r>
            <a:r>
              <a:rPr lang="en-US" sz="1600" dirty="0" err="1" smtClean="0"/>
              <a:t>umumnya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di </a:t>
            </a:r>
            <a:r>
              <a:rPr lang="en-US" sz="1600" dirty="0" err="1" smtClean="0"/>
              <a:t>gedung-gedung</a:t>
            </a:r>
            <a:r>
              <a:rPr lang="en-US" sz="1600" dirty="0" smtClean="0"/>
              <a:t> </a:t>
            </a:r>
            <a:r>
              <a:rPr lang="en-US" sz="1600" dirty="0" err="1" smtClean="0"/>
              <a:t>bertingkat</a:t>
            </a:r>
            <a:r>
              <a:rPr lang="en-US" sz="1600" dirty="0" smtClean="0"/>
              <a:t> </a:t>
            </a:r>
            <a:r>
              <a:rPr lang="en-US" sz="1600" dirty="0" err="1" smtClean="0"/>
              <a:t>tinggi</a:t>
            </a:r>
            <a:r>
              <a:rPr lang="en-US" sz="1600" dirty="0" smtClean="0"/>
              <a:t>; </a:t>
            </a:r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tiga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empat</a:t>
            </a:r>
            <a:r>
              <a:rPr lang="en-US" sz="1600" dirty="0" smtClean="0"/>
              <a:t> </a:t>
            </a:r>
            <a:r>
              <a:rPr lang="en-US" sz="1600" dirty="0" err="1" smtClean="0"/>
              <a:t>lantai</a:t>
            </a:r>
            <a:r>
              <a:rPr lang="en-US" sz="1600" dirty="0" smtClean="0"/>
              <a:t>. </a:t>
            </a:r>
            <a:r>
              <a:rPr lang="en-US" sz="1600" dirty="0" err="1" smtClean="0"/>
              <a:t>Gedung-gedung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rendah</a:t>
            </a:r>
            <a:r>
              <a:rPr lang="en-US" sz="1600" dirty="0" smtClean="0"/>
              <a:t> </a:t>
            </a:r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mempunyai</a:t>
            </a:r>
            <a:r>
              <a:rPr lang="en-US" sz="1600" dirty="0" smtClean="0"/>
              <a:t> </a:t>
            </a:r>
            <a:r>
              <a:rPr lang="en-US" sz="1600" dirty="0" err="1" smtClean="0"/>
              <a:t>tangga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eskalator</a:t>
            </a:r>
            <a:r>
              <a:rPr lang="en-US" sz="1600" dirty="0" smtClean="0"/>
              <a:t>. Lift-lift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zaman</a:t>
            </a:r>
            <a:r>
              <a:rPr lang="en-US" sz="1600" dirty="0" smtClean="0"/>
              <a:t> modern </a:t>
            </a:r>
            <a:r>
              <a:rPr lang="en-US" sz="1600" dirty="0" err="1" smtClean="0"/>
              <a:t>mempunyai</a:t>
            </a:r>
            <a:r>
              <a:rPr lang="en-US" sz="1600" dirty="0" smtClean="0"/>
              <a:t> </a:t>
            </a:r>
            <a:r>
              <a:rPr lang="en-US" sz="1600" dirty="0" err="1" smtClean="0"/>
              <a:t>tombol-tombol</a:t>
            </a:r>
            <a:r>
              <a:rPr lang="en-US" sz="1600" dirty="0" smtClean="0"/>
              <a:t> 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dipilih</a:t>
            </a:r>
            <a:r>
              <a:rPr lang="en-US" sz="1600" dirty="0" smtClean="0"/>
              <a:t> </a:t>
            </a:r>
            <a:r>
              <a:rPr lang="en-US" sz="1600" dirty="0" err="1" smtClean="0"/>
              <a:t>penumpangnya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lantai</a:t>
            </a:r>
            <a:r>
              <a:rPr lang="en-US" sz="1600" dirty="0" smtClean="0"/>
              <a:t> </a:t>
            </a:r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 smtClean="0"/>
              <a:t>mereka</a:t>
            </a:r>
            <a:r>
              <a:rPr lang="en-US" sz="1600" dirty="0" smtClean="0"/>
              <a:t>,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</a:t>
            </a:r>
            <a:r>
              <a:rPr lang="en-US" sz="1600" dirty="0" err="1" smtClean="0"/>
              <a:t>tiga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mesin</a:t>
            </a:r>
            <a:r>
              <a:rPr lang="en-US" sz="1600" dirty="0" smtClean="0"/>
              <a:t>, </a:t>
            </a:r>
            <a:r>
              <a:rPr lang="en-US" sz="1600" dirty="0" err="1" smtClean="0"/>
              <a:t>yaitu</a:t>
            </a:r>
            <a:r>
              <a:rPr lang="en-US" sz="1600" dirty="0" smtClean="0"/>
              <a:t> </a:t>
            </a:r>
            <a:r>
              <a:rPr lang="en-US" sz="1600" dirty="0" err="1" smtClean="0"/>
              <a:t>Hidraulic</a:t>
            </a:r>
            <a:r>
              <a:rPr lang="en-US" sz="1600" dirty="0" smtClean="0"/>
              <a:t>, Traction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katrol</a:t>
            </a:r>
            <a:r>
              <a:rPr lang="en-US" sz="1600" dirty="0" smtClean="0"/>
              <a:t> </a:t>
            </a:r>
            <a:r>
              <a:rPr lang="en-US" sz="1600" dirty="0" err="1" smtClean="0"/>
              <a:t>tetap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Hoist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katrol</a:t>
            </a:r>
            <a:r>
              <a:rPr lang="en-US" sz="1600" dirty="0" smtClean="0"/>
              <a:t> </a:t>
            </a:r>
            <a:r>
              <a:rPr lang="en-US" sz="1600" dirty="0" err="1" smtClean="0"/>
              <a:t>ganda</a:t>
            </a:r>
            <a:r>
              <a:rPr lang="en-US" sz="1600" dirty="0" smtClean="0"/>
              <a:t>, </a:t>
            </a:r>
            <a:r>
              <a:rPr lang="en-US" sz="1600" dirty="0" err="1" smtClean="0"/>
              <a:t>Jenis</a:t>
            </a:r>
            <a:r>
              <a:rPr lang="en-US" sz="1600" dirty="0" smtClean="0"/>
              <a:t> hoist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</a:t>
            </a:r>
            <a:r>
              <a:rPr lang="en-US" sz="1600" dirty="0" err="1" smtClean="0"/>
              <a:t>lagi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bagian</a:t>
            </a:r>
            <a:r>
              <a:rPr lang="en-US" sz="1600" dirty="0" smtClean="0"/>
              <a:t>, </a:t>
            </a:r>
            <a:r>
              <a:rPr lang="en-US" sz="1600" dirty="0" err="1" smtClean="0"/>
              <a:t>yaitu</a:t>
            </a:r>
            <a:r>
              <a:rPr lang="en-US" sz="1600" dirty="0" smtClean="0"/>
              <a:t> hoist </a:t>
            </a:r>
            <a:r>
              <a:rPr lang="en-US" sz="1600" dirty="0" err="1" smtClean="0"/>
              <a:t>dorong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hoist </a:t>
            </a:r>
            <a:r>
              <a:rPr lang="en-US" sz="1600" dirty="0" err="1" smtClean="0"/>
              <a:t>tarik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29974" y="4306009"/>
            <a:ext cx="6208396" cy="38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/>
              <a:t> </a:t>
            </a:r>
            <a:r>
              <a:rPr lang="en-US" sz="1800" dirty="0"/>
              <a:t>RFID Elevator Access Control System 20 Floors Lift Access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262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031" y="3037489"/>
            <a:ext cx="3059094" cy="746234"/>
          </a:xfrm>
        </p:spPr>
        <p:txBody>
          <a:bodyPr/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553320" y="6293611"/>
            <a:ext cx="2396942" cy="28061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Keamanan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r>
              <a:rPr lang="en-US" dirty="0">
                <a:solidFill>
                  <a:schemeClr val="bg1"/>
                </a:solidFill>
              </a:rPr>
              <a:t> TI MOBILE </a:t>
            </a:r>
            <a:r>
              <a:rPr lang="en-US" dirty="0" smtClean="0">
                <a:solidFill>
                  <a:schemeClr val="bg1"/>
                </a:solidFill>
              </a:rPr>
              <a:t>6B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63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466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</vt:lpstr>
      <vt:lpstr>Trebuchet MS</vt:lpstr>
      <vt:lpstr>Wingdings 3</vt:lpstr>
      <vt:lpstr>Facet</vt:lpstr>
      <vt:lpstr>PowerPoint Presentation</vt:lpstr>
      <vt:lpstr>Akses Card Lift (Kartu akses)</vt:lpstr>
      <vt:lpstr>Manfaat &amp; Kegunaan dari Acces Card (Kartu Akses)</vt:lpstr>
      <vt:lpstr>Penggunaan Acces Card (Kartu Akses)</vt:lpstr>
      <vt:lpstr>Jenis-Jenis Acces Card (Kartu Akses)</vt:lpstr>
      <vt:lpstr>Perbandingan Antara  3 Jenis Acces Card</vt:lpstr>
      <vt:lpstr>Cara kerja dari Acces Card Lift (kartu akses pada lift)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Anak Singkong</dc:creator>
  <cp:lastModifiedBy>Anak Singkong</cp:lastModifiedBy>
  <cp:revision>15</cp:revision>
  <dcterms:created xsi:type="dcterms:W3CDTF">2022-03-22T03:20:31Z</dcterms:created>
  <dcterms:modified xsi:type="dcterms:W3CDTF">2022-03-22T07:22:12Z</dcterms:modified>
</cp:coreProperties>
</file>