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265" r:id="rId9"/>
    <p:sldId id="266" r:id="rId10"/>
    <p:sldId id="267" r:id="rId11"/>
    <p:sldId id="314" r:id="rId12"/>
    <p:sldId id="315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2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800" y="127054"/>
            <a:ext cx="11294397" cy="650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72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15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740697"/>
            <a:ext cx="6253317" cy="36860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UJI STATISTIK DESKRIPTIF DENGAN SPSS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Rita Novita, </a:t>
            </a:r>
            <a:r>
              <a:rPr lang="en-US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M.Kom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49553" y="283209"/>
            <a:ext cx="8683625" cy="5293132"/>
            <a:chOff x="225552" y="283209"/>
            <a:chExt cx="8683625" cy="6367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552" y="301764"/>
              <a:ext cx="8683371" cy="63486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324" y="330707"/>
              <a:ext cx="8531352" cy="6196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324" y="330707"/>
              <a:ext cx="8531860" cy="6196965"/>
            </a:xfrm>
            <a:custGeom>
              <a:avLst/>
              <a:gdLst/>
              <a:ahLst/>
              <a:cxnLst/>
              <a:rect l="l" t="t" r="r" b="b"/>
              <a:pathLst>
                <a:path w="8531860" h="6196965">
                  <a:moveTo>
                    <a:pt x="0" y="128905"/>
                  </a:moveTo>
                  <a:lnTo>
                    <a:pt x="10133" y="78759"/>
                  </a:lnTo>
                  <a:lnTo>
                    <a:pt x="37769" y="37782"/>
                  </a:lnTo>
                  <a:lnTo>
                    <a:pt x="78759" y="10140"/>
                  </a:lnTo>
                  <a:lnTo>
                    <a:pt x="128955" y="0"/>
                  </a:lnTo>
                  <a:lnTo>
                    <a:pt x="8402447" y="0"/>
                  </a:lnTo>
                  <a:lnTo>
                    <a:pt x="8452592" y="10140"/>
                  </a:lnTo>
                  <a:lnTo>
                    <a:pt x="8493569" y="37782"/>
                  </a:lnTo>
                  <a:lnTo>
                    <a:pt x="8521211" y="78759"/>
                  </a:lnTo>
                  <a:lnTo>
                    <a:pt x="8531352" y="128905"/>
                  </a:lnTo>
                  <a:lnTo>
                    <a:pt x="8531352" y="6067628"/>
                  </a:lnTo>
                  <a:lnTo>
                    <a:pt x="8521211" y="6117824"/>
                  </a:lnTo>
                  <a:lnTo>
                    <a:pt x="8493569" y="6158814"/>
                  </a:lnTo>
                  <a:lnTo>
                    <a:pt x="8452592" y="6186450"/>
                  </a:lnTo>
                  <a:lnTo>
                    <a:pt x="8402447" y="6196584"/>
                  </a:lnTo>
                  <a:lnTo>
                    <a:pt x="128955" y="6196584"/>
                  </a:lnTo>
                  <a:lnTo>
                    <a:pt x="78759" y="6186450"/>
                  </a:lnTo>
                  <a:lnTo>
                    <a:pt x="37769" y="6158814"/>
                  </a:lnTo>
                  <a:lnTo>
                    <a:pt x="10133" y="6117824"/>
                  </a:lnTo>
                  <a:lnTo>
                    <a:pt x="0" y="6067628"/>
                  </a:lnTo>
                  <a:lnTo>
                    <a:pt x="0" y="128905"/>
                  </a:lnTo>
                  <a:close/>
                </a:path>
              </a:pathLst>
            </a:custGeom>
            <a:ln w="3175">
              <a:solidFill>
                <a:srgbClr val="A3A2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576" y="432815"/>
              <a:ext cx="8308848" cy="5486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762000"/>
              <a:ext cx="8171688" cy="49926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9600" y="304799"/>
              <a:ext cx="2209800" cy="514350"/>
            </a:xfrm>
            <a:custGeom>
              <a:avLst/>
              <a:gdLst/>
              <a:ahLst/>
              <a:cxnLst/>
              <a:rect l="l" t="t" r="r" b="b"/>
              <a:pathLst>
                <a:path w="2209800" h="514350">
                  <a:moveTo>
                    <a:pt x="2209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68300" y="457200"/>
                  </a:lnTo>
                  <a:lnTo>
                    <a:pt x="644537" y="514350"/>
                  </a:lnTo>
                  <a:lnTo>
                    <a:pt x="920750" y="457200"/>
                  </a:lnTo>
                  <a:lnTo>
                    <a:pt x="2209800" y="4572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" y="304799"/>
              <a:ext cx="2209800" cy="514350"/>
            </a:xfrm>
            <a:custGeom>
              <a:avLst/>
              <a:gdLst/>
              <a:ahLst/>
              <a:cxnLst/>
              <a:rect l="l" t="t" r="r" b="b"/>
              <a:pathLst>
                <a:path w="2209800" h="514350">
                  <a:moveTo>
                    <a:pt x="0" y="0"/>
                  </a:moveTo>
                  <a:lnTo>
                    <a:pt x="368300" y="0"/>
                  </a:lnTo>
                  <a:lnTo>
                    <a:pt x="920750" y="0"/>
                  </a:lnTo>
                  <a:lnTo>
                    <a:pt x="2209800" y="0"/>
                  </a:lnTo>
                  <a:lnTo>
                    <a:pt x="2209800" y="266700"/>
                  </a:lnTo>
                  <a:lnTo>
                    <a:pt x="2209800" y="381000"/>
                  </a:lnTo>
                  <a:lnTo>
                    <a:pt x="2209800" y="457200"/>
                  </a:lnTo>
                  <a:lnTo>
                    <a:pt x="920750" y="457200"/>
                  </a:lnTo>
                  <a:lnTo>
                    <a:pt x="644537" y="514350"/>
                  </a:lnTo>
                  <a:lnTo>
                    <a:pt x="368300" y="457200"/>
                  </a:lnTo>
                  <a:lnTo>
                    <a:pt x="0" y="45720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43912" y="380746"/>
            <a:ext cx="9918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r>
              <a:rPr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FFFFFF"/>
                </a:solidFill>
                <a:latin typeface="Verdana"/>
                <a:cs typeface="Verdana"/>
              </a:rPr>
              <a:t>Bar</a:t>
            </a:r>
            <a:endParaRPr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5209" y="664209"/>
            <a:ext cx="2252980" cy="557530"/>
            <a:chOff x="3331209" y="664209"/>
            <a:chExt cx="2252980" cy="557530"/>
          </a:xfrm>
        </p:grpSpPr>
        <p:sp>
          <p:nvSpPr>
            <p:cNvPr id="13" name="object 13"/>
            <p:cNvSpPr/>
            <p:nvPr/>
          </p:nvSpPr>
          <p:spPr>
            <a:xfrm>
              <a:off x="3352799" y="685799"/>
              <a:ext cx="2209800" cy="514350"/>
            </a:xfrm>
            <a:custGeom>
              <a:avLst/>
              <a:gdLst/>
              <a:ahLst/>
              <a:cxnLst/>
              <a:rect l="l" t="t" r="r" b="b"/>
              <a:pathLst>
                <a:path w="2209800" h="514350">
                  <a:moveTo>
                    <a:pt x="2209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68300" y="457200"/>
                  </a:lnTo>
                  <a:lnTo>
                    <a:pt x="644525" y="514350"/>
                  </a:lnTo>
                  <a:lnTo>
                    <a:pt x="920750" y="457200"/>
                  </a:lnTo>
                  <a:lnTo>
                    <a:pt x="2209800" y="4572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2799" y="685799"/>
              <a:ext cx="2209800" cy="514350"/>
            </a:xfrm>
            <a:custGeom>
              <a:avLst/>
              <a:gdLst/>
              <a:ahLst/>
              <a:cxnLst/>
              <a:rect l="l" t="t" r="r" b="b"/>
              <a:pathLst>
                <a:path w="2209800" h="514350">
                  <a:moveTo>
                    <a:pt x="0" y="0"/>
                  </a:moveTo>
                  <a:lnTo>
                    <a:pt x="368300" y="0"/>
                  </a:lnTo>
                  <a:lnTo>
                    <a:pt x="920750" y="0"/>
                  </a:lnTo>
                  <a:lnTo>
                    <a:pt x="2209800" y="0"/>
                  </a:lnTo>
                  <a:lnTo>
                    <a:pt x="2209800" y="266700"/>
                  </a:lnTo>
                  <a:lnTo>
                    <a:pt x="2209800" y="381000"/>
                  </a:lnTo>
                  <a:lnTo>
                    <a:pt x="2209800" y="457200"/>
                  </a:lnTo>
                  <a:lnTo>
                    <a:pt x="920750" y="457200"/>
                  </a:lnTo>
                  <a:lnTo>
                    <a:pt x="644525" y="514350"/>
                  </a:lnTo>
                  <a:lnTo>
                    <a:pt x="368300" y="457200"/>
                  </a:lnTo>
                  <a:lnTo>
                    <a:pt x="0" y="45720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27090" y="762127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Verdana"/>
                <a:cs typeface="Verdana"/>
              </a:rPr>
              <a:t>Menu</a:t>
            </a:r>
            <a:r>
              <a:rPr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FFFFFF"/>
                </a:solidFill>
                <a:latin typeface="Verdana"/>
                <a:cs typeface="Verdana"/>
              </a:rPr>
              <a:t>Bar</a:t>
            </a:r>
            <a:endParaRPr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60464" y="1497712"/>
            <a:ext cx="2252980" cy="885825"/>
            <a:chOff x="5236464" y="1497711"/>
            <a:chExt cx="2252980" cy="885825"/>
          </a:xfrm>
        </p:grpSpPr>
        <p:sp>
          <p:nvSpPr>
            <p:cNvPr id="17" name="object 17"/>
            <p:cNvSpPr/>
            <p:nvPr/>
          </p:nvSpPr>
          <p:spPr>
            <a:xfrm>
              <a:off x="5257800" y="1519047"/>
              <a:ext cx="2209800" cy="843280"/>
            </a:xfrm>
            <a:custGeom>
              <a:avLst/>
              <a:gdLst/>
              <a:ahLst/>
              <a:cxnLst/>
              <a:rect l="l" t="t" r="r" b="b"/>
              <a:pathLst>
                <a:path w="2209800" h="843280">
                  <a:moveTo>
                    <a:pt x="363220" y="0"/>
                  </a:moveTo>
                  <a:lnTo>
                    <a:pt x="368300" y="385952"/>
                  </a:lnTo>
                  <a:lnTo>
                    <a:pt x="0" y="385952"/>
                  </a:lnTo>
                  <a:lnTo>
                    <a:pt x="0" y="843152"/>
                  </a:lnTo>
                  <a:lnTo>
                    <a:pt x="2209800" y="843152"/>
                  </a:lnTo>
                  <a:lnTo>
                    <a:pt x="2209800" y="385952"/>
                  </a:lnTo>
                  <a:lnTo>
                    <a:pt x="920750" y="385952"/>
                  </a:lnTo>
                  <a:lnTo>
                    <a:pt x="363220" y="0"/>
                  </a:lnTo>
                  <a:close/>
                </a:path>
              </a:pathLst>
            </a:custGeom>
            <a:solidFill>
              <a:srgbClr val="EF7E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7800" y="1519047"/>
              <a:ext cx="2209800" cy="843280"/>
            </a:xfrm>
            <a:custGeom>
              <a:avLst/>
              <a:gdLst/>
              <a:ahLst/>
              <a:cxnLst/>
              <a:rect l="l" t="t" r="r" b="b"/>
              <a:pathLst>
                <a:path w="2209800" h="843280">
                  <a:moveTo>
                    <a:pt x="0" y="385952"/>
                  </a:moveTo>
                  <a:lnTo>
                    <a:pt x="368300" y="385952"/>
                  </a:lnTo>
                  <a:lnTo>
                    <a:pt x="363220" y="0"/>
                  </a:lnTo>
                  <a:lnTo>
                    <a:pt x="920750" y="385952"/>
                  </a:lnTo>
                  <a:lnTo>
                    <a:pt x="2209800" y="385952"/>
                  </a:lnTo>
                  <a:lnTo>
                    <a:pt x="2209800" y="462152"/>
                  </a:lnTo>
                  <a:lnTo>
                    <a:pt x="2209800" y="576452"/>
                  </a:lnTo>
                  <a:lnTo>
                    <a:pt x="2209800" y="843152"/>
                  </a:lnTo>
                  <a:lnTo>
                    <a:pt x="920750" y="843152"/>
                  </a:lnTo>
                  <a:lnTo>
                    <a:pt x="368300" y="843152"/>
                  </a:lnTo>
                  <a:lnTo>
                    <a:pt x="0" y="843152"/>
                  </a:lnTo>
                  <a:lnTo>
                    <a:pt x="0" y="576452"/>
                  </a:lnTo>
                  <a:lnTo>
                    <a:pt x="0" y="462152"/>
                  </a:lnTo>
                  <a:lnTo>
                    <a:pt x="0" y="385952"/>
                  </a:lnTo>
                  <a:close/>
                </a:path>
              </a:pathLst>
            </a:custGeom>
            <a:ln w="42672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11973" y="1981277"/>
            <a:ext cx="952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r>
              <a:rPr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FFFFFF"/>
                </a:solidFill>
                <a:latin typeface="Verdana"/>
                <a:cs typeface="Verdana"/>
              </a:rPr>
              <a:t>Bar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4609" y="1837944"/>
            <a:ext cx="3606165" cy="942340"/>
            <a:chOff x="3340608" y="1837944"/>
            <a:chExt cx="3606165" cy="942340"/>
          </a:xfrm>
        </p:grpSpPr>
        <p:sp>
          <p:nvSpPr>
            <p:cNvPr id="3" name="object 3"/>
            <p:cNvSpPr/>
            <p:nvPr/>
          </p:nvSpPr>
          <p:spPr>
            <a:xfrm>
              <a:off x="3352800" y="2188464"/>
              <a:ext cx="3581400" cy="579120"/>
            </a:xfrm>
            <a:custGeom>
              <a:avLst/>
              <a:gdLst/>
              <a:ahLst/>
              <a:cxnLst/>
              <a:rect l="l" t="t" r="r" b="b"/>
              <a:pathLst>
                <a:path w="3581400" h="579119">
                  <a:moveTo>
                    <a:pt x="0" y="579120"/>
                  </a:moveTo>
                  <a:lnTo>
                    <a:pt x="3581400" y="579120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2632" y="1850136"/>
              <a:ext cx="2505710" cy="680085"/>
            </a:xfrm>
            <a:custGeom>
              <a:avLst/>
              <a:gdLst/>
              <a:ahLst/>
              <a:cxnLst/>
              <a:rect l="l" t="t" r="r" b="b"/>
              <a:pathLst>
                <a:path w="2505710" h="680085">
                  <a:moveTo>
                    <a:pt x="2392171" y="0"/>
                  </a:moveTo>
                  <a:lnTo>
                    <a:pt x="113283" y="0"/>
                  </a:lnTo>
                  <a:lnTo>
                    <a:pt x="69169" y="8895"/>
                  </a:lnTo>
                  <a:lnTo>
                    <a:pt x="33162" y="33162"/>
                  </a:lnTo>
                  <a:lnTo>
                    <a:pt x="8895" y="69169"/>
                  </a:lnTo>
                  <a:lnTo>
                    <a:pt x="0" y="113284"/>
                  </a:lnTo>
                  <a:lnTo>
                    <a:pt x="0" y="566419"/>
                  </a:lnTo>
                  <a:lnTo>
                    <a:pt x="8895" y="610534"/>
                  </a:lnTo>
                  <a:lnTo>
                    <a:pt x="33162" y="646541"/>
                  </a:lnTo>
                  <a:lnTo>
                    <a:pt x="69169" y="670808"/>
                  </a:lnTo>
                  <a:lnTo>
                    <a:pt x="113283" y="679703"/>
                  </a:lnTo>
                  <a:lnTo>
                    <a:pt x="2392171" y="679703"/>
                  </a:lnTo>
                  <a:lnTo>
                    <a:pt x="2436286" y="670808"/>
                  </a:lnTo>
                  <a:lnTo>
                    <a:pt x="2472293" y="646541"/>
                  </a:lnTo>
                  <a:lnTo>
                    <a:pt x="2496560" y="610534"/>
                  </a:lnTo>
                  <a:lnTo>
                    <a:pt x="2505455" y="566419"/>
                  </a:lnTo>
                  <a:lnTo>
                    <a:pt x="2505455" y="113284"/>
                  </a:lnTo>
                  <a:lnTo>
                    <a:pt x="2496560" y="69169"/>
                  </a:lnTo>
                  <a:lnTo>
                    <a:pt x="2472293" y="33162"/>
                  </a:lnTo>
                  <a:lnTo>
                    <a:pt x="2436286" y="8895"/>
                  </a:lnTo>
                  <a:lnTo>
                    <a:pt x="239217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2632" y="1850136"/>
              <a:ext cx="2505710" cy="680085"/>
            </a:xfrm>
            <a:custGeom>
              <a:avLst/>
              <a:gdLst/>
              <a:ahLst/>
              <a:cxnLst/>
              <a:rect l="l" t="t" r="r" b="b"/>
              <a:pathLst>
                <a:path w="2505710" h="680085">
                  <a:moveTo>
                    <a:pt x="0" y="113284"/>
                  </a:moveTo>
                  <a:lnTo>
                    <a:pt x="8895" y="69169"/>
                  </a:lnTo>
                  <a:lnTo>
                    <a:pt x="33162" y="33162"/>
                  </a:lnTo>
                  <a:lnTo>
                    <a:pt x="69169" y="8895"/>
                  </a:lnTo>
                  <a:lnTo>
                    <a:pt x="113283" y="0"/>
                  </a:lnTo>
                  <a:lnTo>
                    <a:pt x="2392171" y="0"/>
                  </a:lnTo>
                  <a:lnTo>
                    <a:pt x="2436286" y="8895"/>
                  </a:lnTo>
                  <a:lnTo>
                    <a:pt x="2472293" y="33162"/>
                  </a:lnTo>
                  <a:lnTo>
                    <a:pt x="2496560" y="69169"/>
                  </a:lnTo>
                  <a:lnTo>
                    <a:pt x="2505455" y="113284"/>
                  </a:lnTo>
                  <a:lnTo>
                    <a:pt x="2505455" y="566419"/>
                  </a:lnTo>
                  <a:lnTo>
                    <a:pt x="2496560" y="610534"/>
                  </a:lnTo>
                  <a:lnTo>
                    <a:pt x="2472293" y="646541"/>
                  </a:lnTo>
                  <a:lnTo>
                    <a:pt x="2436286" y="670808"/>
                  </a:lnTo>
                  <a:lnTo>
                    <a:pt x="2392171" y="679703"/>
                  </a:lnTo>
                  <a:lnTo>
                    <a:pt x="113283" y="679703"/>
                  </a:lnTo>
                  <a:lnTo>
                    <a:pt x="69169" y="670808"/>
                  </a:lnTo>
                  <a:lnTo>
                    <a:pt x="33162" y="646541"/>
                  </a:lnTo>
                  <a:lnTo>
                    <a:pt x="8895" y="610534"/>
                  </a:lnTo>
                  <a:lnTo>
                    <a:pt x="0" y="566419"/>
                  </a:lnTo>
                  <a:lnTo>
                    <a:pt x="0" y="113284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72202" y="1968195"/>
            <a:ext cx="98298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Tabulasi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64609" y="2880360"/>
            <a:ext cx="3606165" cy="944880"/>
            <a:chOff x="3340608" y="2880360"/>
            <a:chExt cx="3606165" cy="944880"/>
          </a:xfrm>
        </p:grpSpPr>
        <p:sp>
          <p:nvSpPr>
            <p:cNvPr id="8" name="object 8"/>
            <p:cNvSpPr/>
            <p:nvPr/>
          </p:nvSpPr>
          <p:spPr>
            <a:xfrm>
              <a:off x="3352800" y="3233928"/>
              <a:ext cx="3581400" cy="579120"/>
            </a:xfrm>
            <a:custGeom>
              <a:avLst/>
              <a:gdLst/>
              <a:ahLst/>
              <a:cxnLst/>
              <a:rect l="l" t="t" r="r" b="b"/>
              <a:pathLst>
                <a:path w="3581400" h="579120">
                  <a:moveTo>
                    <a:pt x="0" y="579120"/>
                  </a:moveTo>
                  <a:lnTo>
                    <a:pt x="3581400" y="579120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579120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2632" y="2892552"/>
              <a:ext cx="2505710" cy="680085"/>
            </a:xfrm>
            <a:custGeom>
              <a:avLst/>
              <a:gdLst/>
              <a:ahLst/>
              <a:cxnLst/>
              <a:rect l="l" t="t" r="r" b="b"/>
              <a:pathLst>
                <a:path w="2505710" h="680085">
                  <a:moveTo>
                    <a:pt x="2392171" y="0"/>
                  </a:moveTo>
                  <a:lnTo>
                    <a:pt x="113283" y="0"/>
                  </a:lnTo>
                  <a:lnTo>
                    <a:pt x="69169" y="8895"/>
                  </a:lnTo>
                  <a:lnTo>
                    <a:pt x="33162" y="33162"/>
                  </a:lnTo>
                  <a:lnTo>
                    <a:pt x="8895" y="69169"/>
                  </a:lnTo>
                  <a:lnTo>
                    <a:pt x="0" y="113284"/>
                  </a:lnTo>
                  <a:lnTo>
                    <a:pt x="0" y="566420"/>
                  </a:lnTo>
                  <a:lnTo>
                    <a:pt x="8895" y="610534"/>
                  </a:lnTo>
                  <a:lnTo>
                    <a:pt x="33162" y="646541"/>
                  </a:lnTo>
                  <a:lnTo>
                    <a:pt x="69169" y="670808"/>
                  </a:lnTo>
                  <a:lnTo>
                    <a:pt x="113283" y="679703"/>
                  </a:lnTo>
                  <a:lnTo>
                    <a:pt x="2392171" y="679703"/>
                  </a:lnTo>
                  <a:lnTo>
                    <a:pt x="2436286" y="670808"/>
                  </a:lnTo>
                  <a:lnTo>
                    <a:pt x="2472293" y="646541"/>
                  </a:lnTo>
                  <a:lnTo>
                    <a:pt x="2496560" y="610534"/>
                  </a:lnTo>
                  <a:lnTo>
                    <a:pt x="2505455" y="566420"/>
                  </a:lnTo>
                  <a:lnTo>
                    <a:pt x="2505455" y="113284"/>
                  </a:lnTo>
                  <a:lnTo>
                    <a:pt x="2496560" y="69169"/>
                  </a:lnTo>
                  <a:lnTo>
                    <a:pt x="2472293" y="33162"/>
                  </a:lnTo>
                  <a:lnTo>
                    <a:pt x="2436286" y="8895"/>
                  </a:lnTo>
                  <a:lnTo>
                    <a:pt x="239217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2632" y="2892552"/>
              <a:ext cx="2505710" cy="680085"/>
            </a:xfrm>
            <a:custGeom>
              <a:avLst/>
              <a:gdLst/>
              <a:ahLst/>
              <a:cxnLst/>
              <a:rect l="l" t="t" r="r" b="b"/>
              <a:pathLst>
                <a:path w="2505710" h="680085">
                  <a:moveTo>
                    <a:pt x="0" y="113284"/>
                  </a:moveTo>
                  <a:lnTo>
                    <a:pt x="8895" y="69169"/>
                  </a:lnTo>
                  <a:lnTo>
                    <a:pt x="33162" y="33162"/>
                  </a:lnTo>
                  <a:lnTo>
                    <a:pt x="69169" y="8895"/>
                  </a:lnTo>
                  <a:lnTo>
                    <a:pt x="113283" y="0"/>
                  </a:lnTo>
                  <a:lnTo>
                    <a:pt x="2392171" y="0"/>
                  </a:lnTo>
                  <a:lnTo>
                    <a:pt x="2436286" y="8895"/>
                  </a:lnTo>
                  <a:lnTo>
                    <a:pt x="2472293" y="33162"/>
                  </a:lnTo>
                  <a:lnTo>
                    <a:pt x="2496560" y="69169"/>
                  </a:lnTo>
                  <a:lnTo>
                    <a:pt x="2505455" y="113284"/>
                  </a:lnTo>
                  <a:lnTo>
                    <a:pt x="2505455" y="566420"/>
                  </a:lnTo>
                  <a:lnTo>
                    <a:pt x="2496560" y="610534"/>
                  </a:lnTo>
                  <a:lnTo>
                    <a:pt x="2472293" y="646541"/>
                  </a:lnTo>
                  <a:lnTo>
                    <a:pt x="2436286" y="670808"/>
                  </a:lnTo>
                  <a:lnTo>
                    <a:pt x="2392171" y="679703"/>
                  </a:lnTo>
                  <a:lnTo>
                    <a:pt x="113283" y="679703"/>
                  </a:lnTo>
                  <a:lnTo>
                    <a:pt x="69169" y="670808"/>
                  </a:lnTo>
                  <a:lnTo>
                    <a:pt x="33162" y="646541"/>
                  </a:lnTo>
                  <a:lnTo>
                    <a:pt x="8895" y="610534"/>
                  </a:lnTo>
                  <a:lnTo>
                    <a:pt x="0" y="566420"/>
                  </a:lnTo>
                  <a:lnTo>
                    <a:pt x="0" y="113284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72203" y="3012440"/>
            <a:ext cx="73088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3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3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64609" y="3925823"/>
            <a:ext cx="3606165" cy="942340"/>
            <a:chOff x="3340608" y="3925823"/>
            <a:chExt cx="3606165" cy="942340"/>
          </a:xfrm>
        </p:grpSpPr>
        <p:sp>
          <p:nvSpPr>
            <p:cNvPr id="13" name="object 13"/>
            <p:cNvSpPr/>
            <p:nvPr/>
          </p:nvSpPr>
          <p:spPr>
            <a:xfrm>
              <a:off x="3352800" y="4276343"/>
              <a:ext cx="3581400" cy="579120"/>
            </a:xfrm>
            <a:custGeom>
              <a:avLst/>
              <a:gdLst/>
              <a:ahLst/>
              <a:cxnLst/>
              <a:rect l="l" t="t" r="r" b="b"/>
              <a:pathLst>
                <a:path w="3581400" h="579120">
                  <a:moveTo>
                    <a:pt x="0" y="579119"/>
                  </a:moveTo>
                  <a:lnTo>
                    <a:pt x="3581400" y="579119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579119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2632" y="3938015"/>
              <a:ext cx="2505710" cy="676910"/>
            </a:xfrm>
            <a:custGeom>
              <a:avLst/>
              <a:gdLst/>
              <a:ahLst/>
              <a:cxnLst/>
              <a:rect l="l" t="t" r="r" b="b"/>
              <a:pathLst>
                <a:path w="2505710" h="676910">
                  <a:moveTo>
                    <a:pt x="2392679" y="0"/>
                  </a:moveTo>
                  <a:lnTo>
                    <a:pt x="112775" y="0"/>
                  </a:lnTo>
                  <a:lnTo>
                    <a:pt x="68901" y="8870"/>
                  </a:lnTo>
                  <a:lnTo>
                    <a:pt x="33051" y="33051"/>
                  </a:lnTo>
                  <a:lnTo>
                    <a:pt x="8870" y="68901"/>
                  </a:lnTo>
                  <a:lnTo>
                    <a:pt x="0" y="112775"/>
                  </a:lnTo>
                  <a:lnTo>
                    <a:pt x="0" y="563879"/>
                  </a:lnTo>
                  <a:lnTo>
                    <a:pt x="8870" y="607754"/>
                  </a:lnTo>
                  <a:lnTo>
                    <a:pt x="33051" y="643604"/>
                  </a:lnTo>
                  <a:lnTo>
                    <a:pt x="68901" y="667785"/>
                  </a:lnTo>
                  <a:lnTo>
                    <a:pt x="112775" y="676655"/>
                  </a:lnTo>
                  <a:lnTo>
                    <a:pt x="2392679" y="676655"/>
                  </a:lnTo>
                  <a:lnTo>
                    <a:pt x="2436554" y="667785"/>
                  </a:lnTo>
                  <a:lnTo>
                    <a:pt x="2472404" y="643604"/>
                  </a:lnTo>
                  <a:lnTo>
                    <a:pt x="2496585" y="607754"/>
                  </a:lnTo>
                  <a:lnTo>
                    <a:pt x="2505455" y="563879"/>
                  </a:lnTo>
                  <a:lnTo>
                    <a:pt x="2505455" y="112775"/>
                  </a:lnTo>
                  <a:lnTo>
                    <a:pt x="2496585" y="68901"/>
                  </a:lnTo>
                  <a:lnTo>
                    <a:pt x="2472404" y="33051"/>
                  </a:lnTo>
                  <a:lnTo>
                    <a:pt x="2436554" y="8870"/>
                  </a:lnTo>
                  <a:lnTo>
                    <a:pt x="23926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2632" y="3938015"/>
              <a:ext cx="2505710" cy="676910"/>
            </a:xfrm>
            <a:custGeom>
              <a:avLst/>
              <a:gdLst/>
              <a:ahLst/>
              <a:cxnLst/>
              <a:rect l="l" t="t" r="r" b="b"/>
              <a:pathLst>
                <a:path w="2505710" h="676910">
                  <a:moveTo>
                    <a:pt x="0" y="112775"/>
                  </a:moveTo>
                  <a:lnTo>
                    <a:pt x="8870" y="68901"/>
                  </a:lnTo>
                  <a:lnTo>
                    <a:pt x="33051" y="33051"/>
                  </a:lnTo>
                  <a:lnTo>
                    <a:pt x="68901" y="8870"/>
                  </a:lnTo>
                  <a:lnTo>
                    <a:pt x="112775" y="0"/>
                  </a:lnTo>
                  <a:lnTo>
                    <a:pt x="2392679" y="0"/>
                  </a:lnTo>
                  <a:lnTo>
                    <a:pt x="2436554" y="8870"/>
                  </a:lnTo>
                  <a:lnTo>
                    <a:pt x="2472404" y="33051"/>
                  </a:lnTo>
                  <a:lnTo>
                    <a:pt x="2496585" y="68901"/>
                  </a:lnTo>
                  <a:lnTo>
                    <a:pt x="2505455" y="112775"/>
                  </a:lnTo>
                  <a:lnTo>
                    <a:pt x="2505455" y="563879"/>
                  </a:lnTo>
                  <a:lnTo>
                    <a:pt x="2496585" y="607754"/>
                  </a:lnTo>
                  <a:lnTo>
                    <a:pt x="2472404" y="643604"/>
                  </a:lnTo>
                  <a:lnTo>
                    <a:pt x="2436554" y="667785"/>
                  </a:lnTo>
                  <a:lnTo>
                    <a:pt x="2392679" y="676655"/>
                  </a:lnTo>
                  <a:lnTo>
                    <a:pt x="112775" y="676655"/>
                  </a:lnTo>
                  <a:lnTo>
                    <a:pt x="68901" y="667785"/>
                  </a:lnTo>
                  <a:lnTo>
                    <a:pt x="33051" y="643604"/>
                  </a:lnTo>
                  <a:lnTo>
                    <a:pt x="8870" y="607754"/>
                  </a:lnTo>
                  <a:lnTo>
                    <a:pt x="0" y="563879"/>
                  </a:lnTo>
                  <a:lnTo>
                    <a:pt x="0" y="112775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72203" y="4055821"/>
            <a:ext cx="226631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Summary</a:t>
            </a:r>
            <a:r>
              <a:rPr sz="23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Statistics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4044" y="5000321"/>
            <a:ext cx="24688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8651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ik	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5161" y="5000321"/>
            <a:ext cx="5562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34110" algn="l"/>
                <a:tab pos="2381250" algn="l"/>
                <a:tab pos="3256279" algn="l"/>
                <a:tab pos="4829810" algn="l"/>
              </a:tabLst>
            </a:pP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alah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ik	</a:t>
            </a:r>
            <a:r>
              <a:rPr sz="2400" spc="-5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ig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	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tu</a:t>
            </a:r>
            <a:r>
              <a:rPr sz="2400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4045" y="5366716"/>
            <a:ext cx="83051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menganalisa </a:t>
            </a:r>
            <a:r>
              <a:rPr sz="2400" spc="-15" dirty="0">
                <a:latin typeface="Calibri"/>
                <a:cs typeface="Calibri"/>
              </a:rPr>
              <a:t>data dengan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cara </a:t>
            </a:r>
            <a:r>
              <a:rPr sz="2400" spc="-10" dirty="0">
                <a:latin typeface="Calibri"/>
                <a:cs typeface="Calibri"/>
              </a:rPr>
              <a:t>menggambarkan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telah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terkumpul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sebagaimana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adanya,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tanpa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bermaksud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membuat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kesimpulan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berlaku</a:t>
            </a:r>
            <a:r>
              <a:rPr sz="2400" dirty="0">
                <a:latin typeface="Calibri"/>
                <a:cs typeface="Calibri"/>
              </a:rPr>
              <a:t> untuk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atau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generalisasi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14600" y="2438401"/>
            <a:ext cx="2222500" cy="1801495"/>
          </a:xfrm>
          <a:custGeom>
            <a:avLst/>
            <a:gdLst/>
            <a:ahLst/>
            <a:cxnLst/>
            <a:rect l="l" t="t" r="r" b="b"/>
            <a:pathLst>
              <a:path w="2222500" h="1801495">
                <a:moveTo>
                  <a:pt x="1321308" y="0"/>
                </a:moveTo>
                <a:lnTo>
                  <a:pt x="1321308" y="450341"/>
                </a:lnTo>
                <a:lnTo>
                  <a:pt x="0" y="450341"/>
                </a:lnTo>
                <a:lnTo>
                  <a:pt x="0" y="1351026"/>
                </a:lnTo>
                <a:lnTo>
                  <a:pt x="1321308" y="1351026"/>
                </a:lnTo>
                <a:lnTo>
                  <a:pt x="1321308" y="1801368"/>
                </a:lnTo>
                <a:lnTo>
                  <a:pt x="2221992" y="900684"/>
                </a:lnTo>
                <a:lnTo>
                  <a:pt x="13213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91333" y="3097479"/>
            <a:ext cx="6267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D</a:t>
            </a:r>
            <a:r>
              <a:rPr sz="2500" spc="-25" dirty="0">
                <a:latin typeface="Calibri"/>
                <a:cs typeface="Calibri"/>
              </a:rPr>
              <a:t>at</a:t>
            </a:r>
            <a:r>
              <a:rPr sz="2500" spc="-5" dirty="0">
                <a:latin typeface="Calibri"/>
                <a:cs typeface="Calibri"/>
              </a:rPr>
              <a:t>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05000" y="152400"/>
            <a:ext cx="5334000" cy="1216660"/>
          </a:xfrm>
          <a:custGeom>
            <a:avLst/>
            <a:gdLst/>
            <a:ahLst/>
            <a:cxnLst/>
            <a:rect l="l" t="t" r="r" b="b"/>
            <a:pathLst>
              <a:path w="5334000" h="1216660">
                <a:moveTo>
                  <a:pt x="5131308" y="0"/>
                </a:moveTo>
                <a:lnTo>
                  <a:pt x="202692" y="0"/>
                </a:lnTo>
                <a:lnTo>
                  <a:pt x="156218" y="5356"/>
                </a:lnTo>
                <a:lnTo>
                  <a:pt x="113555" y="20611"/>
                </a:lnTo>
                <a:lnTo>
                  <a:pt x="75920" y="44547"/>
                </a:lnTo>
                <a:lnTo>
                  <a:pt x="44531" y="75942"/>
                </a:lnTo>
                <a:lnTo>
                  <a:pt x="20602" y="113577"/>
                </a:lnTo>
                <a:lnTo>
                  <a:pt x="5353" y="156234"/>
                </a:lnTo>
                <a:lnTo>
                  <a:pt x="0" y="202692"/>
                </a:lnTo>
                <a:lnTo>
                  <a:pt x="0" y="1013460"/>
                </a:lnTo>
                <a:lnTo>
                  <a:pt x="5353" y="1059917"/>
                </a:lnTo>
                <a:lnTo>
                  <a:pt x="20602" y="1102574"/>
                </a:lnTo>
                <a:lnTo>
                  <a:pt x="44531" y="1140209"/>
                </a:lnTo>
                <a:lnTo>
                  <a:pt x="75920" y="1171604"/>
                </a:lnTo>
                <a:lnTo>
                  <a:pt x="113555" y="1195540"/>
                </a:lnTo>
                <a:lnTo>
                  <a:pt x="156218" y="1210795"/>
                </a:lnTo>
                <a:lnTo>
                  <a:pt x="202692" y="1216152"/>
                </a:lnTo>
                <a:lnTo>
                  <a:pt x="5131308" y="1216152"/>
                </a:lnTo>
                <a:lnTo>
                  <a:pt x="5177765" y="1210795"/>
                </a:lnTo>
                <a:lnTo>
                  <a:pt x="5220422" y="1195540"/>
                </a:lnTo>
                <a:lnTo>
                  <a:pt x="5258057" y="1171604"/>
                </a:lnTo>
                <a:lnTo>
                  <a:pt x="5289452" y="1140209"/>
                </a:lnTo>
                <a:lnTo>
                  <a:pt x="5313388" y="1102574"/>
                </a:lnTo>
                <a:lnTo>
                  <a:pt x="5328643" y="1059917"/>
                </a:lnTo>
                <a:lnTo>
                  <a:pt x="5334000" y="1013460"/>
                </a:lnTo>
                <a:lnTo>
                  <a:pt x="5334000" y="202692"/>
                </a:lnTo>
                <a:lnTo>
                  <a:pt x="5328643" y="156234"/>
                </a:lnTo>
                <a:lnTo>
                  <a:pt x="5313388" y="113577"/>
                </a:lnTo>
                <a:lnTo>
                  <a:pt x="5289452" y="75942"/>
                </a:lnTo>
                <a:lnTo>
                  <a:pt x="5258057" y="44547"/>
                </a:lnTo>
                <a:lnTo>
                  <a:pt x="5220422" y="20611"/>
                </a:lnTo>
                <a:lnTo>
                  <a:pt x="5177765" y="5356"/>
                </a:lnTo>
                <a:lnTo>
                  <a:pt x="51313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220264" y="380823"/>
            <a:ext cx="4406900" cy="636905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STATISTIK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DESKRIPTIF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4820" y="575945"/>
            <a:ext cx="8676437" cy="5673578"/>
            <a:chOff x="220820" y="220833"/>
            <a:chExt cx="8802370" cy="6028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820" y="220833"/>
              <a:ext cx="8802181" cy="60285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381000"/>
              <a:ext cx="8305800" cy="55321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33800" y="3532632"/>
              <a:ext cx="3581400" cy="353695"/>
            </a:xfrm>
            <a:custGeom>
              <a:avLst/>
              <a:gdLst/>
              <a:ahLst/>
              <a:cxnLst/>
              <a:rect l="l" t="t" r="r" b="b"/>
              <a:pathLst>
                <a:path w="3581400" h="353695">
                  <a:moveTo>
                    <a:pt x="3581400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581400" y="353567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3800" y="3532632"/>
              <a:ext cx="3581400" cy="353695"/>
            </a:xfrm>
            <a:custGeom>
              <a:avLst/>
              <a:gdLst/>
              <a:ahLst/>
              <a:cxnLst/>
              <a:rect l="l" t="t" r="r" b="b"/>
              <a:pathLst>
                <a:path w="3581400" h="353695">
                  <a:moveTo>
                    <a:pt x="0" y="353567"/>
                  </a:moveTo>
                  <a:lnTo>
                    <a:pt x="3581400" y="353567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353567"/>
                  </a:lnTo>
                  <a:close/>
                </a:path>
              </a:pathLst>
            </a:custGeom>
            <a:ln w="24383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3631" y="3328415"/>
              <a:ext cx="2505710" cy="411480"/>
            </a:xfrm>
            <a:custGeom>
              <a:avLst/>
              <a:gdLst/>
              <a:ahLst/>
              <a:cxnLst/>
              <a:rect l="l" t="t" r="r" b="b"/>
              <a:pathLst>
                <a:path w="2505710" h="411479">
                  <a:moveTo>
                    <a:pt x="2436876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80"/>
                  </a:lnTo>
                  <a:lnTo>
                    <a:pt x="0" y="342900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79" y="411480"/>
                  </a:lnTo>
                  <a:lnTo>
                    <a:pt x="2436876" y="411480"/>
                  </a:lnTo>
                  <a:lnTo>
                    <a:pt x="2463557" y="406086"/>
                  </a:lnTo>
                  <a:lnTo>
                    <a:pt x="2485358" y="391382"/>
                  </a:lnTo>
                  <a:lnTo>
                    <a:pt x="2500062" y="369581"/>
                  </a:lnTo>
                  <a:lnTo>
                    <a:pt x="2505455" y="342900"/>
                  </a:lnTo>
                  <a:lnTo>
                    <a:pt x="2505455" y="68580"/>
                  </a:lnTo>
                  <a:lnTo>
                    <a:pt x="2500062" y="41898"/>
                  </a:lnTo>
                  <a:lnTo>
                    <a:pt x="2485358" y="20097"/>
                  </a:lnTo>
                  <a:lnTo>
                    <a:pt x="2463557" y="5393"/>
                  </a:lnTo>
                  <a:lnTo>
                    <a:pt x="24368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3631" y="3328415"/>
              <a:ext cx="2505710" cy="411480"/>
            </a:xfrm>
            <a:custGeom>
              <a:avLst/>
              <a:gdLst/>
              <a:ahLst/>
              <a:cxnLst/>
              <a:rect l="l" t="t" r="r" b="b"/>
              <a:pathLst>
                <a:path w="2505710" h="411479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79" y="0"/>
                  </a:lnTo>
                  <a:lnTo>
                    <a:pt x="2436876" y="0"/>
                  </a:lnTo>
                  <a:lnTo>
                    <a:pt x="2463557" y="5393"/>
                  </a:lnTo>
                  <a:lnTo>
                    <a:pt x="2485358" y="20097"/>
                  </a:lnTo>
                  <a:lnTo>
                    <a:pt x="2500062" y="41898"/>
                  </a:lnTo>
                  <a:lnTo>
                    <a:pt x="2505455" y="68580"/>
                  </a:lnTo>
                  <a:lnTo>
                    <a:pt x="2505455" y="342900"/>
                  </a:lnTo>
                  <a:lnTo>
                    <a:pt x="2500062" y="369581"/>
                  </a:lnTo>
                  <a:lnTo>
                    <a:pt x="2485358" y="391382"/>
                  </a:lnTo>
                  <a:lnTo>
                    <a:pt x="2463557" y="406086"/>
                  </a:lnTo>
                  <a:lnTo>
                    <a:pt x="2436876" y="411480"/>
                  </a:lnTo>
                  <a:lnTo>
                    <a:pt x="68579" y="411480"/>
                  </a:lnTo>
                  <a:lnTo>
                    <a:pt x="41898" y="406086"/>
                  </a:lnTo>
                  <a:lnTo>
                    <a:pt x="20097" y="391382"/>
                  </a:lnTo>
                  <a:lnTo>
                    <a:pt x="5393" y="369581"/>
                  </a:lnTo>
                  <a:lnTo>
                    <a:pt x="0" y="342900"/>
                  </a:lnTo>
                  <a:lnTo>
                    <a:pt x="0" y="68580"/>
                  </a:lnTo>
                  <a:close/>
                </a:path>
              </a:pathLst>
            </a:custGeom>
            <a:ln w="243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3800" y="4169664"/>
              <a:ext cx="3581400" cy="350520"/>
            </a:xfrm>
            <a:custGeom>
              <a:avLst/>
              <a:gdLst/>
              <a:ahLst/>
              <a:cxnLst/>
              <a:rect l="l" t="t" r="r" b="b"/>
              <a:pathLst>
                <a:path w="3581400" h="350520">
                  <a:moveTo>
                    <a:pt x="3581400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3581400" y="350519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3800" y="4169664"/>
              <a:ext cx="3581400" cy="350520"/>
            </a:xfrm>
            <a:custGeom>
              <a:avLst/>
              <a:gdLst/>
              <a:ahLst/>
              <a:cxnLst/>
              <a:rect l="l" t="t" r="r" b="b"/>
              <a:pathLst>
                <a:path w="3581400" h="350520">
                  <a:moveTo>
                    <a:pt x="0" y="350519"/>
                  </a:moveTo>
                  <a:lnTo>
                    <a:pt x="3581400" y="350519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3631" y="3962400"/>
              <a:ext cx="2505710" cy="411480"/>
            </a:xfrm>
            <a:custGeom>
              <a:avLst/>
              <a:gdLst/>
              <a:ahLst/>
              <a:cxnLst/>
              <a:rect l="l" t="t" r="r" b="b"/>
              <a:pathLst>
                <a:path w="2505710" h="411479">
                  <a:moveTo>
                    <a:pt x="2436876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80"/>
                  </a:lnTo>
                  <a:lnTo>
                    <a:pt x="0" y="342900"/>
                  </a:lnTo>
                  <a:lnTo>
                    <a:pt x="5393" y="369581"/>
                  </a:lnTo>
                  <a:lnTo>
                    <a:pt x="20097" y="391382"/>
                  </a:lnTo>
                  <a:lnTo>
                    <a:pt x="41898" y="406086"/>
                  </a:lnTo>
                  <a:lnTo>
                    <a:pt x="68579" y="411480"/>
                  </a:lnTo>
                  <a:lnTo>
                    <a:pt x="2436876" y="411480"/>
                  </a:lnTo>
                  <a:lnTo>
                    <a:pt x="2463557" y="406086"/>
                  </a:lnTo>
                  <a:lnTo>
                    <a:pt x="2485358" y="391382"/>
                  </a:lnTo>
                  <a:lnTo>
                    <a:pt x="2500062" y="369581"/>
                  </a:lnTo>
                  <a:lnTo>
                    <a:pt x="2505455" y="342900"/>
                  </a:lnTo>
                  <a:lnTo>
                    <a:pt x="2505455" y="68580"/>
                  </a:lnTo>
                  <a:lnTo>
                    <a:pt x="2500062" y="41898"/>
                  </a:lnTo>
                  <a:lnTo>
                    <a:pt x="2485358" y="20097"/>
                  </a:lnTo>
                  <a:lnTo>
                    <a:pt x="2463557" y="5393"/>
                  </a:lnTo>
                  <a:lnTo>
                    <a:pt x="24368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3631" y="3962400"/>
              <a:ext cx="2505710" cy="411480"/>
            </a:xfrm>
            <a:custGeom>
              <a:avLst/>
              <a:gdLst/>
              <a:ahLst/>
              <a:cxnLst/>
              <a:rect l="l" t="t" r="r" b="b"/>
              <a:pathLst>
                <a:path w="2505710" h="411479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79" y="0"/>
                  </a:lnTo>
                  <a:lnTo>
                    <a:pt x="2436876" y="0"/>
                  </a:lnTo>
                  <a:lnTo>
                    <a:pt x="2463557" y="5393"/>
                  </a:lnTo>
                  <a:lnTo>
                    <a:pt x="2485358" y="20097"/>
                  </a:lnTo>
                  <a:lnTo>
                    <a:pt x="2500062" y="41898"/>
                  </a:lnTo>
                  <a:lnTo>
                    <a:pt x="2505455" y="68580"/>
                  </a:lnTo>
                  <a:lnTo>
                    <a:pt x="2505455" y="342900"/>
                  </a:lnTo>
                  <a:lnTo>
                    <a:pt x="2500062" y="369581"/>
                  </a:lnTo>
                  <a:lnTo>
                    <a:pt x="2485358" y="391382"/>
                  </a:lnTo>
                  <a:lnTo>
                    <a:pt x="2463557" y="406086"/>
                  </a:lnTo>
                  <a:lnTo>
                    <a:pt x="2436876" y="411480"/>
                  </a:lnTo>
                  <a:lnTo>
                    <a:pt x="68579" y="411480"/>
                  </a:lnTo>
                  <a:lnTo>
                    <a:pt x="41898" y="406086"/>
                  </a:lnTo>
                  <a:lnTo>
                    <a:pt x="20097" y="391382"/>
                  </a:lnTo>
                  <a:lnTo>
                    <a:pt x="5393" y="369581"/>
                  </a:lnTo>
                  <a:lnTo>
                    <a:pt x="0" y="342900"/>
                  </a:lnTo>
                  <a:lnTo>
                    <a:pt x="0" y="68580"/>
                  </a:lnTo>
                  <a:close/>
                </a:path>
              </a:pathLst>
            </a:custGeom>
            <a:ln w="243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40502" y="3394024"/>
            <a:ext cx="912494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Frequencies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12700"/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45418" y="4584002"/>
            <a:ext cx="3606165" cy="586105"/>
            <a:chOff x="3721417" y="4584001"/>
            <a:chExt cx="3606165" cy="586105"/>
          </a:xfrm>
        </p:grpSpPr>
        <p:sp>
          <p:nvSpPr>
            <p:cNvPr id="15" name="object 15"/>
            <p:cNvSpPr/>
            <p:nvPr/>
          </p:nvSpPr>
          <p:spPr>
            <a:xfrm>
              <a:off x="3733799" y="4803648"/>
              <a:ext cx="3581400" cy="353695"/>
            </a:xfrm>
            <a:custGeom>
              <a:avLst/>
              <a:gdLst/>
              <a:ahLst/>
              <a:cxnLst/>
              <a:rect l="l" t="t" r="r" b="b"/>
              <a:pathLst>
                <a:path w="3581400" h="353695">
                  <a:moveTo>
                    <a:pt x="3581400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3581400" y="353568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3799" y="4803648"/>
              <a:ext cx="3581400" cy="353695"/>
            </a:xfrm>
            <a:custGeom>
              <a:avLst/>
              <a:gdLst/>
              <a:ahLst/>
              <a:cxnLst/>
              <a:rect l="l" t="t" r="r" b="b"/>
              <a:pathLst>
                <a:path w="3581400" h="353695">
                  <a:moveTo>
                    <a:pt x="0" y="353568"/>
                  </a:moveTo>
                  <a:lnTo>
                    <a:pt x="3581400" y="353568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353568"/>
                  </a:lnTo>
                  <a:close/>
                </a:path>
              </a:pathLst>
            </a:custGeom>
            <a:ln w="24383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3631" y="4596384"/>
              <a:ext cx="2505710" cy="414655"/>
            </a:xfrm>
            <a:custGeom>
              <a:avLst/>
              <a:gdLst/>
              <a:ahLst/>
              <a:cxnLst/>
              <a:rect l="l" t="t" r="r" b="b"/>
              <a:pathLst>
                <a:path w="2505710" h="414654">
                  <a:moveTo>
                    <a:pt x="2436367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8"/>
                  </a:lnTo>
                  <a:lnTo>
                    <a:pt x="0" y="345440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8"/>
                  </a:lnTo>
                  <a:lnTo>
                    <a:pt x="2436367" y="414528"/>
                  </a:lnTo>
                  <a:lnTo>
                    <a:pt x="2463236" y="409090"/>
                  </a:lnTo>
                  <a:lnTo>
                    <a:pt x="2485199" y="394271"/>
                  </a:lnTo>
                  <a:lnTo>
                    <a:pt x="2500018" y="372308"/>
                  </a:lnTo>
                  <a:lnTo>
                    <a:pt x="2505455" y="345440"/>
                  </a:lnTo>
                  <a:lnTo>
                    <a:pt x="2505455" y="69088"/>
                  </a:lnTo>
                  <a:lnTo>
                    <a:pt x="2500018" y="42219"/>
                  </a:lnTo>
                  <a:lnTo>
                    <a:pt x="2485199" y="20256"/>
                  </a:lnTo>
                  <a:lnTo>
                    <a:pt x="2463236" y="5437"/>
                  </a:lnTo>
                  <a:lnTo>
                    <a:pt x="24363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3631" y="4596384"/>
              <a:ext cx="2505710" cy="414655"/>
            </a:xfrm>
            <a:custGeom>
              <a:avLst/>
              <a:gdLst/>
              <a:ahLst/>
              <a:cxnLst/>
              <a:rect l="l" t="t" r="r" b="b"/>
              <a:pathLst>
                <a:path w="2505710" h="414654">
                  <a:moveTo>
                    <a:pt x="0" y="69088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2436367" y="0"/>
                  </a:lnTo>
                  <a:lnTo>
                    <a:pt x="2463236" y="5437"/>
                  </a:lnTo>
                  <a:lnTo>
                    <a:pt x="2485199" y="20256"/>
                  </a:lnTo>
                  <a:lnTo>
                    <a:pt x="2500018" y="42219"/>
                  </a:lnTo>
                  <a:lnTo>
                    <a:pt x="2505455" y="69088"/>
                  </a:lnTo>
                  <a:lnTo>
                    <a:pt x="2505455" y="345440"/>
                  </a:lnTo>
                  <a:lnTo>
                    <a:pt x="2500018" y="372308"/>
                  </a:lnTo>
                  <a:lnTo>
                    <a:pt x="2485199" y="394271"/>
                  </a:lnTo>
                  <a:lnTo>
                    <a:pt x="2463236" y="409090"/>
                  </a:lnTo>
                  <a:lnTo>
                    <a:pt x="2436367" y="414528"/>
                  </a:lnTo>
                  <a:lnTo>
                    <a:pt x="69087" y="414528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40"/>
                  </a:lnTo>
                  <a:lnTo>
                    <a:pt x="0" y="69088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40503" y="4665091"/>
            <a:ext cx="57467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45418" y="5221033"/>
            <a:ext cx="3606165" cy="1216660"/>
            <a:chOff x="3721417" y="5221033"/>
            <a:chExt cx="3606165" cy="1216660"/>
          </a:xfrm>
        </p:grpSpPr>
        <p:sp>
          <p:nvSpPr>
            <p:cNvPr id="21" name="object 21"/>
            <p:cNvSpPr/>
            <p:nvPr/>
          </p:nvSpPr>
          <p:spPr>
            <a:xfrm>
              <a:off x="3733799" y="5437632"/>
              <a:ext cx="3581400" cy="353695"/>
            </a:xfrm>
            <a:custGeom>
              <a:avLst/>
              <a:gdLst/>
              <a:ahLst/>
              <a:cxnLst/>
              <a:rect l="l" t="t" r="r" b="b"/>
              <a:pathLst>
                <a:path w="3581400" h="353695">
                  <a:moveTo>
                    <a:pt x="3581400" y="0"/>
                  </a:moveTo>
                  <a:lnTo>
                    <a:pt x="0" y="0"/>
                  </a:lnTo>
                  <a:lnTo>
                    <a:pt x="0" y="353568"/>
                  </a:lnTo>
                  <a:lnTo>
                    <a:pt x="3581400" y="353568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799" y="5437632"/>
              <a:ext cx="3581400" cy="353695"/>
            </a:xfrm>
            <a:custGeom>
              <a:avLst/>
              <a:gdLst/>
              <a:ahLst/>
              <a:cxnLst/>
              <a:rect l="l" t="t" r="r" b="b"/>
              <a:pathLst>
                <a:path w="3581400" h="353695">
                  <a:moveTo>
                    <a:pt x="0" y="353568"/>
                  </a:moveTo>
                  <a:lnTo>
                    <a:pt x="3581400" y="353568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353568"/>
                  </a:lnTo>
                  <a:close/>
                </a:path>
              </a:pathLst>
            </a:custGeom>
            <a:ln w="24383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13631" y="5233416"/>
              <a:ext cx="2505710" cy="411480"/>
            </a:xfrm>
            <a:custGeom>
              <a:avLst/>
              <a:gdLst/>
              <a:ahLst/>
              <a:cxnLst/>
              <a:rect l="l" t="t" r="r" b="b"/>
              <a:pathLst>
                <a:path w="2505710" h="411479">
                  <a:moveTo>
                    <a:pt x="2436876" y="0"/>
                  </a:moveTo>
                  <a:lnTo>
                    <a:pt x="68579" y="0"/>
                  </a:lnTo>
                  <a:lnTo>
                    <a:pt x="41898" y="5393"/>
                  </a:lnTo>
                  <a:lnTo>
                    <a:pt x="20097" y="20097"/>
                  </a:lnTo>
                  <a:lnTo>
                    <a:pt x="5393" y="41898"/>
                  </a:lnTo>
                  <a:lnTo>
                    <a:pt x="0" y="68580"/>
                  </a:lnTo>
                  <a:lnTo>
                    <a:pt x="0" y="342900"/>
                  </a:lnTo>
                  <a:lnTo>
                    <a:pt x="5393" y="369592"/>
                  </a:lnTo>
                  <a:lnTo>
                    <a:pt x="20097" y="391391"/>
                  </a:lnTo>
                  <a:lnTo>
                    <a:pt x="41898" y="406090"/>
                  </a:lnTo>
                  <a:lnTo>
                    <a:pt x="68579" y="411480"/>
                  </a:lnTo>
                  <a:lnTo>
                    <a:pt x="2436876" y="411480"/>
                  </a:lnTo>
                  <a:lnTo>
                    <a:pt x="2463557" y="406090"/>
                  </a:lnTo>
                  <a:lnTo>
                    <a:pt x="2485358" y="391391"/>
                  </a:lnTo>
                  <a:lnTo>
                    <a:pt x="2500062" y="369592"/>
                  </a:lnTo>
                  <a:lnTo>
                    <a:pt x="2505455" y="342900"/>
                  </a:lnTo>
                  <a:lnTo>
                    <a:pt x="2505455" y="68580"/>
                  </a:lnTo>
                  <a:lnTo>
                    <a:pt x="2500062" y="41898"/>
                  </a:lnTo>
                  <a:lnTo>
                    <a:pt x="2485358" y="20097"/>
                  </a:lnTo>
                  <a:lnTo>
                    <a:pt x="2463557" y="5393"/>
                  </a:lnTo>
                  <a:lnTo>
                    <a:pt x="24368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13631" y="5233416"/>
              <a:ext cx="2505710" cy="411480"/>
            </a:xfrm>
            <a:custGeom>
              <a:avLst/>
              <a:gdLst/>
              <a:ahLst/>
              <a:cxnLst/>
              <a:rect l="l" t="t" r="r" b="b"/>
              <a:pathLst>
                <a:path w="2505710" h="411479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79" y="0"/>
                  </a:lnTo>
                  <a:lnTo>
                    <a:pt x="2436876" y="0"/>
                  </a:lnTo>
                  <a:lnTo>
                    <a:pt x="2463557" y="5393"/>
                  </a:lnTo>
                  <a:lnTo>
                    <a:pt x="2485358" y="20097"/>
                  </a:lnTo>
                  <a:lnTo>
                    <a:pt x="2500062" y="41898"/>
                  </a:lnTo>
                  <a:lnTo>
                    <a:pt x="2505455" y="68580"/>
                  </a:lnTo>
                  <a:lnTo>
                    <a:pt x="2505455" y="342900"/>
                  </a:lnTo>
                  <a:lnTo>
                    <a:pt x="2500062" y="369592"/>
                  </a:lnTo>
                  <a:lnTo>
                    <a:pt x="2485358" y="391391"/>
                  </a:lnTo>
                  <a:lnTo>
                    <a:pt x="2463557" y="406090"/>
                  </a:lnTo>
                  <a:lnTo>
                    <a:pt x="2436876" y="411480"/>
                  </a:lnTo>
                  <a:lnTo>
                    <a:pt x="68579" y="411480"/>
                  </a:lnTo>
                  <a:lnTo>
                    <a:pt x="41898" y="406090"/>
                  </a:lnTo>
                  <a:lnTo>
                    <a:pt x="20097" y="391391"/>
                  </a:lnTo>
                  <a:lnTo>
                    <a:pt x="5393" y="369592"/>
                  </a:lnTo>
                  <a:lnTo>
                    <a:pt x="0" y="342900"/>
                  </a:lnTo>
                  <a:lnTo>
                    <a:pt x="0" y="68580"/>
                  </a:lnTo>
                  <a:close/>
                </a:path>
              </a:pathLst>
            </a:custGeom>
            <a:ln w="243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3799" y="6074664"/>
              <a:ext cx="3581400" cy="350520"/>
            </a:xfrm>
            <a:custGeom>
              <a:avLst/>
              <a:gdLst/>
              <a:ahLst/>
              <a:cxnLst/>
              <a:rect l="l" t="t" r="r" b="b"/>
              <a:pathLst>
                <a:path w="3581400" h="350520">
                  <a:moveTo>
                    <a:pt x="358140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3581400" y="35052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3799" y="6074664"/>
              <a:ext cx="3581400" cy="350520"/>
            </a:xfrm>
            <a:custGeom>
              <a:avLst/>
              <a:gdLst/>
              <a:ahLst/>
              <a:cxnLst/>
              <a:rect l="l" t="t" r="r" b="b"/>
              <a:pathLst>
                <a:path w="3581400" h="350520">
                  <a:moveTo>
                    <a:pt x="0" y="350520"/>
                  </a:moveTo>
                  <a:lnTo>
                    <a:pt x="3581400" y="350520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13631" y="5867400"/>
              <a:ext cx="2505710" cy="414655"/>
            </a:xfrm>
            <a:custGeom>
              <a:avLst/>
              <a:gdLst/>
              <a:ahLst/>
              <a:cxnLst/>
              <a:rect l="l" t="t" r="r" b="b"/>
              <a:pathLst>
                <a:path w="2505710" h="414654">
                  <a:moveTo>
                    <a:pt x="2436367" y="0"/>
                  </a:moveTo>
                  <a:lnTo>
                    <a:pt x="69087" y="0"/>
                  </a:lnTo>
                  <a:lnTo>
                    <a:pt x="42219" y="5430"/>
                  </a:lnTo>
                  <a:lnTo>
                    <a:pt x="20256" y="20237"/>
                  </a:lnTo>
                  <a:lnTo>
                    <a:pt x="5437" y="42198"/>
                  </a:lnTo>
                  <a:lnTo>
                    <a:pt x="0" y="69087"/>
                  </a:lnTo>
                  <a:lnTo>
                    <a:pt x="0" y="345440"/>
                  </a:lnTo>
                  <a:lnTo>
                    <a:pt x="5437" y="372329"/>
                  </a:lnTo>
                  <a:lnTo>
                    <a:pt x="20256" y="394290"/>
                  </a:lnTo>
                  <a:lnTo>
                    <a:pt x="42219" y="409097"/>
                  </a:lnTo>
                  <a:lnTo>
                    <a:pt x="69087" y="414528"/>
                  </a:lnTo>
                  <a:lnTo>
                    <a:pt x="2436367" y="414528"/>
                  </a:lnTo>
                  <a:lnTo>
                    <a:pt x="2463236" y="409097"/>
                  </a:lnTo>
                  <a:lnTo>
                    <a:pt x="2485199" y="394290"/>
                  </a:lnTo>
                  <a:lnTo>
                    <a:pt x="2500018" y="372329"/>
                  </a:lnTo>
                  <a:lnTo>
                    <a:pt x="2505455" y="345440"/>
                  </a:lnTo>
                  <a:lnTo>
                    <a:pt x="2505455" y="69087"/>
                  </a:lnTo>
                  <a:lnTo>
                    <a:pt x="2500018" y="42198"/>
                  </a:lnTo>
                  <a:lnTo>
                    <a:pt x="2485199" y="20237"/>
                  </a:lnTo>
                  <a:lnTo>
                    <a:pt x="2463236" y="5430"/>
                  </a:lnTo>
                  <a:lnTo>
                    <a:pt x="243636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13631" y="5867400"/>
              <a:ext cx="2505710" cy="414655"/>
            </a:xfrm>
            <a:custGeom>
              <a:avLst/>
              <a:gdLst/>
              <a:ahLst/>
              <a:cxnLst/>
              <a:rect l="l" t="t" r="r" b="b"/>
              <a:pathLst>
                <a:path w="2505710" h="414654">
                  <a:moveTo>
                    <a:pt x="0" y="69087"/>
                  </a:moveTo>
                  <a:lnTo>
                    <a:pt x="5437" y="42198"/>
                  </a:lnTo>
                  <a:lnTo>
                    <a:pt x="20256" y="20237"/>
                  </a:lnTo>
                  <a:lnTo>
                    <a:pt x="42219" y="5430"/>
                  </a:lnTo>
                  <a:lnTo>
                    <a:pt x="69087" y="0"/>
                  </a:lnTo>
                  <a:lnTo>
                    <a:pt x="2436367" y="0"/>
                  </a:lnTo>
                  <a:lnTo>
                    <a:pt x="2463236" y="5430"/>
                  </a:lnTo>
                  <a:lnTo>
                    <a:pt x="2485199" y="20237"/>
                  </a:lnTo>
                  <a:lnTo>
                    <a:pt x="2500018" y="42198"/>
                  </a:lnTo>
                  <a:lnTo>
                    <a:pt x="2505455" y="69087"/>
                  </a:lnTo>
                  <a:lnTo>
                    <a:pt x="2505455" y="345440"/>
                  </a:lnTo>
                  <a:lnTo>
                    <a:pt x="2500018" y="372329"/>
                  </a:lnTo>
                  <a:lnTo>
                    <a:pt x="2485199" y="394290"/>
                  </a:lnTo>
                  <a:lnTo>
                    <a:pt x="2463236" y="409097"/>
                  </a:lnTo>
                  <a:lnTo>
                    <a:pt x="2436367" y="414528"/>
                  </a:lnTo>
                  <a:lnTo>
                    <a:pt x="69087" y="414528"/>
                  </a:lnTo>
                  <a:lnTo>
                    <a:pt x="42219" y="409097"/>
                  </a:lnTo>
                  <a:lnTo>
                    <a:pt x="20256" y="394290"/>
                  </a:lnTo>
                  <a:lnTo>
                    <a:pt x="5437" y="372329"/>
                  </a:lnTo>
                  <a:lnTo>
                    <a:pt x="0" y="345440"/>
                  </a:lnTo>
                  <a:lnTo>
                    <a:pt x="0" y="69087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40503" y="5300599"/>
            <a:ext cx="724535" cy="873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Crosstabs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12700"/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49818" y="4032313"/>
            <a:ext cx="2628265" cy="1826260"/>
            <a:chOff x="825817" y="4032313"/>
            <a:chExt cx="2628265" cy="1826260"/>
          </a:xfrm>
        </p:grpSpPr>
        <p:sp>
          <p:nvSpPr>
            <p:cNvPr id="31" name="object 31"/>
            <p:cNvSpPr/>
            <p:nvPr/>
          </p:nvSpPr>
          <p:spPr>
            <a:xfrm>
              <a:off x="838200" y="4044696"/>
              <a:ext cx="2603500" cy="1801495"/>
            </a:xfrm>
            <a:custGeom>
              <a:avLst/>
              <a:gdLst/>
              <a:ahLst/>
              <a:cxnLst/>
              <a:rect l="l" t="t" r="r" b="b"/>
              <a:pathLst>
                <a:path w="2603500" h="1801495">
                  <a:moveTo>
                    <a:pt x="1702308" y="0"/>
                  </a:moveTo>
                  <a:lnTo>
                    <a:pt x="1702308" y="450341"/>
                  </a:lnTo>
                  <a:lnTo>
                    <a:pt x="0" y="450341"/>
                  </a:lnTo>
                  <a:lnTo>
                    <a:pt x="0" y="1351025"/>
                  </a:lnTo>
                  <a:lnTo>
                    <a:pt x="1702308" y="1351025"/>
                  </a:lnTo>
                  <a:lnTo>
                    <a:pt x="1702308" y="1801367"/>
                  </a:lnTo>
                  <a:lnTo>
                    <a:pt x="2602991" y="900683"/>
                  </a:lnTo>
                  <a:lnTo>
                    <a:pt x="170230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8200" y="4044696"/>
              <a:ext cx="2603500" cy="1801495"/>
            </a:xfrm>
            <a:custGeom>
              <a:avLst/>
              <a:gdLst/>
              <a:ahLst/>
              <a:cxnLst/>
              <a:rect l="l" t="t" r="r" b="b"/>
              <a:pathLst>
                <a:path w="2603500" h="1801495">
                  <a:moveTo>
                    <a:pt x="0" y="450341"/>
                  </a:moveTo>
                  <a:lnTo>
                    <a:pt x="1702308" y="450341"/>
                  </a:lnTo>
                  <a:lnTo>
                    <a:pt x="1702308" y="0"/>
                  </a:lnTo>
                  <a:lnTo>
                    <a:pt x="2602991" y="900683"/>
                  </a:lnTo>
                  <a:lnTo>
                    <a:pt x="1702308" y="1801367"/>
                  </a:lnTo>
                  <a:lnTo>
                    <a:pt x="1702308" y="1351025"/>
                  </a:lnTo>
                  <a:lnTo>
                    <a:pt x="0" y="1351025"/>
                  </a:lnTo>
                  <a:lnTo>
                    <a:pt x="0" y="450341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52775" y="4766564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Descriptive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FFFFFF"/>
                </a:solidFill>
                <a:latin typeface="Calibri"/>
                <a:cs typeface="Calibri"/>
              </a:rPr>
              <a:t>Statistics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92809" y="140208"/>
            <a:ext cx="5663565" cy="1396365"/>
            <a:chOff x="368808" y="140207"/>
            <a:chExt cx="5663565" cy="1396365"/>
          </a:xfrm>
        </p:grpSpPr>
        <p:sp>
          <p:nvSpPr>
            <p:cNvPr id="35" name="object 35"/>
            <p:cNvSpPr/>
            <p:nvPr/>
          </p:nvSpPr>
          <p:spPr>
            <a:xfrm>
              <a:off x="381000" y="152399"/>
              <a:ext cx="5638800" cy="1371600"/>
            </a:xfrm>
            <a:custGeom>
              <a:avLst/>
              <a:gdLst/>
              <a:ahLst/>
              <a:cxnLst/>
              <a:rect l="l" t="t" r="r" b="b"/>
              <a:pathLst>
                <a:path w="5638800" h="1371600">
                  <a:moveTo>
                    <a:pt x="5410200" y="0"/>
                  </a:moveTo>
                  <a:lnTo>
                    <a:pt x="228600" y="0"/>
                  </a:lnTo>
                  <a:lnTo>
                    <a:pt x="182529" y="4644"/>
                  </a:lnTo>
                  <a:lnTo>
                    <a:pt x="139619" y="17966"/>
                  </a:lnTo>
                  <a:lnTo>
                    <a:pt x="100788" y="39045"/>
                  </a:lnTo>
                  <a:lnTo>
                    <a:pt x="66955" y="66960"/>
                  </a:lnTo>
                  <a:lnTo>
                    <a:pt x="39041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1" y="1270806"/>
                  </a:lnTo>
                  <a:lnTo>
                    <a:pt x="66955" y="1304639"/>
                  </a:lnTo>
                  <a:lnTo>
                    <a:pt x="100788" y="1332554"/>
                  </a:lnTo>
                  <a:lnTo>
                    <a:pt x="139619" y="1353633"/>
                  </a:lnTo>
                  <a:lnTo>
                    <a:pt x="182529" y="1366955"/>
                  </a:lnTo>
                  <a:lnTo>
                    <a:pt x="228600" y="1371600"/>
                  </a:lnTo>
                  <a:lnTo>
                    <a:pt x="5410200" y="1371600"/>
                  </a:lnTo>
                  <a:lnTo>
                    <a:pt x="5456266" y="1366955"/>
                  </a:lnTo>
                  <a:lnTo>
                    <a:pt x="5499175" y="1353633"/>
                  </a:lnTo>
                  <a:lnTo>
                    <a:pt x="5538006" y="1332554"/>
                  </a:lnTo>
                  <a:lnTo>
                    <a:pt x="5571839" y="1304639"/>
                  </a:lnTo>
                  <a:lnTo>
                    <a:pt x="5599754" y="1270806"/>
                  </a:lnTo>
                  <a:lnTo>
                    <a:pt x="5620833" y="1231975"/>
                  </a:lnTo>
                  <a:lnTo>
                    <a:pt x="5634155" y="1189066"/>
                  </a:lnTo>
                  <a:lnTo>
                    <a:pt x="5638800" y="1143000"/>
                  </a:lnTo>
                  <a:lnTo>
                    <a:pt x="5638800" y="228600"/>
                  </a:lnTo>
                  <a:lnTo>
                    <a:pt x="5634155" y="182533"/>
                  </a:lnTo>
                  <a:lnTo>
                    <a:pt x="5620833" y="139624"/>
                  </a:lnTo>
                  <a:lnTo>
                    <a:pt x="5599754" y="100793"/>
                  </a:lnTo>
                  <a:lnTo>
                    <a:pt x="5571839" y="66960"/>
                  </a:lnTo>
                  <a:lnTo>
                    <a:pt x="5538006" y="39045"/>
                  </a:lnTo>
                  <a:lnTo>
                    <a:pt x="5499175" y="17966"/>
                  </a:lnTo>
                  <a:lnTo>
                    <a:pt x="5456266" y="4644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1000" y="152399"/>
              <a:ext cx="5638800" cy="1371600"/>
            </a:xfrm>
            <a:custGeom>
              <a:avLst/>
              <a:gdLst/>
              <a:ahLst/>
              <a:cxnLst/>
              <a:rect l="l" t="t" r="r" b="b"/>
              <a:pathLst>
                <a:path w="56388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1" y="100793"/>
                  </a:lnTo>
                  <a:lnTo>
                    <a:pt x="66955" y="66960"/>
                  </a:lnTo>
                  <a:lnTo>
                    <a:pt x="100788" y="39045"/>
                  </a:lnTo>
                  <a:lnTo>
                    <a:pt x="139619" y="17966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5410200" y="0"/>
                  </a:lnTo>
                  <a:lnTo>
                    <a:pt x="5456266" y="4644"/>
                  </a:lnTo>
                  <a:lnTo>
                    <a:pt x="5499175" y="17966"/>
                  </a:lnTo>
                  <a:lnTo>
                    <a:pt x="5538006" y="39045"/>
                  </a:lnTo>
                  <a:lnTo>
                    <a:pt x="5571839" y="66960"/>
                  </a:lnTo>
                  <a:lnTo>
                    <a:pt x="5599754" y="100793"/>
                  </a:lnTo>
                  <a:lnTo>
                    <a:pt x="5620833" y="139624"/>
                  </a:lnTo>
                  <a:lnTo>
                    <a:pt x="5634155" y="182533"/>
                  </a:lnTo>
                  <a:lnTo>
                    <a:pt x="5638800" y="228600"/>
                  </a:lnTo>
                  <a:lnTo>
                    <a:pt x="5638800" y="1143000"/>
                  </a:lnTo>
                  <a:lnTo>
                    <a:pt x="5634155" y="1189066"/>
                  </a:lnTo>
                  <a:lnTo>
                    <a:pt x="5620833" y="1231975"/>
                  </a:lnTo>
                  <a:lnTo>
                    <a:pt x="5599754" y="1270806"/>
                  </a:lnTo>
                  <a:lnTo>
                    <a:pt x="5571839" y="1304639"/>
                  </a:lnTo>
                  <a:lnTo>
                    <a:pt x="5538006" y="1332554"/>
                  </a:lnTo>
                  <a:lnTo>
                    <a:pt x="5499175" y="1353633"/>
                  </a:lnTo>
                  <a:lnTo>
                    <a:pt x="5456266" y="1366955"/>
                  </a:lnTo>
                  <a:lnTo>
                    <a:pt x="5410200" y="1371600"/>
                  </a:lnTo>
                  <a:lnTo>
                    <a:pt x="228600" y="1371600"/>
                  </a:lnTo>
                  <a:lnTo>
                    <a:pt x="182529" y="1366955"/>
                  </a:lnTo>
                  <a:lnTo>
                    <a:pt x="139619" y="1353633"/>
                  </a:lnTo>
                  <a:lnTo>
                    <a:pt x="100788" y="1332554"/>
                  </a:lnTo>
                  <a:lnTo>
                    <a:pt x="66955" y="1304639"/>
                  </a:lnTo>
                  <a:lnTo>
                    <a:pt x="39041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081276" y="87833"/>
            <a:ext cx="5078730" cy="1405890"/>
          </a:xfrm>
          <a:prstGeom prst="rect">
            <a:avLst/>
          </a:prstGeom>
        </p:spPr>
        <p:txBody>
          <a:bodyPr vert="horz" wrap="square" lIns="0" tIns="52705" rIns="0" bIns="0" rtlCol="0" anchor="b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415"/>
              </a:spcBef>
            </a:pP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PEMBAHASAN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MENU-MENU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DALAM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SPSS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YANG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BERKAITAN </a:t>
            </a:r>
            <a:r>
              <a:rPr sz="3200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DENGAN </a:t>
            </a:r>
            <a:r>
              <a:rPr sz="3200" spc="-65" dirty="0">
                <a:solidFill>
                  <a:srgbClr val="FFFFFF"/>
                </a:solidFill>
                <a:latin typeface="Calibri"/>
                <a:cs typeface="Calibri"/>
              </a:rPr>
              <a:t>STATISTIK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DESKRIPTIF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40" y="1011377"/>
            <a:ext cx="83083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Menu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membahas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beberapa</a:t>
            </a:r>
            <a:r>
              <a:rPr sz="2000" spc="-5" dirty="0">
                <a:latin typeface="Calibri"/>
                <a:cs typeface="Calibri"/>
              </a:rPr>
              <a:t> penjabaran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ukuran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statistik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deskriptif </a:t>
            </a:r>
            <a:r>
              <a:rPr sz="2000" spc="-5" dirty="0">
                <a:latin typeface="Calibri"/>
                <a:cs typeface="Calibri"/>
              </a:rPr>
              <a:t>seperti Mean, </a:t>
            </a:r>
            <a:r>
              <a:rPr sz="2000" dirty="0">
                <a:latin typeface="Calibri"/>
                <a:cs typeface="Calibri"/>
              </a:rPr>
              <a:t>Median, </a:t>
            </a:r>
            <a:r>
              <a:rPr sz="2000" spc="-10" dirty="0">
                <a:latin typeface="Calibri"/>
                <a:cs typeface="Calibri"/>
              </a:rPr>
              <a:t>Kuartil, </a:t>
            </a:r>
            <a:r>
              <a:rPr sz="2000" spc="-15" dirty="0">
                <a:latin typeface="Calibri"/>
                <a:cs typeface="Calibri"/>
              </a:rPr>
              <a:t>Persentil, </a:t>
            </a:r>
            <a:r>
              <a:rPr sz="2000" spc="-10" dirty="0">
                <a:latin typeface="Calibri"/>
                <a:cs typeface="Calibri"/>
              </a:rPr>
              <a:t>Standar </a:t>
            </a:r>
            <a:r>
              <a:rPr sz="2000" spc="-5" dirty="0">
                <a:latin typeface="Calibri"/>
                <a:cs typeface="Calibri"/>
              </a:rPr>
              <a:t>Deviasi </a:t>
            </a:r>
            <a:r>
              <a:rPr sz="2000" dirty="0">
                <a:latin typeface="Calibri"/>
                <a:cs typeface="Calibri"/>
              </a:rPr>
              <a:t> dan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lainnya.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1" y="304800"/>
            <a:ext cx="2508885" cy="530860"/>
          </a:xfrm>
          <a:custGeom>
            <a:avLst/>
            <a:gdLst/>
            <a:ahLst/>
            <a:cxnLst/>
            <a:rect l="l" t="t" r="r" b="b"/>
            <a:pathLst>
              <a:path w="2508885" h="530860">
                <a:moveTo>
                  <a:pt x="2420112" y="0"/>
                </a:moveTo>
                <a:lnTo>
                  <a:pt x="88392" y="0"/>
                </a:lnTo>
                <a:lnTo>
                  <a:pt x="53985" y="6953"/>
                </a:lnTo>
                <a:lnTo>
                  <a:pt x="25888" y="25908"/>
                </a:lnTo>
                <a:lnTo>
                  <a:pt x="6946" y="54006"/>
                </a:lnTo>
                <a:lnTo>
                  <a:pt x="0" y="88391"/>
                </a:lnTo>
                <a:lnTo>
                  <a:pt x="0" y="441960"/>
                </a:lnTo>
                <a:lnTo>
                  <a:pt x="6946" y="476345"/>
                </a:lnTo>
                <a:lnTo>
                  <a:pt x="25888" y="504443"/>
                </a:lnTo>
                <a:lnTo>
                  <a:pt x="53985" y="523398"/>
                </a:lnTo>
                <a:lnTo>
                  <a:pt x="88392" y="530351"/>
                </a:lnTo>
                <a:lnTo>
                  <a:pt x="2420112" y="530351"/>
                </a:lnTo>
                <a:lnTo>
                  <a:pt x="2454497" y="523398"/>
                </a:lnTo>
                <a:lnTo>
                  <a:pt x="2482596" y="504443"/>
                </a:lnTo>
                <a:lnTo>
                  <a:pt x="2501550" y="476345"/>
                </a:lnTo>
                <a:lnTo>
                  <a:pt x="2508504" y="441960"/>
                </a:lnTo>
                <a:lnTo>
                  <a:pt x="2508504" y="88391"/>
                </a:lnTo>
                <a:lnTo>
                  <a:pt x="2501550" y="54006"/>
                </a:lnTo>
                <a:lnTo>
                  <a:pt x="2482596" y="25907"/>
                </a:lnTo>
                <a:lnTo>
                  <a:pt x="2454497" y="6953"/>
                </a:lnTo>
                <a:lnTo>
                  <a:pt x="24201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0600" y="265557"/>
            <a:ext cx="20447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Frequencies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52601" y="2286000"/>
            <a:ext cx="8705215" cy="3962400"/>
            <a:chOff x="228600" y="2286000"/>
            <a:chExt cx="8705215" cy="3962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0"/>
              <a:ext cx="4495800" cy="28803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2514600"/>
              <a:ext cx="4285488" cy="3733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085-11A5-4639-B409-1CB176FB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800" dirty="0">
                <a:latin typeface="+mn-lt"/>
              </a:rPr>
              <a:t>Software </a:t>
            </a:r>
            <a:r>
              <a:rPr lang="en-US" sz="4800" dirty="0" err="1">
                <a:latin typeface="+mn-lt"/>
              </a:rPr>
              <a:t>Statistik</a:t>
            </a:r>
            <a:r>
              <a:rPr lang="en-US" sz="4800" dirty="0">
                <a:latin typeface="+mn-lt"/>
              </a:rPr>
              <a:t> </a:t>
            </a:r>
            <a:endParaRPr lang="en-ID" sz="48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92D68-BAA7-4E89-8EFA-59B71DC2F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86C441-40EB-4E57-AB2E-6ED77C19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92" y="1949418"/>
            <a:ext cx="102570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79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79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79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79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79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79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79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79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79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9450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SPSS.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Statistical Package for the Social Sciences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pupuler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disingkat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(SPSS)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dirilis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pertama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kali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tahun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1968.</a:t>
            </a:r>
            <a:r>
              <a:rPr lang="en-US" altLang="en-US" dirty="0"/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SPSS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komputer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dipakai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untuk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9450" algn="l"/>
              </a:tabLs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analisa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statistika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9450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79450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C67D2D3-8592-46C2-8027-64730D16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28B9C9C-D151-4CF8-9498-FCEC6986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10" y="2989287"/>
            <a:ext cx="96403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1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1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1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1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1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1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1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1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18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1863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Minitab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dirancang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melakukan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pengolahan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statistik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Minitab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mengkombinasikan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kemudahan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penggunaan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layaknya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Microsoft Excel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kemampuannya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melakukan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analisis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statistik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kompleks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1863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3EABE-F13F-4B21-907D-3D6AE8DA106A}"/>
              </a:ext>
            </a:extLst>
          </p:cNvPr>
          <p:cNvSpPr txBox="1"/>
          <p:nvPr/>
        </p:nvSpPr>
        <p:spPr>
          <a:xfrm>
            <a:off x="834579" y="4106090"/>
            <a:ext cx="10423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LISREL</a:t>
            </a:r>
            <a:r>
              <a:rPr lang="id-ID" b="1" spc="5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Linear</a:t>
            </a:r>
            <a:r>
              <a:rPr lang="id-ID" i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Structural</a:t>
            </a:r>
            <a:r>
              <a:rPr lang="id-ID" i="1" spc="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</a:t>
            </a:r>
            <a:r>
              <a:rPr lang="id-ID" i="1" spc="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populer</a:t>
            </a:r>
            <a:r>
              <a:rPr lang="id-ID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dikenal</a:t>
            </a:r>
            <a:r>
              <a:rPr lang="id-ID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id-ID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Lisrel</a:t>
            </a:r>
            <a:r>
              <a:rPr lang="id-ID" spc="-3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</a:t>
            </a:r>
            <a:r>
              <a:rPr lang="id-ID" spc="-8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awalnya</a:t>
            </a:r>
            <a:r>
              <a:rPr lang="id-ID" spc="-6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Lisrel</a:t>
            </a:r>
            <a:r>
              <a:rPr lang="id-ID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id-ID" spc="-4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id-ID" spc="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nama</a:t>
            </a:r>
            <a:r>
              <a:rPr lang="id-ID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  <a:r>
              <a:rPr lang="id-ID" spc="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persamaan</a:t>
            </a:r>
            <a:r>
              <a:rPr lang="id-ID" spc="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struktural</a:t>
            </a:r>
            <a:r>
              <a:rPr lang="id-ID" spc="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yang</a:t>
            </a:r>
            <a:r>
              <a:rPr lang="id-ID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dikembangkan</a:t>
            </a:r>
            <a:r>
              <a:rPr lang="id-ID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oleh</a:t>
            </a:r>
            <a:r>
              <a:rPr lang="id-ID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Karl</a:t>
            </a:r>
            <a:r>
              <a:rPr lang="id-ID" spc="-6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Joreskog</a:t>
            </a:r>
            <a:r>
              <a:rPr lang="id-ID" spc="-2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(1973).</a:t>
            </a:r>
            <a:r>
              <a:rPr lang="id-ID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A16AE1D2-27A0-4D5C-B421-25F7B24D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28" y="4999625"/>
            <a:ext cx="1023982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84225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SAS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Statistical Analysis System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popular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disebut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terpadu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perangkat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lunak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disediakan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oleh SAS Institute Inc.</a:t>
            </a:r>
          </a:p>
          <a:p>
            <a:pPr algn="just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memungkinkan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programmer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melakukan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entri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analisis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statistik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peramalan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mendukung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keputusa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riset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operasi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peningkatan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kualitas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pengembangan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aplikasi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 dan lain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sebagainya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84225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3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647B-555E-48CE-8127-A9596C72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SPSS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E2F0-C2C6-472A-A854-3ACD33AB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2440" marR="578485" algn="just">
              <a:lnSpc>
                <a:spcPct val="97000"/>
              </a:lnSpc>
              <a:spcBef>
                <a:spcPts val="945"/>
              </a:spcBef>
              <a:spcAft>
                <a:spcPts val="0"/>
              </a:spcAft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SPSS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Statistical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Social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Science   merupakan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paket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aplikasi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komputer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menganalisis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statistik.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Dengan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SPSS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kita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dapat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membuat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laporan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berbentuk</a:t>
            </a:r>
            <a:r>
              <a:rPr lang="id-ID" sz="2000" spc="5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tabulasi,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chart</a:t>
            </a:r>
            <a:r>
              <a:rPr lang="id-ID" sz="2000" spc="5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(grafik),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plot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(diagram)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dari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berbagai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distribusi,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statistik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deskriptif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</a:t>
            </a:r>
            <a:r>
              <a:rPr lang="id-ID" sz="2000" spc="5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analisis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statistik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yang</a:t>
            </a:r>
            <a:r>
              <a:rPr lang="id-ID" sz="2000" spc="5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kompleks.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15"/>
              </a:spcBef>
              <a:spcAft>
                <a:spcPts val="0"/>
              </a:spcAft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15"/>
              </a:spcBef>
              <a:spcAft>
                <a:spcPts val="0"/>
              </a:spcAft>
            </a:pP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2440" marR="582295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SPSS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adalah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sebuah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yang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lengkap,</a:t>
            </a:r>
            <a:r>
              <a:rPr lang="id-ID" sz="2000" spc="5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menyeluruh,</a:t>
            </a:r>
            <a:r>
              <a:rPr lang="id-ID" sz="2000" spc="-5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terpadu,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sangat fleksibel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analisis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statistik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manajemen</a:t>
            </a:r>
            <a:r>
              <a:rPr lang="id-ID" sz="2000" spc="5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2440" marR="581025" algn="just">
              <a:lnSpc>
                <a:spcPct val="97000"/>
              </a:lnSpc>
              <a:spcBef>
                <a:spcPts val="30"/>
              </a:spcBef>
              <a:spcAft>
                <a:spcPts val="0"/>
              </a:spcAft>
            </a:pP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Kepanjangan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SPSS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pun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mengalami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perkembangan berubah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menjadi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Statistical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 and Service Solution atau bisa juga</a:t>
            </a:r>
            <a:r>
              <a:rPr lang="id-ID" sz="20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PASW</a:t>
            </a:r>
            <a:r>
              <a:rPr lang="id-ID" sz="20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(Predictive</a:t>
            </a:r>
            <a:r>
              <a:rPr lang="id-ID" sz="2000" i="1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Analytics</a:t>
            </a:r>
            <a:r>
              <a:rPr lang="id-ID" sz="2000" i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SoftWare).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7114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33C7-9BCF-4E53-AF94-E60B0F40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SPSS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BF97-3B14-47DD-9557-1FFA78DC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marR="506730" lvl="1" indent="-342900" algn="just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Wingdings" panose="05000000000000000000" pitchFamily="2" charset="2"/>
              <a:buChar char="q"/>
              <a:tabLst>
                <a:tab pos="1006475" algn="l"/>
              </a:tabLst>
            </a:pPr>
            <a:r>
              <a:rPr lang="en-US" sz="2400" spc="-1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iwujudkan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dalam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menu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dan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kotak-kotak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dialog</a:t>
            </a:r>
            <a:r>
              <a:rPr lang="id-ID" sz="2400" spc="-54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antarmuka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(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dialog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interface)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yang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cukup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memudahkan para user dalam perekaman data (data</a:t>
            </a:r>
            <a:r>
              <a:rPr lang="id-ID" sz="2400" spc="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entry)</a:t>
            </a:r>
            <a:r>
              <a:rPr lang="id-ID" sz="2400" spc="5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n-US" sz="2400" spc="-10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57200" marR="506730" lvl="1" indent="0" algn="just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None/>
              <a:tabLst>
                <a:tab pos="1006475" algn="l"/>
              </a:tabLst>
            </a:pPr>
            <a:endParaRPr lang="en-ID" sz="1100" spc="-10"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00100" marR="506730" lvl="1" indent="-342900" algn="just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Wingdings" panose="05000000000000000000" pitchFamily="2" charset="2"/>
              <a:buChar char="q"/>
              <a:tabLst>
                <a:tab pos="1006475" algn="l"/>
              </a:tabLst>
            </a:pPr>
            <a:r>
              <a:rPr lang="en-US" sz="2400" spc="-1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emberikan</a:t>
            </a:r>
            <a:r>
              <a:rPr lang="id-ID" sz="2400" spc="4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perintah</a:t>
            </a:r>
            <a:r>
              <a:rPr lang="en-US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dan</a:t>
            </a:r>
            <a:r>
              <a:rPr lang="en-US" sz="2400" spc="43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sub-sub</a:t>
            </a:r>
            <a:r>
              <a:rPr lang="id-ID" sz="2400" spc="45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perintah</a:t>
            </a:r>
            <a:r>
              <a:rPr lang="id-ID" sz="2400" spc="45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analisis</a:t>
            </a:r>
            <a:r>
              <a:rPr lang="en-ID" sz="1100" spc="-1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id-ID" sz="2400" spc="3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menampilkan</a:t>
            </a:r>
            <a:r>
              <a:rPr lang="id-ID" sz="2400" spc="-10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hasilnya.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506730" lvl="1" indent="0" algn="just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None/>
              <a:tabLst>
                <a:tab pos="1006475" algn="l"/>
              </a:tabLst>
            </a:pPr>
            <a:endParaRPr lang="en-ID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marR="506730" lvl="1" indent="-342900" algn="just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Wingdings" panose="05000000000000000000" pitchFamily="2" charset="2"/>
              <a:buChar char="q"/>
              <a:tabLst>
                <a:tab pos="1006475" algn="l"/>
              </a:tabLst>
            </a:pPr>
            <a:r>
              <a:rPr lang="en-US" sz="2400" spc="-1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emiliki</a:t>
            </a:r>
            <a:r>
              <a:rPr lang="id-ID" sz="2400" spc="7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kehandalan dalam</a:t>
            </a:r>
            <a:r>
              <a:rPr lang="en-US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menampilkan chart</a:t>
            </a:r>
            <a:r>
              <a:rPr lang="en-ID" sz="1100" spc="-10" dirty="0">
                <a:solidFill>
                  <a:schemeClr val="tx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id-ID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 </a:t>
            </a:r>
            <a:r>
              <a:rPr lang="id-ID" sz="2400" spc="12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</a:t>
            </a:r>
            <a:r>
              <a:rPr lang="id-ID" sz="2400" spc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 </a:t>
            </a:r>
            <a:r>
              <a:rPr lang="id-ID" sz="2400" spc="15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800100" marR="506730" lvl="1" indent="-342900" algn="just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ts val="2400"/>
              <a:buFont typeface="Wingdings" panose="05000000000000000000" pitchFamily="2" charset="2"/>
              <a:buChar char="q"/>
              <a:tabLst>
                <a:tab pos="1006475" algn="l"/>
              </a:tabLst>
            </a:pPr>
            <a:r>
              <a:rPr lang="en-ID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Kemudahan</a:t>
            </a:r>
            <a:r>
              <a:rPr lang="id-ID" sz="2400" spc="17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penyuntingan</a:t>
            </a:r>
            <a:r>
              <a:rPr lang="id-ID" sz="2400" spc="4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bilamana</a:t>
            </a:r>
            <a:r>
              <a:rPr lang="id-ID" sz="2400" spc="19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id-ID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diperlukan</a:t>
            </a:r>
            <a:r>
              <a:rPr lang="en-US" sz="2400" spc="-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  <a:endParaRPr lang="en-ID" sz="1100" spc="-10" dirty="0">
              <a:solidFill>
                <a:schemeClr val="tx1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4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7231" y="2157983"/>
            <a:ext cx="1280160" cy="637540"/>
          </a:xfrm>
          <a:custGeom>
            <a:avLst/>
            <a:gdLst/>
            <a:ahLst/>
            <a:cxnLst/>
            <a:rect l="l" t="t" r="r" b="b"/>
            <a:pathLst>
              <a:path w="1280160" h="637539">
                <a:moveTo>
                  <a:pt x="1216406" y="0"/>
                </a:moveTo>
                <a:lnTo>
                  <a:pt x="63703" y="0"/>
                </a:lnTo>
                <a:lnTo>
                  <a:pt x="38908" y="5014"/>
                </a:lnTo>
                <a:lnTo>
                  <a:pt x="18659" y="18684"/>
                </a:lnTo>
                <a:lnTo>
                  <a:pt x="5006" y="38951"/>
                </a:lnTo>
                <a:lnTo>
                  <a:pt x="0" y="63753"/>
                </a:lnTo>
                <a:lnTo>
                  <a:pt x="0" y="573277"/>
                </a:lnTo>
                <a:lnTo>
                  <a:pt x="5006" y="598080"/>
                </a:lnTo>
                <a:lnTo>
                  <a:pt x="18659" y="618347"/>
                </a:lnTo>
                <a:lnTo>
                  <a:pt x="38908" y="632017"/>
                </a:lnTo>
                <a:lnTo>
                  <a:pt x="63703" y="637031"/>
                </a:lnTo>
                <a:lnTo>
                  <a:pt x="1216406" y="637031"/>
                </a:lnTo>
                <a:lnTo>
                  <a:pt x="1241208" y="632017"/>
                </a:lnTo>
                <a:lnTo>
                  <a:pt x="1261475" y="618347"/>
                </a:lnTo>
                <a:lnTo>
                  <a:pt x="1275145" y="598080"/>
                </a:lnTo>
                <a:lnTo>
                  <a:pt x="1280160" y="573277"/>
                </a:lnTo>
                <a:lnTo>
                  <a:pt x="1280160" y="63753"/>
                </a:lnTo>
                <a:lnTo>
                  <a:pt x="1275145" y="38951"/>
                </a:lnTo>
                <a:lnTo>
                  <a:pt x="1261475" y="18684"/>
                </a:lnTo>
                <a:lnTo>
                  <a:pt x="1241208" y="5014"/>
                </a:lnTo>
                <a:lnTo>
                  <a:pt x="121640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3520" y="2143125"/>
            <a:ext cx="1026160" cy="609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2305"/>
              </a:lnSpc>
              <a:spcBef>
                <a:spcPts val="9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WINDOW</a:t>
            </a:r>
            <a:endParaRPr sz="2000">
              <a:latin typeface="Calibri"/>
              <a:cs typeface="Calibri"/>
            </a:endParaRPr>
          </a:p>
          <a:p>
            <a:pPr marL="3810" algn="ctr">
              <a:lnSpc>
                <a:spcPts val="2305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SPSS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03548" y="673417"/>
            <a:ext cx="1815464" cy="1816100"/>
            <a:chOff x="1979548" y="673417"/>
            <a:chExt cx="1815464" cy="1816100"/>
          </a:xfrm>
        </p:grpSpPr>
        <p:sp>
          <p:nvSpPr>
            <p:cNvPr id="5" name="object 5"/>
            <p:cNvSpPr/>
            <p:nvPr/>
          </p:nvSpPr>
          <p:spPr>
            <a:xfrm>
              <a:off x="1992248" y="1006475"/>
              <a:ext cx="511809" cy="1470025"/>
            </a:xfrm>
            <a:custGeom>
              <a:avLst/>
              <a:gdLst/>
              <a:ahLst/>
              <a:cxnLst/>
              <a:rect l="l" t="t" r="r" b="b"/>
              <a:pathLst>
                <a:path w="511810" h="1470025">
                  <a:moveTo>
                    <a:pt x="0" y="1470025"/>
                  </a:moveTo>
                  <a:lnTo>
                    <a:pt x="511301" y="0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2407" y="685800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60" h="640080">
                  <a:moveTo>
                    <a:pt x="1216152" y="0"/>
                  </a:moveTo>
                  <a:lnTo>
                    <a:pt x="64008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8"/>
                  </a:lnTo>
                  <a:lnTo>
                    <a:pt x="0" y="576072"/>
                  </a:lnTo>
                  <a:lnTo>
                    <a:pt x="5036" y="600967"/>
                  </a:lnTo>
                  <a:lnTo>
                    <a:pt x="18764" y="621315"/>
                  </a:lnTo>
                  <a:lnTo>
                    <a:pt x="39112" y="635043"/>
                  </a:lnTo>
                  <a:lnTo>
                    <a:pt x="64008" y="640079"/>
                  </a:lnTo>
                  <a:lnTo>
                    <a:pt x="1216152" y="640079"/>
                  </a:lnTo>
                  <a:lnTo>
                    <a:pt x="1241047" y="635043"/>
                  </a:lnTo>
                  <a:lnTo>
                    <a:pt x="1261395" y="621315"/>
                  </a:lnTo>
                  <a:lnTo>
                    <a:pt x="1275123" y="600967"/>
                  </a:lnTo>
                  <a:lnTo>
                    <a:pt x="1280159" y="576072"/>
                  </a:lnTo>
                  <a:lnTo>
                    <a:pt x="1280159" y="64008"/>
                  </a:lnTo>
                  <a:lnTo>
                    <a:pt x="1275123" y="39112"/>
                  </a:lnTo>
                  <a:lnTo>
                    <a:pt x="1261395" y="18764"/>
                  </a:lnTo>
                  <a:lnTo>
                    <a:pt x="1241047" y="5036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2407" y="685800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60" h="640080">
                  <a:moveTo>
                    <a:pt x="0" y="64008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8" y="0"/>
                  </a:lnTo>
                  <a:lnTo>
                    <a:pt x="1216152" y="0"/>
                  </a:lnTo>
                  <a:lnTo>
                    <a:pt x="1241047" y="5036"/>
                  </a:lnTo>
                  <a:lnTo>
                    <a:pt x="1261395" y="18764"/>
                  </a:lnTo>
                  <a:lnTo>
                    <a:pt x="1275123" y="39112"/>
                  </a:lnTo>
                  <a:lnTo>
                    <a:pt x="1280159" y="64008"/>
                  </a:lnTo>
                  <a:lnTo>
                    <a:pt x="1280159" y="576072"/>
                  </a:lnTo>
                  <a:lnTo>
                    <a:pt x="1275123" y="600967"/>
                  </a:lnTo>
                  <a:lnTo>
                    <a:pt x="1261395" y="621315"/>
                  </a:lnTo>
                  <a:lnTo>
                    <a:pt x="1241047" y="635043"/>
                  </a:lnTo>
                  <a:lnTo>
                    <a:pt x="1216152" y="640079"/>
                  </a:lnTo>
                  <a:lnTo>
                    <a:pt x="64008" y="640079"/>
                  </a:lnTo>
                  <a:lnTo>
                    <a:pt x="39112" y="635043"/>
                  </a:lnTo>
                  <a:lnTo>
                    <a:pt x="18764" y="621315"/>
                  </a:lnTo>
                  <a:lnTo>
                    <a:pt x="5036" y="600967"/>
                  </a:lnTo>
                  <a:lnTo>
                    <a:pt x="0" y="576072"/>
                  </a:lnTo>
                  <a:lnTo>
                    <a:pt x="0" y="64008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16045" y="812038"/>
            <a:ext cx="503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3548" y="1407986"/>
            <a:ext cx="1815464" cy="1081405"/>
            <a:chOff x="1979548" y="1407985"/>
            <a:chExt cx="1815464" cy="1081405"/>
          </a:xfrm>
        </p:grpSpPr>
        <p:sp>
          <p:nvSpPr>
            <p:cNvPr id="10" name="object 10"/>
            <p:cNvSpPr/>
            <p:nvPr/>
          </p:nvSpPr>
          <p:spPr>
            <a:xfrm>
              <a:off x="1992248" y="1741423"/>
              <a:ext cx="511809" cy="735330"/>
            </a:xfrm>
            <a:custGeom>
              <a:avLst/>
              <a:gdLst/>
              <a:ahLst/>
              <a:cxnLst/>
              <a:rect l="l" t="t" r="r" b="b"/>
              <a:pathLst>
                <a:path w="511810" h="735330">
                  <a:moveTo>
                    <a:pt x="0" y="735076"/>
                  </a:moveTo>
                  <a:lnTo>
                    <a:pt x="511301" y="0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2407" y="1420367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60" h="640080">
                  <a:moveTo>
                    <a:pt x="1216152" y="0"/>
                  </a:moveTo>
                  <a:lnTo>
                    <a:pt x="64008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8"/>
                  </a:lnTo>
                  <a:lnTo>
                    <a:pt x="0" y="576072"/>
                  </a:lnTo>
                  <a:lnTo>
                    <a:pt x="5036" y="600967"/>
                  </a:lnTo>
                  <a:lnTo>
                    <a:pt x="18764" y="621315"/>
                  </a:lnTo>
                  <a:lnTo>
                    <a:pt x="39112" y="635043"/>
                  </a:lnTo>
                  <a:lnTo>
                    <a:pt x="64008" y="640080"/>
                  </a:lnTo>
                  <a:lnTo>
                    <a:pt x="1216152" y="640080"/>
                  </a:lnTo>
                  <a:lnTo>
                    <a:pt x="1241047" y="635043"/>
                  </a:lnTo>
                  <a:lnTo>
                    <a:pt x="1261395" y="621315"/>
                  </a:lnTo>
                  <a:lnTo>
                    <a:pt x="1275123" y="600967"/>
                  </a:lnTo>
                  <a:lnTo>
                    <a:pt x="1280159" y="576072"/>
                  </a:lnTo>
                  <a:lnTo>
                    <a:pt x="1280159" y="64008"/>
                  </a:lnTo>
                  <a:lnTo>
                    <a:pt x="1275123" y="39112"/>
                  </a:lnTo>
                  <a:lnTo>
                    <a:pt x="1261395" y="18764"/>
                  </a:lnTo>
                  <a:lnTo>
                    <a:pt x="1241047" y="5036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2407" y="1420367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60" h="640080">
                  <a:moveTo>
                    <a:pt x="0" y="64008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8" y="0"/>
                  </a:lnTo>
                  <a:lnTo>
                    <a:pt x="1216152" y="0"/>
                  </a:lnTo>
                  <a:lnTo>
                    <a:pt x="1241047" y="5036"/>
                  </a:lnTo>
                  <a:lnTo>
                    <a:pt x="1261395" y="18764"/>
                  </a:lnTo>
                  <a:lnTo>
                    <a:pt x="1275123" y="39112"/>
                  </a:lnTo>
                  <a:lnTo>
                    <a:pt x="1280159" y="64008"/>
                  </a:lnTo>
                  <a:lnTo>
                    <a:pt x="1280159" y="576072"/>
                  </a:lnTo>
                  <a:lnTo>
                    <a:pt x="1275123" y="600967"/>
                  </a:lnTo>
                  <a:lnTo>
                    <a:pt x="1261395" y="621315"/>
                  </a:lnTo>
                  <a:lnTo>
                    <a:pt x="1241047" y="635043"/>
                  </a:lnTo>
                  <a:lnTo>
                    <a:pt x="1216152" y="640080"/>
                  </a:lnTo>
                  <a:lnTo>
                    <a:pt x="64008" y="640080"/>
                  </a:lnTo>
                  <a:lnTo>
                    <a:pt x="39112" y="635043"/>
                  </a:lnTo>
                  <a:lnTo>
                    <a:pt x="18764" y="621315"/>
                  </a:lnTo>
                  <a:lnTo>
                    <a:pt x="5036" y="600967"/>
                  </a:lnTo>
                  <a:lnTo>
                    <a:pt x="0" y="576072"/>
                  </a:lnTo>
                  <a:lnTo>
                    <a:pt x="0" y="64008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84980" y="1546937"/>
            <a:ext cx="7651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05010" y="2145602"/>
            <a:ext cx="1814195" cy="662305"/>
            <a:chOff x="1981009" y="2145601"/>
            <a:chExt cx="1814195" cy="662305"/>
          </a:xfrm>
        </p:grpSpPr>
        <p:sp>
          <p:nvSpPr>
            <p:cNvPr id="15" name="object 15"/>
            <p:cNvSpPr/>
            <p:nvPr/>
          </p:nvSpPr>
          <p:spPr>
            <a:xfrm>
              <a:off x="1993392" y="2475738"/>
              <a:ext cx="511809" cy="0"/>
            </a:xfrm>
            <a:custGeom>
              <a:avLst/>
              <a:gdLst/>
              <a:ahLst/>
              <a:cxnLst/>
              <a:rect l="l" t="t" r="r" b="b"/>
              <a:pathLst>
                <a:path w="511810">
                  <a:moveTo>
                    <a:pt x="0" y="0"/>
                  </a:moveTo>
                  <a:lnTo>
                    <a:pt x="511301" y="0"/>
                  </a:lnTo>
                </a:path>
              </a:pathLst>
            </a:custGeom>
            <a:ln w="24384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2408" y="2157984"/>
              <a:ext cx="1280160" cy="637540"/>
            </a:xfrm>
            <a:custGeom>
              <a:avLst/>
              <a:gdLst/>
              <a:ahLst/>
              <a:cxnLst/>
              <a:rect l="l" t="t" r="r" b="b"/>
              <a:pathLst>
                <a:path w="1280160" h="637539">
                  <a:moveTo>
                    <a:pt x="1216406" y="0"/>
                  </a:moveTo>
                  <a:lnTo>
                    <a:pt x="63754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573277"/>
                  </a:lnTo>
                  <a:lnTo>
                    <a:pt x="5014" y="598080"/>
                  </a:lnTo>
                  <a:lnTo>
                    <a:pt x="18684" y="618347"/>
                  </a:lnTo>
                  <a:lnTo>
                    <a:pt x="38951" y="632017"/>
                  </a:lnTo>
                  <a:lnTo>
                    <a:pt x="63754" y="637031"/>
                  </a:lnTo>
                  <a:lnTo>
                    <a:pt x="1216406" y="637031"/>
                  </a:lnTo>
                  <a:lnTo>
                    <a:pt x="1241208" y="632017"/>
                  </a:lnTo>
                  <a:lnTo>
                    <a:pt x="1261475" y="618347"/>
                  </a:lnTo>
                  <a:lnTo>
                    <a:pt x="1275145" y="598080"/>
                  </a:lnTo>
                  <a:lnTo>
                    <a:pt x="1280159" y="573277"/>
                  </a:lnTo>
                  <a:lnTo>
                    <a:pt x="1280159" y="63753"/>
                  </a:lnTo>
                  <a:lnTo>
                    <a:pt x="1275145" y="38951"/>
                  </a:lnTo>
                  <a:lnTo>
                    <a:pt x="1261475" y="18684"/>
                  </a:lnTo>
                  <a:lnTo>
                    <a:pt x="1241208" y="5014"/>
                  </a:lnTo>
                  <a:lnTo>
                    <a:pt x="121640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2408" y="2157984"/>
              <a:ext cx="1280160" cy="637540"/>
            </a:xfrm>
            <a:custGeom>
              <a:avLst/>
              <a:gdLst/>
              <a:ahLst/>
              <a:cxnLst/>
              <a:rect l="l" t="t" r="r" b="b"/>
              <a:pathLst>
                <a:path w="1280160" h="637539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4" y="0"/>
                  </a:lnTo>
                  <a:lnTo>
                    <a:pt x="1216406" y="0"/>
                  </a:lnTo>
                  <a:lnTo>
                    <a:pt x="1241208" y="5014"/>
                  </a:lnTo>
                  <a:lnTo>
                    <a:pt x="1261475" y="18684"/>
                  </a:lnTo>
                  <a:lnTo>
                    <a:pt x="1275145" y="38951"/>
                  </a:lnTo>
                  <a:lnTo>
                    <a:pt x="1280159" y="63753"/>
                  </a:lnTo>
                  <a:lnTo>
                    <a:pt x="1280159" y="573277"/>
                  </a:lnTo>
                  <a:lnTo>
                    <a:pt x="1275145" y="598080"/>
                  </a:lnTo>
                  <a:lnTo>
                    <a:pt x="1261475" y="618347"/>
                  </a:lnTo>
                  <a:lnTo>
                    <a:pt x="1241208" y="632017"/>
                  </a:lnTo>
                  <a:lnTo>
                    <a:pt x="1216406" y="637031"/>
                  </a:lnTo>
                  <a:lnTo>
                    <a:pt x="63754" y="637031"/>
                  </a:lnTo>
                  <a:lnTo>
                    <a:pt x="38951" y="632017"/>
                  </a:lnTo>
                  <a:lnTo>
                    <a:pt x="18684" y="618347"/>
                  </a:lnTo>
                  <a:lnTo>
                    <a:pt x="5014" y="598080"/>
                  </a:lnTo>
                  <a:lnTo>
                    <a:pt x="0" y="573277"/>
                  </a:lnTo>
                  <a:lnTo>
                    <a:pt x="0" y="63753"/>
                  </a:lnTo>
                  <a:close/>
                </a:path>
              </a:pathLst>
            </a:custGeom>
            <a:ln w="243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18507" y="2282699"/>
            <a:ext cx="695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3548" y="2463801"/>
            <a:ext cx="1815464" cy="1081405"/>
            <a:chOff x="1979548" y="2463800"/>
            <a:chExt cx="1815464" cy="1081405"/>
          </a:xfrm>
        </p:grpSpPr>
        <p:sp>
          <p:nvSpPr>
            <p:cNvPr id="20" name="object 20"/>
            <p:cNvSpPr/>
            <p:nvPr/>
          </p:nvSpPr>
          <p:spPr>
            <a:xfrm>
              <a:off x="1992248" y="2476500"/>
              <a:ext cx="511809" cy="735330"/>
            </a:xfrm>
            <a:custGeom>
              <a:avLst/>
              <a:gdLst/>
              <a:ahLst/>
              <a:cxnLst/>
              <a:rect l="l" t="t" r="r" b="b"/>
              <a:pathLst>
                <a:path w="511810" h="735330">
                  <a:moveTo>
                    <a:pt x="0" y="0"/>
                  </a:moveTo>
                  <a:lnTo>
                    <a:pt x="511301" y="735076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2407" y="2892551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60" h="640079">
                  <a:moveTo>
                    <a:pt x="1216152" y="0"/>
                  </a:moveTo>
                  <a:lnTo>
                    <a:pt x="64008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8"/>
                  </a:lnTo>
                  <a:lnTo>
                    <a:pt x="0" y="576072"/>
                  </a:lnTo>
                  <a:lnTo>
                    <a:pt x="5036" y="600967"/>
                  </a:lnTo>
                  <a:lnTo>
                    <a:pt x="18764" y="621315"/>
                  </a:lnTo>
                  <a:lnTo>
                    <a:pt x="39112" y="635043"/>
                  </a:lnTo>
                  <a:lnTo>
                    <a:pt x="64008" y="640080"/>
                  </a:lnTo>
                  <a:lnTo>
                    <a:pt x="1216152" y="640080"/>
                  </a:lnTo>
                  <a:lnTo>
                    <a:pt x="1241047" y="635043"/>
                  </a:lnTo>
                  <a:lnTo>
                    <a:pt x="1261395" y="621315"/>
                  </a:lnTo>
                  <a:lnTo>
                    <a:pt x="1275123" y="600967"/>
                  </a:lnTo>
                  <a:lnTo>
                    <a:pt x="1280159" y="576072"/>
                  </a:lnTo>
                  <a:lnTo>
                    <a:pt x="1280159" y="64008"/>
                  </a:lnTo>
                  <a:lnTo>
                    <a:pt x="1275123" y="39112"/>
                  </a:lnTo>
                  <a:lnTo>
                    <a:pt x="1261395" y="18764"/>
                  </a:lnTo>
                  <a:lnTo>
                    <a:pt x="1241047" y="5036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2407" y="2892551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60" h="640079">
                  <a:moveTo>
                    <a:pt x="0" y="64008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8" y="0"/>
                  </a:lnTo>
                  <a:lnTo>
                    <a:pt x="1216152" y="0"/>
                  </a:lnTo>
                  <a:lnTo>
                    <a:pt x="1241047" y="5036"/>
                  </a:lnTo>
                  <a:lnTo>
                    <a:pt x="1261395" y="18764"/>
                  </a:lnTo>
                  <a:lnTo>
                    <a:pt x="1275123" y="39112"/>
                  </a:lnTo>
                  <a:lnTo>
                    <a:pt x="1280159" y="64008"/>
                  </a:lnTo>
                  <a:lnTo>
                    <a:pt x="1280159" y="576072"/>
                  </a:lnTo>
                  <a:lnTo>
                    <a:pt x="1275123" y="600967"/>
                  </a:lnTo>
                  <a:lnTo>
                    <a:pt x="1261395" y="621315"/>
                  </a:lnTo>
                  <a:lnTo>
                    <a:pt x="1241047" y="635043"/>
                  </a:lnTo>
                  <a:lnTo>
                    <a:pt x="1216152" y="640080"/>
                  </a:lnTo>
                  <a:lnTo>
                    <a:pt x="64008" y="640080"/>
                  </a:lnTo>
                  <a:lnTo>
                    <a:pt x="39112" y="635043"/>
                  </a:lnTo>
                  <a:lnTo>
                    <a:pt x="18764" y="621315"/>
                  </a:lnTo>
                  <a:lnTo>
                    <a:pt x="5036" y="600967"/>
                  </a:lnTo>
                  <a:lnTo>
                    <a:pt x="0" y="576072"/>
                  </a:lnTo>
                  <a:lnTo>
                    <a:pt x="0" y="64008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61180" y="3018282"/>
            <a:ext cx="6127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Script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03548" y="2463800"/>
            <a:ext cx="1815464" cy="1816100"/>
            <a:chOff x="1979548" y="2463800"/>
            <a:chExt cx="1815464" cy="1816100"/>
          </a:xfrm>
        </p:grpSpPr>
        <p:sp>
          <p:nvSpPr>
            <p:cNvPr id="25" name="object 25"/>
            <p:cNvSpPr/>
            <p:nvPr/>
          </p:nvSpPr>
          <p:spPr>
            <a:xfrm>
              <a:off x="1992248" y="2476500"/>
              <a:ext cx="511809" cy="1470025"/>
            </a:xfrm>
            <a:custGeom>
              <a:avLst/>
              <a:gdLst/>
              <a:ahLst/>
              <a:cxnLst/>
              <a:rect l="l" t="t" r="r" b="b"/>
              <a:pathLst>
                <a:path w="511810" h="1470025">
                  <a:moveTo>
                    <a:pt x="0" y="0"/>
                  </a:moveTo>
                  <a:lnTo>
                    <a:pt x="511301" y="1470025"/>
                  </a:lnTo>
                </a:path>
              </a:pathLst>
            </a:custGeom>
            <a:ln w="25400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2407" y="3627119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60" h="640079">
                  <a:moveTo>
                    <a:pt x="1216152" y="0"/>
                  </a:moveTo>
                  <a:lnTo>
                    <a:pt x="64008" y="0"/>
                  </a:lnTo>
                  <a:lnTo>
                    <a:pt x="39112" y="5036"/>
                  </a:lnTo>
                  <a:lnTo>
                    <a:pt x="18764" y="18764"/>
                  </a:lnTo>
                  <a:lnTo>
                    <a:pt x="5036" y="39112"/>
                  </a:lnTo>
                  <a:lnTo>
                    <a:pt x="0" y="64007"/>
                  </a:lnTo>
                  <a:lnTo>
                    <a:pt x="0" y="576071"/>
                  </a:lnTo>
                  <a:lnTo>
                    <a:pt x="5036" y="600967"/>
                  </a:lnTo>
                  <a:lnTo>
                    <a:pt x="18764" y="621315"/>
                  </a:lnTo>
                  <a:lnTo>
                    <a:pt x="39112" y="635043"/>
                  </a:lnTo>
                  <a:lnTo>
                    <a:pt x="64008" y="640079"/>
                  </a:lnTo>
                  <a:lnTo>
                    <a:pt x="1216152" y="640079"/>
                  </a:lnTo>
                  <a:lnTo>
                    <a:pt x="1241047" y="635043"/>
                  </a:lnTo>
                  <a:lnTo>
                    <a:pt x="1261395" y="621315"/>
                  </a:lnTo>
                  <a:lnTo>
                    <a:pt x="1275123" y="600967"/>
                  </a:lnTo>
                  <a:lnTo>
                    <a:pt x="1280159" y="576071"/>
                  </a:lnTo>
                  <a:lnTo>
                    <a:pt x="1280159" y="64007"/>
                  </a:lnTo>
                  <a:lnTo>
                    <a:pt x="1275123" y="39112"/>
                  </a:lnTo>
                  <a:lnTo>
                    <a:pt x="1261395" y="18764"/>
                  </a:lnTo>
                  <a:lnTo>
                    <a:pt x="1241047" y="5036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02407" y="3627119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60" h="640079">
                  <a:moveTo>
                    <a:pt x="0" y="64007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8" y="0"/>
                  </a:lnTo>
                  <a:lnTo>
                    <a:pt x="1216152" y="0"/>
                  </a:lnTo>
                  <a:lnTo>
                    <a:pt x="1241047" y="5036"/>
                  </a:lnTo>
                  <a:lnTo>
                    <a:pt x="1261395" y="18764"/>
                  </a:lnTo>
                  <a:lnTo>
                    <a:pt x="1275123" y="39112"/>
                  </a:lnTo>
                  <a:lnTo>
                    <a:pt x="1280159" y="64007"/>
                  </a:lnTo>
                  <a:lnTo>
                    <a:pt x="1280159" y="576071"/>
                  </a:lnTo>
                  <a:lnTo>
                    <a:pt x="1275123" y="600967"/>
                  </a:lnTo>
                  <a:lnTo>
                    <a:pt x="1261395" y="621315"/>
                  </a:lnTo>
                  <a:lnTo>
                    <a:pt x="1241047" y="635043"/>
                  </a:lnTo>
                  <a:lnTo>
                    <a:pt x="1216152" y="640079"/>
                  </a:lnTo>
                  <a:lnTo>
                    <a:pt x="64008" y="640079"/>
                  </a:lnTo>
                  <a:lnTo>
                    <a:pt x="39112" y="635043"/>
                  </a:lnTo>
                  <a:lnTo>
                    <a:pt x="18764" y="621315"/>
                  </a:lnTo>
                  <a:lnTo>
                    <a:pt x="5036" y="600967"/>
                  </a:lnTo>
                  <a:lnTo>
                    <a:pt x="0" y="576071"/>
                  </a:lnTo>
                  <a:lnTo>
                    <a:pt x="0" y="64007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16044" y="3753054"/>
            <a:ext cx="5003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42298" y="4393134"/>
            <a:ext cx="5787930" cy="2096613"/>
            <a:chOff x="2354584" y="4500129"/>
            <a:chExt cx="6211570" cy="231330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4584" y="4500129"/>
              <a:ext cx="6211052" cy="231303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9" y="4660391"/>
              <a:ext cx="5715000" cy="181660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414009" y="929766"/>
            <a:ext cx="484251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1186180" algn="l"/>
                <a:tab pos="1253490" algn="l"/>
                <a:tab pos="1933575" algn="l"/>
                <a:tab pos="2152650" algn="l"/>
                <a:tab pos="2861945" algn="l"/>
                <a:tab pos="3594735" algn="l"/>
                <a:tab pos="3991610" algn="l"/>
                <a:tab pos="4306570" algn="l"/>
              </a:tabLst>
            </a:pP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menunjang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kerjanya,	</a:t>
            </a:r>
            <a:r>
              <a:rPr sz="2400" spc="-5" dirty="0">
                <a:latin typeface="Calibri"/>
                <a:cs typeface="Calibri"/>
              </a:rPr>
              <a:t>SPSS	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windows		menggunakan beberapa </a:t>
            </a:r>
            <a:r>
              <a:rPr sz="2400" dirty="0">
                <a:latin typeface="Calibri"/>
                <a:cs typeface="Calibri"/>
              </a:rPr>
              <a:t>tipe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window,	</a:t>
            </a:r>
            <a:r>
              <a:rPr sz="2400" spc="-10" dirty="0">
                <a:latin typeface="Calibri"/>
                <a:cs typeface="Calibri"/>
              </a:rPr>
              <a:t>yaitu	</a:t>
            </a: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Calibri"/>
                <a:cs typeface="Calibri"/>
              </a:rPr>
              <a:t>SPSS	</a:t>
            </a:r>
            <a:r>
              <a:rPr sz="2400" spc="-10" dirty="0">
                <a:latin typeface="Calibri"/>
                <a:cs typeface="Calibri"/>
              </a:rPr>
              <a:t>Data </a:t>
            </a:r>
            <a:r>
              <a:rPr sz="2400" spc="-35" dirty="0">
                <a:latin typeface="Calibri"/>
                <a:cs typeface="Calibri"/>
              </a:rPr>
              <a:t>Editor,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Output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Window,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Syntax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Window,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Chart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Carousel,</a:t>
            </a:r>
            <a:r>
              <a:rPr sz="2400" i="1" spc="4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Chart</a:t>
            </a:r>
            <a:r>
              <a:rPr sz="2400" i="1" spc="4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Window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Script	</a:t>
            </a:r>
            <a:r>
              <a:rPr sz="2400" dirty="0">
                <a:latin typeface="Calibri"/>
                <a:cs typeface="Calibri"/>
              </a:rPr>
              <a:t>dan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20" dirty="0">
                <a:latin typeface="Calibri"/>
                <a:cs typeface="Calibri"/>
              </a:rPr>
              <a:t>Window.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84045" y="1881560"/>
            <a:ext cx="7941945" cy="4296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spcBef>
                <a:spcPts val="110"/>
              </a:spcBef>
              <a:tabLst>
                <a:tab pos="1029969" algn="l"/>
                <a:tab pos="1285875" algn="l"/>
                <a:tab pos="1368425" algn="l"/>
                <a:tab pos="2037080" algn="l"/>
                <a:tab pos="2800985" algn="l"/>
                <a:tab pos="2925445" algn="l"/>
                <a:tab pos="3756660" algn="l"/>
                <a:tab pos="5432425" algn="l"/>
                <a:tab pos="6812915" algn="l"/>
              </a:tabLst>
            </a:pPr>
            <a:r>
              <a:rPr sz="2800" spc="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en</a:t>
            </a:r>
            <a:r>
              <a:rPr sz="2800" spc="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	:	</a:t>
            </a:r>
            <a:r>
              <a:rPr sz="2800" spc="-5" dirty="0">
                <a:latin typeface="Calibri"/>
                <a:cs typeface="Calibri"/>
              </a:rPr>
              <a:t>Fi</a:t>
            </a:r>
            <a:r>
              <a:rPr sz="2800" dirty="0">
                <a:latin typeface="Calibri"/>
                <a:cs typeface="Calibri"/>
              </a:rPr>
              <a:t>le,	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		D</a:t>
            </a:r>
            <a:r>
              <a:rPr sz="2800" spc="-30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,	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,	</a:t>
            </a:r>
            <a:r>
              <a:rPr sz="2800" spc="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ph</a:t>
            </a:r>
            <a:r>
              <a:rPr sz="2800" spc="-5" dirty="0">
                <a:latin typeface="Calibri"/>
                <a:cs typeface="Calibri"/>
              </a:rPr>
              <a:t>s,  </a:t>
            </a:r>
            <a:r>
              <a:rPr sz="2800" dirty="0">
                <a:latin typeface="Calibri"/>
                <a:cs typeface="Calibri"/>
              </a:rPr>
              <a:t>Utilities,		</a:t>
            </a:r>
            <a:r>
              <a:rPr sz="2800" spc="-35" dirty="0">
                <a:latin typeface="Calibri"/>
                <a:cs typeface="Calibri"/>
              </a:rPr>
              <a:t>Window,	</a:t>
            </a:r>
            <a:r>
              <a:rPr sz="2800" spc="-5" dirty="0">
                <a:latin typeface="Calibri"/>
                <a:cs typeface="Calibri"/>
              </a:rPr>
              <a:t>Help.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6985">
              <a:tabLst>
                <a:tab pos="844550" algn="l"/>
                <a:tab pos="1323340" algn="l"/>
                <a:tab pos="1430020" algn="l"/>
                <a:tab pos="1564005" algn="l"/>
                <a:tab pos="1832610" algn="l"/>
                <a:tab pos="1878330" algn="l"/>
                <a:tab pos="2518410" algn="l"/>
                <a:tab pos="2713990" algn="l"/>
                <a:tab pos="3006725" algn="l"/>
                <a:tab pos="3289935" algn="l"/>
                <a:tab pos="3356610" algn="l"/>
                <a:tab pos="3405504" algn="l"/>
                <a:tab pos="3442335" algn="l"/>
                <a:tab pos="3930015" algn="l"/>
                <a:tab pos="4067175" algn="l"/>
                <a:tab pos="4316730" algn="l"/>
                <a:tab pos="4494530" algn="l"/>
                <a:tab pos="4613275" algn="l"/>
                <a:tab pos="4838700" algn="l"/>
                <a:tab pos="5158740" algn="l"/>
                <a:tab pos="5369560" algn="l"/>
                <a:tab pos="5471160" algn="l"/>
                <a:tab pos="5975985" algn="l"/>
                <a:tab pos="6128385" algn="l"/>
                <a:tab pos="6564630" algn="l"/>
                <a:tab pos="6753859" algn="l"/>
                <a:tab pos="6842125" algn="l"/>
              </a:tabLst>
            </a:pPr>
            <a:r>
              <a:rPr sz="2800" spc="-15" dirty="0">
                <a:latin typeface="Calibri"/>
                <a:cs typeface="Calibri"/>
              </a:rPr>
              <a:t>Data	</a:t>
            </a:r>
            <a:r>
              <a:rPr sz="2800" spc="-5" dirty="0">
                <a:latin typeface="Calibri"/>
                <a:cs typeface="Calibri"/>
              </a:rPr>
              <a:t>editor		</a:t>
            </a:r>
            <a:r>
              <a:rPr sz="2800" dirty="0">
                <a:latin typeface="Calibri"/>
                <a:cs typeface="Calibri"/>
              </a:rPr>
              <a:t>adalah	window	</a:t>
            </a:r>
            <a:r>
              <a:rPr sz="2800" spc="-15" dirty="0">
                <a:latin typeface="Calibri"/>
                <a:cs typeface="Calibri"/>
              </a:rPr>
              <a:t>yang	</a:t>
            </a:r>
            <a:r>
              <a:rPr sz="2800" spc="-10" dirty="0">
                <a:latin typeface="Calibri"/>
                <a:cs typeface="Calibri"/>
              </a:rPr>
              <a:t>bersama	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window	pertama	</a:t>
            </a:r>
            <a:r>
              <a:rPr sz="2800" spc="-15" dirty="0">
                <a:latin typeface="Calibri"/>
                <a:cs typeface="Calibri"/>
              </a:rPr>
              <a:t>kali				keluar	</a:t>
            </a:r>
            <a:r>
              <a:rPr sz="2800" spc="-5" dirty="0">
                <a:latin typeface="Calibri"/>
                <a:cs typeface="Calibri"/>
              </a:rPr>
              <a:t>pada	saat		pertama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kali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dioperasikannya	</a:t>
            </a:r>
            <a:r>
              <a:rPr sz="2800" dirty="0">
                <a:latin typeface="Calibri"/>
                <a:cs typeface="Calibri"/>
              </a:rPr>
              <a:t>SPSS		</a:t>
            </a:r>
            <a:r>
              <a:rPr sz="2800" spc="-10" dirty="0">
                <a:latin typeface="Calibri"/>
                <a:cs typeface="Calibri"/>
              </a:rPr>
              <a:t>for	</a:t>
            </a:r>
            <a:r>
              <a:rPr sz="2800" dirty="0">
                <a:latin typeface="Calibri"/>
                <a:cs typeface="Calibri"/>
              </a:rPr>
              <a:t>windows.		Window		ini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berwujud		</a:t>
            </a:r>
            <a:r>
              <a:rPr sz="2800" spc="-20" dirty="0">
                <a:latin typeface="Calibri"/>
                <a:cs typeface="Calibri"/>
              </a:rPr>
              <a:t>kotak-kotak			</a:t>
            </a:r>
            <a:r>
              <a:rPr sz="2800" spc="-10" dirty="0">
                <a:latin typeface="Calibri"/>
                <a:cs typeface="Calibri"/>
              </a:rPr>
              <a:t>persegi		</a:t>
            </a:r>
            <a:r>
              <a:rPr sz="2800" spc="-5" dirty="0">
                <a:latin typeface="Calibri"/>
                <a:cs typeface="Calibri"/>
              </a:rPr>
              <a:t>(sel-sel</a:t>
            </a:r>
            <a:r>
              <a:rPr sz="2800" dirty="0">
                <a:latin typeface="Calibri"/>
                <a:cs typeface="Calibri"/>
              </a:rPr>
              <a:t> )	</a:t>
            </a:r>
            <a:r>
              <a:rPr sz="2800" spc="-5" dirty="0">
                <a:latin typeface="Calibri"/>
                <a:cs typeface="Calibri"/>
              </a:rPr>
              <a:t>sejenis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tampilan</a:t>
            </a:r>
            <a:r>
              <a:rPr sz="2800" spc="-10" dirty="0">
                <a:latin typeface="Calibri"/>
                <a:cs typeface="Calibri"/>
              </a:rPr>
              <a:t> spreadsheet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		</a:t>
            </a:r>
            <a:r>
              <a:rPr sz="2800" dirty="0">
                <a:latin typeface="Calibri"/>
                <a:cs typeface="Calibri"/>
              </a:rPr>
              <a:t>berfungsi </a:t>
            </a:r>
            <a:r>
              <a:rPr sz="2800" spc="-10" dirty="0">
                <a:latin typeface="Calibri"/>
                <a:cs typeface="Calibri"/>
              </a:rPr>
              <a:t>sebagai	sarana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pemasukan	</a:t>
            </a:r>
            <a:r>
              <a:rPr sz="2800" spc="-15" dirty="0">
                <a:latin typeface="Calibri"/>
                <a:cs typeface="Calibri"/>
              </a:rPr>
              <a:t>data,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penghapusan,	pengurutan </a:t>
            </a:r>
            <a:r>
              <a:rPr sz="2800" dirty="0">
                <a:latin typeface="Calibri"/>
                <a:cs typeface="Calibri"/>
              </a:rPr>
              <a:t>dan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berbagai		</a:t>
            </a:r>
            <a:r>
              <a:rPr sz="2800" spc="-5" dirty="0">
                <a:latin typeface="Calibri"/>
                <a:cs typeface="Calibri"/>
              </a:rPr>
              <a:t>pengolahan	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aslinya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6EE15E8-8ADF-4370-8223-16BD011D2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985237"/>
            <a:ext cx="1005840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4800" spc="-215" dirty="0">
                <a:solidFill>
                  <a:schemeClr val="tx1"/>
                </a:solidFill>
                <a:latin typeface="Calibri"/>
                <a:cs typeface="Calibri"/>
              </a:rPr>
              <a:t>Data</a:t>
            </a:r>
            <a:r>
              <a:rPr lang="en-ID" sz="4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ID" sz="4800" spc="-30" dirty="0">
                <a:solidFill>
                  <a:schemeClr val="tx1"/>
                </a:solidFill>
                <a:latin typeface="Calibri"/>
                <a:cs typeface="Calibri"/>
              </a:rPr>
              <a:t>Editor</a:t>
            </a:r>
            <a:endParaRPr lang="en-ID" sz="4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800" y="855163"/>
            <a:ext cx="8686800" cy="5309870"/>
            <a:chOff x="304800" y="749617"/>
            <a:chExt cx="8686800" cy="5309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143000"/>
              <a:ext cx="8686800" cy="49164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762000"/>
              <a:ext cx="2209800" cy="514350"/>
            </a:xfrm>
            <a:custGeom>
              <a:avLst/>
              <a:gdLst/>
              <a:ahLst/>
              <a:cxnLst/>
              <a:rect l="l" t="t" r="r" b="b"/>
              <a:pathLst>
                <a:path w="2209800" h="514350">
                  <a:moveTo>
                    <a:pt x="2209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68300" y="457200"/>
                  </a:lnTo>
                  <a:lnTo>
                    <a:pt x="644537" y="514350"/>
                  </a:lnTo>
                  <a:lnTo>
                    <a:pt x="920750" y="457200"/>
                  </a:lnTo>
                  <a:lnTo>
                    <a:pt x="2209800" y="4572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2000"/>
              <a:ext cx="2209800" cy="514350"/>
            </a:xfrm>
            <a:custGeom>
              <a:avLst/>
              <a:gdLst/>
              <a:ahLst/>
              <a:cxnLst/>
              <a:rect l="l" t="t" r="r" b="b"/>
              <a:pathLst>
                <a:path w="2209800" h="514350">
                  <a:moveTo>
                    <a:pt x="0" y="0"/>
                  </a:moveTo>
                  <a:lnTo>
                    <a:pt x="368300" y="0"/>
                  </a:lnTo>
                  <a:lnTo>
                    <a:pt x="920750" y="0"/>
                  </a:lnTo>
                  <a:lnTo>
                    <a:pt x="2209800" y="0"/>
                  </a:lnTo>
                  <a:lnTo>
                    <a:pt x="2209800" y="266700"/>
                  </a:lnTo>
                  <a:lnTo>
                    <a:pt x="2209800" y="381000"/>
                  </a:lnTo>
                  <a:lnTo>
                    <a:pt x="2209800" y="457200"/>
                  </a:lnTo>
                  <a:lnTo>
                    <a:pt x="920750" y="457200"/>
                  </a:lnTo>
                  <a:lnTo>
                    <a:pt x="644537" y="514350"/>
                  </a:lnTo>
                  <a:lnTo>
                    <a:pt x="368300" y="457200"/>
                  </a:lnTo>
                  <a:lnTo>
                    <a:pt x="0" y="45720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85695" y="826134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6418" y="978218"/>
            <a:ext cx="2234565" cy="539115"/>
            <a:chOff x="4102417" y="978217"/>
            <a:chExt cx="2234565" cy="539115"/>
          </a:xfrm>
        </p:grpSpPr>
        <p:sp>
          <p:nvSpPr>
            <p:cNvPr id="8" name="object 8"/>
            <p:cNvSpPr/>
            <p:nvPr/>
          </p:nvSpPr>
          <p:spPr>
            <a:xfrm>
              <a:off x="4114799" y="990600"/>
              <a:ext cx="2209800" cy="514350"/>
            </a:xfrm>
            <a:custGeom>
              <a:avLst/>
              <a:gdLst/>
              <a:ahLst/>
              <a:cxnLst/>
              <a:rect l="l" t="t" r="r" b="b"/>
              <a:pathLst>
                <a:path w="2209800" h="514350">
                  <a:moveTo>
                    <a:pt x="2209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68300" y="457200"/>
                  </a:lnTo>
                  <a:lnTo>
                    <a:pt x="644525" y="514350"/>
                  </a:lnTo>
                  <a:lnTo>
                    <a:pt x="920750" y="457200"/>
                  </a:lnTo>
                  <a:lnTo>
                    <a:pt x="2209800" y="4572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4799" y="990600"/>
              <a:ext cx="2209800" cy="514350"/>
            </a:xfrm>
            <a:custGeom>
              <a:avLst/>
              <a:gdLst/>
              <a:ahLst/>
              <a:cxnLst/>
              <a:rect l="l" t="t" r="r" b="b"/>
              <a:pathLst>
                <a:path w="2209800" h="514350">
                  <a:moveTo>
                    <a:pt x="0" y="0"/>
                  </a:moveTo>
                  <a:lnTo>
                    <a:pt x="368300" y="0"/>
                  </a:lnTo>
                  <a:lnTo>
                    <a:pt x="920750" y="0"/>
                  </a:lnTo>
                  <a:lnTo>
                    <a:pt x="2209800" y="0"/>
                  </a:lnTo>
                  <a:lnTo>
                    <a:pt x="2209800" y="266700"/>
                  </a:lnTo>
                  <a:lnTo>
                    <a:pt x="2209800" y="381000"/>
                  </a:lnTo>
                  <a:lnTo>
                    <a:pt x="2209800" y="457200"/>
                  </a:lnTo>
                  <a:lnTo>
                    <a:pt x="920750" y="457200"/>
                  </a:lnTo>
                  <a:lnTo>
                    <a:pt x="644525" y="514350"/>
                  </a:lnTo>
                  <a:lnTo>
                    <a:pt x="368300" y="457200"/>
                  </a:lnTo>
                  <a:lnTo>
                    <a:pt x="0" y="45720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74690" y="1054734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Menu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31418" y="1887664"/>
            <a:ext cx="2234565" cy="868044"/>
            <a:chOff x="6007417" y="1887664"/>
            <a:chExt cx="2234565" cy="868044"/>
          </a:xfrm>
        </p:grpSpPr>
        <p:sp>
          <p:nvSpPr>
            <p:cNvPr id="12" name="object 12"/>
            <p:cNvSpPr/>
            <p:nvPr/>
          </p:nvSpPr>
          <p:spPr>
            <a:xfrm>
              <a:off x="6019799" y="1900046"/>
              <a:ext cx="2209800" cy="843280"/>
            </a:xfrm>
            <a:custGeom>
              <a:avLst/>
              <a:gdLst/>
              <a:ahLst/>
              <a:cxnLst/>
              <a:rect l="l" t="t" r="r" b="b"/>
              <a:pathLst>
                <a:path w="2209800" h="843280">
                  <a:moveTo>
                    <a:pt x="363220" y="0"/>
                  </a:moveTo>
                  <a:lnTo>
                    <a:pt x="368300" y="385952"/>
                  </a:lnTo>
                  <a:lnTo>
                    <a:pt x="0" y="385952"/>
                  </a:lnTo>
                  <a:lnTo>
                    <a:pt x="0" y="843152"/>
                  </a:lnTo>
                  <a:lnTo>
                    <a:pt x="2209800" y="843152"/>
                  </a:lnTo>
                  <a:lnTo>
                    <a:pt x="2209800" y="385952"/>
                  </a:lnTo>
                  <a:lnTo>
                    <a:pt x="920750" y="385952"/>
                  </a:lnTo>
                  <a:lnTo>
                    <a:pt x="3632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9799" y="1900046"/>
              <a:ext cx="2209800" cy="843280"/>
            </a:xfrm>
            <a:custGeom>
              <a:avLst/>
              <a:gdLst/>
              <a:ahLst/>
              <a:cxnLst/>
              <a:rect l="l" t="t" r="r" b="b"/>
              <a:pathLst>
                <a:path w="2209800" h="843280">
                  <a:moveTo>
                    <a:pt x="0" y="385952"/>
                  </a:moveTo>
                  <a:lnTo>
                    <a:pt x="368300" y="385952"/>
                  </a:lnTo>
                  <a:lnTo>
                    <a:pt x="363220" y="0"/>
                  </a:lnTo>
                  <a:lnTo>
                    <a:pt x="920750" y="385952"/>
                  </a:lnTo>
                  <a:lnTo>
                    <a:pt x="2209800" y="385952"/>
                  </a:lnTo>
                  <a:lnTo>
                    <a:pt x="2209800" y="462152"/>
                  </a:lnTo>
                  <a:lnTo>
                    <a:pt x="2209800" y="576452"/>
                  </a:lnTo>
                  <a:lnTo>
                    <a:pt x="2209800" y="843152"/>
                  </a:lnTo>
                  <a:lnTo>
                    <a:pt x="920750" y="843152"/>
                  </a:lnTo>
                  <a:lnTo>
                    <a:pt x="368300" y="843152"/>
                  </a:lnTo>
                  <a:lnTo>
                    <a:pt x="0" y="843152"/>
                  </a:lnTo>
                  <a:lnTo>
                    <a:pt x="0" y="576452"/>
                  </a:lnTo>
                  <a:lnTo>
                    <a:pt x="0" y="462152"/>
                  </a:lnTo>
                  <a:lnTo>
                    <a:pt x="0" y="385952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62620" y="2350770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6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pc="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40618" y="3645218"/>
            <a:ext cx="2234565" cy="680085"/>
            <a:chOff x="3416617" y="3645217"/>
            <a:chExt cx="2234565" cy="680085"/>
          </a:xfrm>
        </p:grpSpPr>
        <p:sp>
          <p:nvSpPr>
            <p:cNvPr id="16" name="object 16"/>
            <p:cNvSpPr/>
            <p:nvPr/>
          </p:nvSpPr>
          <p:spPr>
            <a:xfrm>
              <a:off x="3428999" y="3657599"/>
              <a:ext cx="2209800" cy="655320"/>
            </a:xfrm>
            <a:custGeom>
              <a:avLst/>
              <a:gdLst/>
              <a:ahLst/>
              <a:cxnLst/>
              <a:rect l="l" t="t" r="r" b="b"/>
              <a:pathLst>
                <a:path w="2209800" h="655320">
                  <a:moveTo>
                    <a:pt x="2209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68300" y="457200"/>
                  </a:lnTo>
                  <a:lnTo>
                    <a:pt x="644525" y="655066"/>
                  </a:lnTo>
                  <a:lnTo>
                    <a:pt x="920750" y="457200"/>
                  </a:lnTo>
                  <a:lnTo>
                    <a:pt x="2209800" y="4572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8999" y="3657599"/>
              <a:ext cx="2209800" cy="655320"/>
            </a:xfrm>
            <a:custGeom>
              <a:avLst/>
              <a:gdLst/>
              <a:ahLst/>
              <a:cxnLst/>
              <a:rect l="l" t="t" r="r" b="b"/>
              <a:pathLst>
                <a:path w="2209800" h="655320">
                  <a:moveTo>
                    <a:pt x="0" y="0"/>
                  </a:moveTo>
                  <a:lnTo>
                    <a:pt x="368300" y="0"/>
                  </a:lnTo>
                  <a:lnTo>
                    <a:pt x="920750" y="0"/>
                  </a:lnTo>
                  <a:lnTo>
                    <a:pt x="2209800" y="0"/>
                  </a:lnTo>
                  <a:lnTo>
                    <a:pt x="2209800" y="266700"/>
                  </a:lnTo>
                  <a:lnTo>
                    <a:pt x="2209800" y="381000"/>
                  </a:lnTo>
                  <a:lnTo>
                    <a:pt x="2209800" y="457200"/>
                  </a:lnTo>
                  <a:lnTo>
                    <a:pt x="920750" y="457200"/>
                  </a:lnTo>
                  <a:lnTo>
                    <a:pt x="644525" y="655066"/>
                  </a:lnTo>
                  <a:lnTo>
                    <a:pt x="368300" y="457200"/>
                  </a:lnTo>
                  <a:lnTo>
                    <a:pt x="0" y="45720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67884" y="3722878"/>
            <a:ext cx="781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Sel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Aktif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76400" y="5181600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838200"/>
                </a:moveTo>
                <a:lnTo>
                  <a:pt x="2667000" y="838200"/>
                </a:lnTo>
                <a:lnTo>
                  <a:pt x="2667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2438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CCEEE0-5AC2-437B-B5FF-44732EB116D2}"/>
              </a:ext>
            </a:extLst>
          </p:cNvPr>
          <p:cNvSpPr txBox="1"/>
          <p:nvPr/>
        </p:nvSpPr>
        <p:spPr>
          <a:xfrm>
            <a:off x="1175656" y="304800"/>
            <a:ext cx="449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Layar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Pengisian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89672" y="0"/>
            <a:ext cx="8683625" cy="6348730"/>
            <a:chOff x="225552" y="301764"/>
            <a:chExt cx="8683625" cy="6348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552" y="301764"/>
              <a:ext cx="8683371" cy="63486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324" y="330707"/>
              <a:ext cx="8531352" cy="6196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324" y="330707"/>
              <a:ext cx="8531860" cy="6196965"/>
            </a:xfrm>
            <a:custGeom>
              <a:avLst/>
              <a:gdLst/>
              <a:ahLst/>
              <a:cxnLst/>
              <a:rect l="l" t="t" r="r" b="b"/>
              <a:pathLst>
                <a:path w="8531860" h="6196965">
                  <a:moveTo>
                    <a:pt x="0" y="128905"/>
                  </a:moveTo>
                  <a:lnTo>
                    <a:pt x="10133" y="78759"/>
                  </a:lnTo>
                  <a:lnTo>
                    <a:pt x="37769" y="37782"/>
                  </a:lnTo>
                  <a:lnTo>
                    <a:pt x="78759" y="10140"/>
                  </a:lnTo>
                  <a:lnTo>
                    <a:pt x="128955" y="0"/>
                  </a:lnTo>
                  <a:lnTo>
                    <a:pt x="8402447" y="0"/>
                  </a:lnTo>
                  <a:lnTo>
                    <a:pt x="8452592" y="10140"/>
                  </a:lnTo>
                  <a:lnTo>
                    <a:pt x="8493569" y="37782"/>
                  </a:lnTo>
                  <a:lnTo>
                    <a:pt x="8521211" y="78759"/>
                  </a:lnTo>
                  <a:lnTo>
                    <a:pt x="8531352" y="128905"/>
                  </a:lnTo>
                  <a:lnTo>
                    <a:pt x="8531352" y="6067628"/>
                  </a:lnTo>
                  <a:lnTo>
                    <a:pt x="8521211" y="6117824"/>
                  </a:lnTo>
                  <a:lnTo>
                    <a:pt x="8493569" y="6158814"/>
                  </a:lnTo>
                  <a:lnTo>
                    <a:pt x="8452592" y="6186450"/>
                  </a:lnTo>
                  <a:lnTo>
                    <a:pt x="8402447" y="6196584"/>
                  </a:lnTo>
                  <a:lnTo>
                    <a:pt x="128955" y="6196584"/>
                  </a:lnTo>
                  <a:lnTo>
                    <a:pt x="78759" y="6186450"/>
                  </a:lnTo>
                  <a:lnTo>
                    <a:pt x="37769" y="6158814"/>
                  </a:lnTo>
                  <a:lnTo>
                    <a:pt x="10133" y="6117824"/>
                  </a:lnTo>
                  <a:lnTo>
                    <a:pt x="0" y="6067628"/>
                  </a:lnTo>
                  <a:lnTo>
                    <a:pt x="0" y="128905"/>
                  </a:lnTo>
                  <a:close/>
                </a:path>
              </a:pathLst>
            </a:custGeom>
            <a:ln w="3175">
              <a:solidFill>
                <a:srgbClr val="A3A2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576" y="432815"/>
              <a:ext cx="8308848" cy="5486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609600"/>
              <a:ext cx="8077200" cy="41910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00199" y="2285999"/>
              <a:ext cx="6148070" cy="3416935"/>
            </a:xfrm>
            <a:custGeom>
              <a:avLst/>
              <a:gdLst/>
              <a:ahLst/>
              <a:cxnLst/>
              <a:rect l="l" t="t" r="r" b="b"/>
              <a:pathLst>
                <a:path w="6148070" h="3416935">
                  <a:moveTo>
                    <a:pt x="6147815" y="0"/>
                  </a:moveTo>
                  <a:lnTo>
                    <a:pt x="0" y="0"/>
                  </a:lnTo>
                  <a:lnTo>
                    <a:pt x="0" y="3416808"/>
                  </a:lnTo>
                  <a:lnTo>
                    <a:pt x="6147815" y="3416808"/>
                  </a:lnTo>
                  <a:lnTo>
                    <a:pt x="6147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0199" y="2285999"/>
              <a:ext cx="6148070" cy="3416935"/>
            </a:xfrm>
            <a:custGeom>
              <a:avLst/>
              <a:gdLst/>
              <a:ahLst/>
              <a:cxnLst/>
              <a:rect l="l" t="t" r="r" b="b"/>
              <a:pathLst>
                <a:path w="6148070" h="3416935">
                  <a:moveTo>
                    <a:pt x="0" y="3416808"/>
                  </a:moveTo>
                  <a:lnTo>
                    <a:pt x="6147815" y="3416808"/>
                  </a:lnTo>
                  <a:lnTo>
                    <a:pt x="6147815" y="0"/>
                  </a:lnTo>
                  <a:lnTo>
                    <a:pt x="0" y="0"/>
                  </a:lnTo>
                  <a:lnTo>
                    <a:pt x="0" y="3416808"/>
                  </a:lnTo>
                  <a:close/>
                </a:path>
              </a:pathLst>
            </a:custGeom>
            <a:ln w="42672">
              <a:solidFill>
                <a:srgbClr val="9F29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16275" y="2317241"/>
            <a:ext cx="2315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Variable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View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6276" y="3048711"/>
            <a:ext cx="18116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945" indent="-576580">
              <a:spcBef>
                <a:spcPts val="100"/>
              </a:spcBef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spc="-65" dirty="0">
                <a:latin typeface="Verdana"/>
                <a:cs typeface="Verdana"/>
              </a:rPr>
              <a:t>Type</a:t>
            </a:r>
            <a:endParaRPr sz="2400">
              <a:latin typeface="Verdana"/>
              <a:cs typeface="Verdana"/>
            </a:endParaRPr>
          </a:p>
          <a:p>
            <a:pPr marL="575945" indent="-576580">
              <a:spcBef>
                <a:spcPts val="5"/>
              </a:spcBef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spc="-5" dirty="0">
                <a:latin typeface="Verdana"/>
                <a:cs typeface="Verdana"/>
              </a:rPr>
              <a:t>Width</a:t>
            </a:r>
            <a:endParaRPr sz="2400">
              <a:latin typeface="Verdana"/>
              <a:cs typeface="Verdana"/>
            </a:endParaRPr>
          </a:p>
          <a:p>
            <a:pPr marL="575945" indent="-576580"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spc="-5" dirty="0">
                <a:latin typeface="Verdana"/>
                <a:cs typeface="Verdana"/>
              </a:rPr>
              <a:t>Decimal</a:t>
            </a:r>
            <a:endParaRPr sz="2400">
              <a:latin typeface="Verdana"/>
              <a:cs typeface="Verdana"/>
            </a:endParaRPr>
          </a:p>
          <a:p>
            <a:pPr marL="575945" indent="-576580"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dirty="0">
                <a:latin typeface="Verdana"/>
                <a:cs typeface="Verdana"/>
              </a:rPr>
              <a:t>Label</a:t>
            </a:r>
            <a:endParaRPr sz="2400">
              <a:latin typeface="Verdana"/>
              <a:cs typeface="Verdana"/>
            </a:endParaRPr>
          </a:p>
          <a:p>
            <a:pPr marL="575945" indent="-576580"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spc="-25" dirty="0">
                <a:latin typeface="Verdana"/>
                <a:cs typeface="Verdana"/>
              </a:rPr>
              <a:t>Values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1156" y="3048711"/>
            <a:ext cx="190817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945" indent="-576580">
              <a:spcBef>
                <a:spcPts val="100"/>
              </a:spcBef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spc="-10" dirty="0">
                <a:latin typeface="Verdana"/>
                <a:cs typeface="Verdana"/>
              </a:rPr>
              <a:t>Missing</a:t>
            </a:r>
            <a:endParaRPr sz="2400">
              <a:latin typeface="Verdana"/>
              <a:cs typeface="Verdana"/>
            </a:endParaRPr>
          </a:p>
          <a:p>
            <a:pPr marL="575945" indent="-576580">
              <a:spcBef>
                <a:spcPts val="5"/>
              </a:spcBef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spc="-10" dirty="0">
                <a:latin typeface="Verdana"/>
                <a:cs typeface="Verdana"/>
              </a:rPr>
              <a:t>Columns</a:t>
            </a:r>
            <a:endParaRPr sz="2400">
              <a:latin typeface="Verdana"/>
              <a:cs typeface="Verdana"/>
            </a:endParaRPr>
          </a:p>
          <a:p>
            <a:pPr marL="575945" indent="-576580"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spc="-10" dirty="0">
                <a:latin typeface="Verdana"/>
                <a:cs typeface="Verdana"/>
              </a:rPr>
              <a:t>Align</a:t>
            </a:r>
            <a:endParaRPr sz="2400">
              <a:latin typeface="Verdana"/>
              <a:cs typeface="Verdana"/>
            </a:endParaRPr>
          </a:p>
          <a:p>
            <a:pPr marL="575945" indent="-576580"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spc="-5" dirty="0">
                <a:latin typeface="Verdana"/>
                <a:cs typeface="Verdana"/>
              </a:rPr>
              <a:t>Measure</a:t>
            </a:r>
            <a:endParaRPr sz="2400">
              <a:latin typeface="Verdana"/>
              <a:cs typeface="Verdana"/>
            </a:endParaRPr>
          </a:p>
          <a:p>
            <a:pPr marL="575945" indent="-576580">
              <a:buFont typeface="Wingdings"/>
              <a:buChar char=""/>
              <a:tabLst>
                <a:tab pos="575945" algn="l"/>
                <a:tab pos="576580" algn="l"/>
              </a:tabLst>
            </a:pPr>
            <a:r>
              <a:rPr sz="2400" spc="-10" dirty="0">
                <a:latin typeface="Verdana"/>
                <a:cs typeface="Verdana"/>
              </a:rPr>
              <a:t>Role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DF16-4BA0-4DED-97E6-1780AA8A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260985">
              <a:spcBef>
                <a:spcPts val="100"/>
              </a:spcBef>
              <a:tabLst>
                <a:tab pos="1054100" algn="l"/>
                <a:tab pos="1528445" algn="l"/>
                <a:tab pos="2150110" algn="l"/>
                <a:tab pos="5713095" algn="l"/>
              </a:tabLst>
            </a:pPr>
            <a:r>
              <a:rPr lang="en-ID" sz="2000" spc="-5" dirty="0">
                <a:latin typeface="Verdana"/>
                <a:cs typeface="Verdana"/>
              </a:rPr>
              <a:t>Menu	</a:t>
            </a:r>
            <a:r>
              <a:rPr lang="en-ID" sz="2000" dirty="0">
                <a:latin typeface="Verdana"/>
                <a:cs typeface="Verdana"/>
              </a:rPr>
              <a:t>:</a:t>
            </a:r>
            <a:r>
              <a:rPr lang="en-ID" sz="2000" spc="-10" dirty="0">
                <a:latin typeface="Verdana"/>
                <a:cs typeface="Verdana"/>
              </a:rPr>
              <a:t> File,	</a:t>
            </a:r>
            <a:r>
              <a:rPr lang="en-ID" sz="2000" spc="-15" dirty="0">
                <a:latin typeface="Verdana"/>
                <a:cs typeface="Verdana"/>
              </a:rPr>
              <a:t>Edit,</a:t>
            </a:r>
            <a:r>
              <a:rPr lang="en-ID" sz="2000" spc="15" dirty="0">
                <a:latin typeface="Verdana"/>
                <a:cs typeface="Verdana"/>
              </a:rPr>
              <a:t> </a:t>
            </a:r>
            <a:r>
              <a:rPr lang="en-ID" sz="2000" spc="-5" dirty="0">
                <a:latin typeface="Verdana"/>
                <a:cs typeface="Verdana"/>
              </a:rPr>
              <a:t>Data,</a:t>
            </a:r>
            <a:r>
              <a:rPr lang="en-ID" sz="2000" spc="-15" dirty="0">
                <a:latin typeface="Verdana"/>
                <a:cs typeface="Verdana"/>
              </a:rPr>
              <a:t> </a:t>
            </a:r>
            <a:r>
              <a:rPr lang="en-ID" sz="2000" spc="-30" dirty="0">
                <a:latin typeface="Verdana"/>
                <a:cs typeface="Verdana"/>
              </a:rPr>
              <a:t>Transform,</a:t>
            </a:r>
            <a:r>
              <a:rPr lang="en-ID" sz="2000" spc="15" dirty="0">
                <a:latin typeface="Verdana"/>
                <a:cs typeface="Verdana"/>
              </a:rPr>
              <a:t> </a:t>
            </a:r>
            <a:r>
              <a:rPr lang="en-ID" sz="2000" spc="-10" dirty="0">
                <a:latin typeface="Verdana"/>
                <a:cs typeface="Verdana"/>
              </a:rPr>
              <a:t>Statistics, </a:t>
            </a:r>
            <a:r>
              <a:rPr lang="en-ID" sz="2000" spc="-830" dirty="0">
                <a:latin typeface="Verdana"/>
                <a:cs typeface="Verdana"/>
              </a:rPr>
              <a:t> </a:t>
            </a:r>
            <a:r>
              <a:rPr lang="en-ID" sz="2000" spc="-5" dirty="0" err="1">
                <a:latin typeface="Verdana"/>
                <a:cs typeface="Verdana"/>
              </a:rPr>
              <a:t>Analyze,</a:t>
            </a:r>
            <a:r>
              <a:rPr lang="en-ID" sz="2000" spc="-10" dirty="0" err="1">
                <a:latin typeface="Verdana"/>
                <a:cs typeface="Verdana"/>
              </a:rPr>
              <a:t>Graphs</a:t>
            </a:r>
            <a:r>
              <a:rPr lang="en-ID" sz="2000" spc="-10" dirty="0">
                <a:latin typeface="Verdana"/>
                <a:cs typeface="Verdana"/>
              </a:rPr>
              <a:t>,</a:t>
            </a:r>
            <a:r>
              <a:rPr lang="en-ID" sz="2000" spc="50" dirty="0">
                <a:latin typeface="Verdana"/>
                <a:cs typeface="Verdana"/>
              </a:rPr>
              <a:t> </a:t>
            </a:r>
            <a:r>
              <a:rPr lang="en-ID" sz="2000" spc="-15" dirty="0">
                <a:latin typeface="Verdana"/>
                <a:cs typeface="Verdana"/>
              </a:rPr>
              <a:t>Utilities,</a:t>
            </a:r>
            <a:r>
              <a:rPr lang="en-ID" sz="2000" spc="100" dirty="0">
                <a:latin typeface="Verdana"/>
                <a:cs typeface="Verdana"/>
              </a:rPr>
              <a:t> </a:t>
            </a:r>
            <a:r>
              <a:rPr lang="en-ID" sz="2000" spc="-15" dirty="0" err="1">
                <a:latin typeface="Verdana"/>
                <a:cs typeface="Verdana"/>
              </a:rPr>
              <a:t>Window,Help</a:t>
            </a:r>
            <a:r>
              <a:rPr lang="en-ID" sz="2000" spc="-15" dirty="0">
                <a:latin typeface="Verdana"/>
                <a:cs typeface="Verdana"/>
              </a:rPr>
              <a:t>.</a:t>
            </a:r>
            <a:endParaRPr lang="en-ID" sz="2000" dirty="0">
              <a:latin typeface="Verdana"/>
              <a:cs typeface="Verdana"/>
            </a:endParaRPr>
          </a:p>
          <a:p>
            <a:pPr>
              <a:spcBef>
                <a:spcPts val="25"/>
              </a:spcBef>
            </a:pPr>
            <a:endParaRPr lang="en-ID" sz="2000" dirty="0">
              <a:latin typeface="Verdana"/>
              <a:cs typeface="Verdana"/>
            </a:endParaRPr>
          </a:p>
          <a:p>
            <a:pPr marL="0" marR="360045" indent="0">
              <a:buNone/>
              <a:tabLst>
                <a:tab pos="174625" algn="l"/>
                <a:tab pos="1285875" algn="l"/>
                <a:tab pos="1411288" algn="l"/>
                <a:tab pos="1960563" algn="l"/>
                <a:tab pos="2006600" algn="l"/>
                <a:tab pos="2332038" algn="l"/>
                <a:tab pos="2655888" algn="l"/>
                <a:tab pos="3219450" algn="l"/>
                <a:tab pos="3551238" algn="l"/>
                <a:tab pos="3771900" algn="l"/>
                <a:tab pos="3886200" algn="l"/>
                <a:tab pos="4633913" algn="l"/>
                <a:tab pos="4708525" algn="l"/>
                <a:tab pos="4772025" algn="l"/>
                <a:tab pos="5514975" algn="l"/>
                <a:tab pos="5548313" algn="l"/>
                <a:tab pos="5573713" algn="l"/>
                <a:tab pos="5654675" algn="l"/>
                <a:tab pos="6080125" algn="l"/>
              </a:tabLst>
            </a:pPr>
            <a:r>
              <a:rPr lang="en-ID" sz="2000" spc="-10" dirty="0">
                <a:latin typeface="Verdana"/>
                <a:cs typeface="Verdana"/>
              </a:rPr>
              <a:t>Output		</a:t>
            </a:r>
            <a:r>
              <a:rPr lang="en-ID" sz="2000" spc="-5" dirty="0">
                <a:latin typeface="Verdana"/>
                <a:cs typeface="Verdana"/>
              </a:rPr>
              <a:t>window	</a:t>
            </a:r>
            <a:r>
              <a:rPr lang="en-ID" sz="2000" spc="-5" dirty="0" err="1">
                <a:latin typeface="Verdana"/>
                <a:cs typeface="Verdana"/>
              </a:rPr>
              <a:t>adalah</a:t>
            </a:r>
            <a:r>
              <a:rPr lang="en-ID" sz="2000" spc="-5" dirty="0">
                <a:latin typeface="Verdana"/>
                <a:cs typeface="Verdana"/>
              </a:rPr>
              <a:t>	 text	window	</a:t>
            </a:r>
            <a:r>
              <a:rPr lang="en-ID" sz="2000" spc="-15" dirty="0">
                <a:latin typeface="Verdana"/>
                <a:cs typeface="Verdana"/>
              </a:rPr>
              <a:t>yang </a:t>
            </a:r>
            <a:r>
              <a:rPr lang="en-ID" sz="2000" spc="-10" dirty="0">
                <a:latin typeface="Verdana"/>
                <a:cs typeface="Verdana"/>
              </a:rPr>
              <a:t> </a:t>
            </a:r>
            <a:r>
              <a:rPr lang="en-ID" sz="2000" spc="-5" dirty="0" err="1">
                <a:latin typeface="Verdana"/>
                <a:cs typeface="Verdana"/>
              </a:rPr>
              <a:t>merupakan</a:t>
            </a:r>
            <a:r>
              <a:rPr lang="en-ID" sz="2000" spc="-5" dirty="0">
                <a:latin typeface="Verdana"/>
                <a:cs typeface="Verdana"/>
              </a:rPr>
              <a:t> media </a:t>
            </a:r>
            <a:r>
              <a:rPr lang="en-ID" sz="2000" spc="-10" dirty="0" err="1">
                <a:latin typeface="Verdana"/>
                <a:cs typeface="Verdana"/>
              </a:rPr>
              <a:t>tampilan</a:t>
            </a:r>
            <a:r>
              <a:rPr lang="en-ID" sz="2000" spc="-10" dirty="0">
                <a:latin typeface="Verdana"/>
                <a:cs typeface="Verdana"/>
              </a:rPr>
              <a:t> </a:t>
            </a:r>
            <a:r>
              <a:rPr lang="en-ID" sz="2000" spc="-5" dirty="0" err="1">
                <a:latin typeface="Verdana"/>
                <a:cs typeface="Verdana"/>
              </a:rPr>
              <a:t>dari</a:t>
            </a:r>
            <a:r>
              <a:rPr lang="en-ID" sz="2000" spc="-5" dirty="0">
                <a:latin typeface="Verdana"/>
                <a:cs typeface="Verdana"/>
              </a:rPr>
              <a:t> </a:t>
            </a:r>
            <a:r>
              <a:rPr lang="en-ID" sz="2000" spc="-5" dirty="0" err="1">
                <a:latin typeface="Verdana"/>
                <a:cs typeface="Verdana"/>
              </a:rPr>
              <a:t>hasil</a:t>
            </a:r>
            <a:r>
              <a:rPr lang="en-ID" sz="2000" spc="-5" dirty="0">
                <a:latin typeface="Verdana"/>
                <a:cs typeface="Verdana"/>
              </a:rPr>
              <a:t> </a:t>
            </a:r>
            <a:r>
              <a:rPr lang="en-ID" sz="2000" dirty="0">
                <a:latin typeface="Verdana"/>
                <a:cs typeface="Verdana"/>
              </a:rPr>
              <a:t> </a:t>
            </a:r>
            <a:r>
              <a:rPr lang="en-ID" sz="2000" spc="-10" dirty="0">
                <a:latin typeface="Verdana"/>
                <a:cs typeface="Verdana"/>
              </a:rPr>
              <a:t>p</a:t>
            </a:r>
            <a:r>
              <a:rPr lang="en-ID" sz="2000" dirty="0">
                <a:latin typeface="Verdana"/>
                <a:cs typeface="Verdana"/>
              </a:rPr>
              <a:t>r</a:t>
            </a:r>
            <a:r>
              <a:rPr lang="en-ID" sz="2000" spc="10" dirty="0">
                <a:latin typeface="Verdana"/>
                <a:cs typeface="Verdana"/>
              </a:rPr>
              <a:t>o</a:t>
            </a:r>
            <a:r>
              <a:rPr lang="en-ID" sz="2000" dirty="0">
                <a:latin typeface="Verdana"/>
                <a:cs typeface="Verdana"/>
              </a:rPr>
              <a:t>ses	</a:t>
            </a:r>
            <a:r>
              <a:rPr lang="en-ID" sz="2000" spc="-50" dirty="0">
                <a:latin typeface="Verdana"/>
                <a:cs typeface="Verdana"/>
              </a:rPr>
              <a:t>y</a:t>
            </a:r>
            <a:r>
              <a:rPr lang="en-ID" sz="2000" dirty="0">
                <a:latin typeface="Verdana"/>
                <a:cs typeface="Verdana"/>
              </a:rPr>
              <a:t>ang </a:t>
            </a:r>
            <a:r>
              <a:rPr lang="en-ID" sz="2000" spc="-5" dirty="0" err="1">
                <a:latin typeface="Verdana"/>
                <a:cs typeface="Verdana"/>
              </a:rPr>
              <a:t>d</a:t>
            </a:r>
            <a:r>
              <a:rPr lang="en-ID" sz="2000" spc="-10" dirty="0" err="1">
                <a:latin typeface="Verdana"/>
                <a:cs typeface="Verdana"/>
              </a:rPr>
              <a:t>ilak</a:t>
            </a:r>
            <a:r>
              <a:rPr lang="en-ID" sz="2000" spc="-20" dirty="0" err="1">
                <a:latin typeface="Verdana"/>
                <a:cs typeface="Verdana"/>
              </a:rPr>
              <a:t>u</a:t>
            </a:r>
            <a:r>
              <a:rPr lang="en-ID" sz="2000" dirty="0" err="1">
                <a:latin typeface="Verdana"/>
                <a:cs typeface="Verdana"/>
              </a:rPr>
              <a:t>kan</a:t>
            </a:r>
            <a:r>
              <a:rPr lang="en-ID" sz="2000" dirty="0">
                <a:latin typeface="Verdana"/>
                <a:cs typeface="Verdana"/>
              </a:rPr>
              <a:t> </a:t>
            </a:r>
            <a:r>
              <a:rPr lang="en-ID" sz="2000" spc="5" dirty="0">
                <a:latin typeface="Verdana"/>
                <a:cs typeface="Verdana"/>
              </a:rPr>
              <a:t>o</a:t>
            </a:r>
            <a:r>
              <a:rPr lang="en-ID" sz="2000" spc="-10" dirty="0">
                <a:latin typeface="Verdana"/>
                <a:cs typeface="Verdana"/>
              </a:rPr>
              <a:t>le</a:t>
            </a:r>
            <a:r>
              <a:rPr lang="en-ID" sz="2000" dirty="0">
                <a:latin typeface="Verdana"/>
                <a:cs typeface="Verdana"/>
              </a:rPr>
              <a:t>h	</a:t>
            </a:r>
            <a:r>
              <a:rPr lang="en-ID" sz="2000" spc="-10" dirty="0">
                <a:latin typeface="Verdana"/>
                <a:cs typeface="Verdana"/>
              </a:rPr>
              <a:t>S</a:t>
            </a:r>
            <a:r>
              <a:rPr lang="en-ID" sz="2000" spc="-5" dirty="0">
                <a:latin typeface="Verdana"/>
                <a:cs typeface="Verdana"/>
              </a:rPr>
              <a:t>P</a:t>
            </a:r>
            <a:r>
              <a:rPr lang="en-ID" sz="2000" spc="-45" dirty="0">
                <a:latin typeface="Verdana"/>
                <a:cs typeface="Verdana"/>
              </a:rPr>
              <a:t>S</a:t>
            </a:r>
            <a:r>
              <a:rPr lang="en-ID" sz="2000" dirty="0">
                <a:latin typeface="Verdana"/>
                <a:cs typeface="Verdana"/>
              </a:rPr>
              <a:t>S	 </a:t>
            </a:r>
            <a:r>
              <a:rPr lang="en-ID" sz="2000" spc="-5" dirty="0" err="1">
                <a:latin typeface="Verdana"/>
                <a:cs typeface="Verdana"/>
              </a:rPr>
              <a:t>pr</a:t>
            </a:r>
            <a:r>
              <a:rPr lang="en-ID" sz="2000" spc="10" dirty="0" err="1">
                <a:latin typeface="Verdana"/>
                <a:cs typeface="Verdana"/>
              </a:rPr>
              <a:t>o</a:t>
            </a:r>
            <a:r>
              <a:rPr lang="en-ID" sz="2000" dirty="0" err="1">
                <a:latin typeface="Verdana"/>
                <a:cs typeface="Verdana"/>
              </a:rPr>
              <a:t>s</a:t>
            </a:r>
            <a:r>
              <a:rPr lang="en-ID" sz="2000" spc="5" dirty="0" err="1">
                <a:latin typeface="Verdana"/>
                <a:cs typeface="Verdana"/>
              </a:rPr>
              <a:t>e</a:t>
            </a:r>
            <a:r>
              <a:rPr lang="en-ID" sz="2000" dirty="0" err="1">
                <a:latin typeface="Verdana"/>
                <a:cs typeface="Verdana"/>
              </a:rPr>
              <a:t>s</a:t>
            </a:r>
            <a:r>
              <a:rPr lang="en-ID" sz="2000" spc="5" dirty="0" err="1">
                <a:latin typeface="Verdana"/>
                <a:cs typeface="Verdana"/>
              </a:rPr>
              <a:t>o</a:t>
            </a:r>
            <a:r>
              <a:rPr lang="en-ID" sz="2000" spc="-335" dirty="0" err="1">
                <a:latin typeface="Verdana"/>
                <a:cs typeface="Verdana"/>
              </a:rPr>
              <a:t>r</a:t>
            </a:r>
            <a:r>
              <a:rPr lang="en-ID" sz="2000" dirty="0">
                <a:latin typeface="Verdana"/>
                <a:cs typeface="Verdana"/>
              </a:rPr>
              <a:t>. </a:t>
            </a:r>
          </a:p>
          <a:p>
            <a:pPr marL="0" marR="360045" indent="0">
              <a:buNone/>
              <a:tabLst>
                <a:tab pos="174625" algn="l"/>
                <a:tab pos="1285875" algn="l"/>
                <a:tab pos="1411288" algn="l"/>
                <a:tab pos="1960563" algn="l"/>
                <a:tab pos="2006600" algn="l"/>
                <a:tab pos="2332038" algn="l"/>
                <a:tab pos="2655888" algn="l"/>
                <a:tab pos="3219450" algn="l"/>
                <a:tab pos="3551238" algn="l"/>
                <a:tab pos="3771900" algn="l"/>
                <a:tab pos="3886200" algn="l"/>
                <a:tab pos="4633913" algn="l"/>
                <a:tab pos="4708525" algn="l"/>
                <a:tab pos="4772025" algn="l"/>
                <a:tab pos="5514975" algn="l"/>
                <a:tab pos="5548313" algn="l"/>
                <a:tab pos="5573713" algn="l"/>
                <a:tab pos="5654675" algn="l"/>
                <a:tab pos="6080125" algn="l"/>
              </a:tabLst>
            </a:pPr>
            <a:r>
              <a:rPr lang="en-ID" sz="2000" spc="-10" dirty="0" err="1">
                <a:latin typeface="Verdana"/>
                <a:cs typeface="Verdana"/>
              </a:rPr>
              <a:t>Seluruh</a:t>
            </a:r>
            <a:r>
              <a:rPr lang="en-ID" sz="2000" spc="-10" dirty="0">
                <a:latin typeface="Verdana"/>
                <a:cs typeface="Verdana"/>
              </a:rPr>
              <a:t>	</a:t>
            </a:r>
            <a:r>
              <a:rPr lang="en-ID" sz="2000" spc="-5" dirty="0" err="1">
                <a:latin typeface="Verdana"/>
                <a:cs typeface="Verdana"/>
              </a:rPr>
              <a:t>hasil</a:t>
            </a:r>
            <a:r>
              <a:rPr lang="en-ID" sz="2000" spc="-5" dirty="0">
                <a:latin typeface="Verdana"/>
                <a:cs typeface="Verdana"/>
              </a:rPr>
              <a:t> </a:t>
            </a:r>
            <a:r>
              <a:rPr lang="en-ID" sz="2000" dirty="0" err="1">
                <a:latin typeface="Verdana"/>
                <a:cs typeface="Verdana"/>
              </a:rPr>
              <a:t>proses</a:t>
            </a:r>
            <a:r>
              <a:rPr lang="en-ID" sz="2000" spc="-5" dirty="0" err="1">
                <a:latin typeface="Verdana"/>
                <a:cs typeface="Verdana"/>
              </a:rPr>
              <a:t>pengolahan</a:t>
            </a:r>
            <a:r>
              <a:rPr lang="en-ID" sz="2000" spc="-5" dirty="0">
                <a:latin typeface="Verdana"/>
                <a:cs typeface="Verdana"/>
              </a:rPr>
              <a:t>		data </a:t>
            </a:r>
            <a:r>
              <a:rPr lang="en-ID" sz="2000" dirty="0">
                <a:latin typeface="Verdana"/>
                <a:cs typeface="Verdana"/>
              </a:rPr>
              <a:t> </a:t>
            </a:r>
            <a:r>
              <a:rPr lang="en-ID" sz="2000" spc="-10" dirty="0" err="1">
                <a:latin typeface="Verdana"/>
                <a:cs typeface="Verdana"/>
              </a:rPr>
              <a:t>pengolahan</a:t>
            </a:r>
            <a:r>
              <a:rPr lang="en-ID" sz="2000" spc="-10" dirty="0">
                <a:latin typeface="Verdana"/>
                <a:cs typeface="Verdana"/>
              </a:rPr>
              <a:t> </a:t>
            </a:r>
            <a:r>
              <a:rPr lang="en-ID" sz="2000" spc="-15" dirty="0" err="1">
                <a:latin typeface="Verdana"/>
                <a:cs typeface="Verdana"/>
              </a:rPr>
              <a:t>grafik</a:t>
            </a:r>
            <a:r>
              <a:rPr lang="en-ID" sz="2000" spc="-15" dirty="0">
                <a:latin typeface="Verdana"/>
                <a:cs typeface="Verdana"/>
              </a:rPr>
              <a:t>,</a:t>
            </a:r>
            <a:r>
              <a:rPr lang="en-ID" sz="2000" spc="75" dirty="0">
                <a:latin typeface="Verdana"/>
                <a:cs typeface="Verdana"/>
              </a:rPr>
              <a:t> </a:t>
            </a:r>
            <a:r>
              <a:rPr lang="en-ID" sz="2000" spc="-5" dirty="0" err="1">
                <a:latin typeface="Verdana"/>
                <a:cs typeface="Verdana"/>
              </a:rPr>
              <a:t>penganalisaan</a:t>
            </a:r>
            <a:r>
              <a:rPr lang="en-ID" sz="2000" spc="-5" dirty="0">
                <a:latin typeface="Verdana"/>
                <a:cs typeface="Verdana"/>
              </a:rPr>
              <a:t>	</a:t>
            </a:r>
            <a:r>
              <a:rPr lang="en-ID" sz="2000" spc="-10" dirty="0">
                <a:latin typeface="Verdana"/>
                <a:cs typeface="Verdana"/>
              </a:rPr>
              <a:t>data</a:t>
            </a:r>
            <a:r>
              <a:rPr lang="en-ID" sz="2000" dirty="0">
                <a:latin typeface="Verdana"/>
                <a:cs typeface="Verdana"/>
              </a:rPr>
              <a:t> </a:t>
            </a:r>
            <a:r>
              <a:rPr lang="en-ID" sz="2000" spc="-10" dirty="0" err="1">
                <a:latin typeface="Verdana"/>
                <a:cs typeface="Verdana"/>
              </a:rPr>
              <a:t>maupun</a:t>
            </a:r>
            <a:r>
              <a:rPr lang="en-ID" sz="2000" spc="-10" dirty="0">
                <a:latin typeface="Verdana"/>
                <a:cs typeface="Verdana"/>
              </a:rPr>
              <a:t>	</a:t>
            </a:r>
            <a:r>
              <a:rPr lang="en-ID" sz="2000" spc="-5" dirty="0" err="1">
                <a:latin typeface="Verdana"/>
                <a:cs typeface="Verdana"/>
              </a:rPr>
              <a:t>perjalanan</a:t>
            </a:r>
            <a:r>
              <a:rPr lang="en-ID" sz="2000" spc="-5" dirty="0">
                <a:latin typeface="Verdana"/>
                <a:cs typeface="Verdana"/>
              </a:rPr>
              <a:t>	menu	</a:t>
            </a:r>
            <a:r>
              <a:rPr lang="en-ID" sz="2000" spc="-15" dirty="0">
                <a:latin typeface="Verdana"/>
                <a:cs typeface="Verdana"/>
              </a:rPr>
              <a:t>utilities</a:t>
            </a:r>
            <a:r>
              <a:rPr lang="en-ID" sz="2000" spc="85" dirty="0">
                <a:latin typeface="Verdana"/>
                <a:cs typeface="Verdana"/>
              </a:rPr>
              <a:t> </a:t>
            </a:r>
            <a:r>
              <a:rPr lang="en-ID" sz="2000" spc="-10" dirty="0" err="1">
                <a:latin typeface="Verdana"/>
                <a:cs typeface="Verdana"/>
              </a:rPr>
              <a:t>ditampilkan</a:t>
            </a:r>
            <a:endParaRPr lang="en-ID" sz="2000" dirty="0">
              <a:latin typeface="Verdana"/>
              <a:cs typeface="Verdana"/>
            </a:endParaRPr>
          </a:p>
          <a:p>
            <a:pPr marL="0" indent="0">
              <a:spcBef>
                <a:spcPts val="5"/>
              </a:spcBef>
              <a:buNone/>
            </a:pPr>
            <a:r>
              <a:rPr lang="en-ID" sz="2000" spc="-5" dirty="0">
                <a:latin typeface="Verdana"/>
                <a:cs typeface="Verdana"/>
              </a:rPr>
              <a:t>pada </a:t>
            </a:r>
            <a:r>
              <a:rPr lang="en-ID" sz="2000" spc="-10" dirty="0">
                <a:latin typeface="Verdana"/>
                <a:cs typeface="Verdana"/>
              </a:rPr>
              <a:t>output</a:t>
            </a:r>
            <a:r>
              <a:rPr lang="en-ID" sz="2000" spc="30" dirty="0">
                <a:latin typeface="Verdana"/>
                <a:cs typeface="Verdana"/>
              </a:rPr>
              <a:t> </a:t>
            </a:r>
            <a:r>
              <a:rPr lang="en-ID" sz="2000" spc="-5" dirty="0">
                <a:latin typeface="Verdana"/>
                <a:cs typeface="Verdana"/>
              </a:rPr>
              <a:t>window</a:t>
            </a:r>
            <a:endParaRPr lang="en-ID" sz="2000" dirty="0">
              <a:latin typeface="Verdana"/>
              <a:cs typeface="Verdana"/>
            </a:endParaRPr>
          </a:p>
          <a:p>
            <a:endParaRPr lang="en-ID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903ABC96-D2F8-449A-B56A-B254E699E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985237"/>
            <a:ext cx="1005840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chemeClr val="tx1"/>
                </a:solidFill>
                <a:latin typeface="Verdana"/>
                <a:cs typeface="Verdana"/>
              </a:rPr>
              <a:t>Output</a:t>
            </a:r>
            <a:r>
              <a:rPr sz="4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4800" dirty="0">
                <a:solidFill>
                  <a:schemeClr val="tx1"/>
                </a:solidFill>
                <a:latin typeface="Verdana"/>
                <a:cs typeface="Verdana"/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1326991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{065EA028-6754-4CDE-BBCC-DC0F05995221}tf33845126_win32</Template>
  <TotalTime>197</TotalTime>
  <Words>650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 Light</vt:lpstr>
      <vt:lpstr>Bookman Old Style</vt:lpstr>
      <vt:lpstr>Calibri</vt:lpstr>
      <vt:lpstr>Franklin Gothic Book</vt:lpstr>
      <vt:lpstr>Verdana</vt:lpstr>
      <vt:lpstr>Wingdings</vt:lpstr>
      <vt:lpstr>1_RetrospectVTI</vt:lpstr>
      <vt:lpstr>UJI STATISTIK DESKRIPTIF DENGAN SPSS</vt:lpstr>
      <vt:lpstr>Software Statistik </vt:lpstr>
      <vt:lpstr>Windows SPSS</vt:lpstr>
      <vt:lpstr>Keunggulan SPSS</vt:lpstr>
      <vt:lpstr>PowerPoint Presentation</vt:lpstr>
      <vt:lpstr>Data Editor</vt:lpstr>
      <vt:lpstr>PowerPoint Presentation</vt:lpstr>
      <vt:lpstr>PowerPoint Presentation</vt:lpstr>
      <vt:lpstr>Output Window</vt:lpstr>
      <vt:lpstr>PowerPoint Presentation</vt:lpstr>
      <vt:lpstr>STATISTIK DESKRIPTIF</vt:lpstr>
      <vt:lpstr>PEMBAHASAN MENU-MENU  DALAM SPSS YANG BERKAITAN  DENGAN STATISTIK DESKRIPTIF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UJI STATISTIK DESKRIPTIF DENGAN SPSS</dc:title>
  <dc:creator>Teguh Sujana</dc:creator>
  <cp:lastModifiedBy>Teguh Sujana</cp:lastModifiedBy>
  <cp:revision>5</cp:revision>
  <dcterms:created xsi:type="dcterms:W3CDTF">2022-10-27T03:04:37Z</dcterms:created>
  <dcterms:modified xsi:type="dcterms:W3CDTF">2022-10-28T22:44:33Z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