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14.png" ContentType="image/png"/>
  <Override PartName="/ppt/media/image5.png" ContentType="image/png"/>
  <Override PartName="/ppt/media/image10.png" ContentType="image/png"/>
  <Override PartName="/ppt/media/image2.jpeg" ContentType="image/jpeg"/>
  <Override PartName="/ppt/media/image15.png" ContentType="image/png"/>
  <Override PartName="/ppt/media/image3.jpeg" ContentType="image/jpe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24" name="PlaceHolder 2"/>
          <p:cNvSpPr>
            <a:spLocks noGrp="1"/>
          </p:cNvSpPr>
          <p:nvPr>
            <p:ph/>
          </p:nvPr>
        </p:nvSpPr>
        <p:spPr>
          <a:xfrm>
            <a:off x="457200" y="160020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25" name="PlaceHolder 3"/>
          <p:cNvSpPr>
            <a:spLocks noGrp="1"/>
          </p:cNvSpPr>
          <p:nvPr>
            <p:ph/>
          </p:nvPr>
        </p:nvSpPr>
        <p:spPr>
          <a:xfrm>
            <a:off x="457200" y="184104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27"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28"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29" name="PlaceHolder 4"/>
          <p:cNvSpPr>
            <a:spLocks noGrp="1"/>
          </p:cNvSpPr>
          <p:nvPr>
            <p:ph/>
          </p:nvPr>
        </p:nvSpPr>
        <p:spPr>
          <a:xfrm>
            <a:off x="45720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30" name="PlaceHolder 5"/>
          <p:cNvSpPr>
            <a:spLocks noGrp="1"/>
          </p:cNvSpPr>
          <p:nvPr>
            <p:ph/>
          </p:nvPr>
        </p:nvSpPr>
        <p:spPr>
          <a:xfrm>
            <a:off x="467424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32" name="PlaceHolder 2"/>
          <p:cNvSpPr>
            <a:spLocks noGrp="1"/>
          </p:cNvSpPr>
          <p:nvPr>
            <p:ph/>
          </p:nvPr>
        </p:nvSpPr>
        <p:spPr>
          <a:xfrm>
            <a:off x="45720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33" name="PlaceHolder 3"/>
          <p:cNvSpPr>
            <a:spLocks noGrp="1"/>
          </p:cNvSpPr>
          <p:nvPr>
            <p:ph/>
          </p:nvPr>
        </p:nvSpPr>
        <p:spPr>
          <a:xfrm>
            <a:off x="323964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34" name="PlaceHolder 4"/>
          <p:cNvSpPr>
            <a:spLocks noGrp="1"/>
          </p:cNvSpPr>
          <p:nvPr>
            <p:ph/>
          </p:nvPr>
        </p:nvSpPr>
        <p:spPr>
          <a:xfrm>
            <a:off x="602208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35" name="PlaceHolder 5"/>
          <p:cNvSpPr>
            <a:spLocks noGrp="1"/>
          </p:cNvSpPr>
          <p:nvPr>
            <p:ph/>
          </p:nvPr>
        </p:nvSpPr>
        <p:spPr>
          <a:xfrm>
            <a:off x="45720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36" name="PlaceHolder 6"/>
          <p:cNvSpPr>
            <a:spLocks noGrp="1"/>
          </p:cNvSpPr>
          <p:nvPr>
            <p:ph/>
          </p:nvPr>
        </p:nvSpPr>
        <p:spPr>
          <a:xfrm>
            <a:off x="323964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37" name="PlaceHolder 7"/>
          <p:cNvSpPr>
            <a:spLocks noGrp="1"/>
          </p:cNvSpPr>
          <p:nvPr>
            <p:ph/>
          </p:nvPr>
        </p:nvSpPr>
        <p:spPr>
          <a:xfrm>
            <a:off x="602208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42" name="PlaceHolder 2"/>
          <p:cNvSpPr>
            <a:spLocks noGrp="1"/>
          </p:cNvSpPr>
          <p:nvPr>
            <p:ph type="subTitle"/>
          </p:nvPr>
        </p:nvSpPr>
        <p:spPr>
          <a:xfrm>
            <a:off x="457200" y="1600200"/>
            <a:ext cx="8229240" cy="46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44" name="PlaceHolder 2"/>
          <p:cNvSpPr>
            <a:spLocks noGrp="1"/>
          </p:cNvSpPr>
          <p:nvPr>
            <p:ph/>
          </p:nvPr>
        </p:nvSpPr>
        <p:spPr>
          <a:xfrm>
            <a:off x="457200" y="1600200"/>
            <a:ext cx="822924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46" name="PlaceHolder 2"/>
          <p:cNvSpPr>
            <a:spLocks noGrp="1"/>
          </p:cNvSpPr>
          <p:nvPr>
            <p:ph/>
          </p:nvPr>
        </p:nvSpPr>
        <p:spPr>
          <a:xfrm>
            <a:off x="45720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47" name="PlaceHolder 3"/>
          <p:cNvSpPr>
            <a:spLocks noGrp="1"/>
          </p:cNvSpPr>
          <p:nvPr>
            <p:ph/>
          </p:nvPr>
        </p:nvSpPr>
        <p:spPr>
          <a:xfrm>
            <a:off x="467424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0" y="16920"/>
            <a:ext cx="9143640" cy="4957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51"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52" name="PlaceHolder 3"/>
          <p:cNvSpPr>
            <a:spLocks noGrp="1"/>
          </p:cNvSpPr>
          <p:nvPr>
            <p:ph/>
          </p:nvPr>
        </p:nvSpPr>
        <p:spPr>
          <a:xfrm>
            <a:off x="467424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53" name="PlaceHolder 4"/>
          <p:cNvSpPr>
            <a:spLocks noGrp="1"/>
          </p:cNvSpPr>
          <p:nvPr>
            <p:ph/>
          </p:nvPr>
        </p:nvSpPr>
        <p:spPr>
          <a:xfrm>
            <a:off x="45720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3" name="PlaceHolder 2"/>
          <p:cNvSpPr>
            <a:spLocks noGrp="1"/>
          </p:cNvSpPr>
          <p:nvPr>
            <p:ph type="subTitle"/>
          </p:nvPr>
        </p:nvSpPr>
        <p:spPr>
          <a:xfrm>
            <a:off x="457200" y="1600200"/>
            <a:ext cx="8229240" cy="46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55" name="PlaceHolder 2"/>
          <p:cNvSpPr>
            <a:spLocks noGrp="1"/>
          </p:cNvSpPr>
          <p:nvPr>
            <p:ph/>
          </p:nvPr>
        </p:nvSpPr>
        <p:spPr>
          <a:xfrm>
            <a:off x="45720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56"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57" name="PlaceHolder 4"/>
          <p:cNvSpPr>
            <a:spLocks noGrp="1"/>
          </p:cNvSpPr>
          <p:nvPr>
            <p:ph/>
          </p:nvPr>
        </p:nvSpPr>
        <p:spPr>
          <a:xfrm>
            <a:off x="467424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59"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60"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61" name="PlaceHolder 4"/>
          <p:cNvSpPr>
            <a:spLocks noGrp="1"/>
          </p:cNvSpPr>
          <p:nvPr>
            <p:ph/>
          </p:nvPr>
        </p:nvSpPr>
        <p:spPr>
          <a:xfrm>
            <a:off x="457200" y="184104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63" name="PlaceHolder 2"/>
          <p:cNvSpPr>
            <a:spLocks noGrp="1"/>
          </p:cNvSpPr>
          <p:nvPr>
            <p:ph/>
          </p:nvPr>
        </p:nvSpPr>
        <p:spPr>
          <a:xfrm>
            <a:off x="457200" y="160020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64" name="PlaceHolder 3"/>
          <p:cNvSpPr>
            <a:spLocks noGrp="1"/>
          </p:cNvSpPr>
          <p:nvPr>
            <p:ph/>
          </p:nvPr>
        </p:nvSpPr>
        <p:spPr>
          <a:xfrm>
            <a:off x="457200" y="184104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66"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67"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68" name="PlaceHolder 4"/>
          <p:cNvSpPr>
            <a:spLocks noGrp="1"/>
          </p:cNvSpPr>
          <p:nvPr>
            <p:ph/>
          </p:nvPr>
        </p:nvSpPr>
        <p:spPr>
          <a:xfrm>
            <a:off x="45720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69" name="PlaceHolder 5"/>
          <p:cNvSpPr>
            <a:spLocks noGrp="1"/>
          </p:cNvSpPr>
          <p:nvPr>
            <p:ph/>
          </p:nvPr>
        </p:nvSpPr>
        <p:spPr>
          <a:xfrm>
            <a:off x="467424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71" name="PlaceHolder 2"/>
          <p:cNvSpPr>
            <a:spLocks noGrp="1"/>
          </p:cNvSpPr>
          <p:nvPr>
            <p:ph/>
          </p:nvPr>
        </p:nvSpPr>
        <p:spPr>
          <a:xfrm>
            <a:off x="45720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72" name="PlaceHolder 3"/>
          <p:cNvSpPr>
            <a:spLocks noGrp="1"/>
          </p:cNvSpPr>
          <p:nvPr>
            <p:ph/>
          </p:nvPr>
        </p:nvSpPr>
        <p:spPr>
          <a:xfrm>
            <a:off x="323964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73" name="PlaceHolder 4"/>
          <p:cNvSpPr>
            <a:spLocks noGrp="1"/>
          </p:cNvSpPr>
          <p:nvPr>
            <p:ph/>
          </p:nvPr>
        </p:nvSpPr>
        <p:spPr>
          <a:xfrm>
            <a:off x="602208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74" name="PlaceHolder 5"/>
          <p:cNvSpPr>
            <a:spLocks noGrp="1"/>
          </p:cNvSpPr>
          <p:nvPr>
            <p:ph/>
          </p:nvPr>
        </p:nvSpPr>
        <p:spPr>
          <a:xfrm>
            <a:off x="45720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75" name="PlaceHolder 6"/>
          <p:cNvSpPr>
            <a:spLocks noGrp="1"/>
          </p:cNvSpPr>
          <p:nvPr>
            <p:ph/>
          </p:nvPr>
        </p:nvSpPr>
        <p:spPr>
          <a:xfrm>
            <a:off x="323964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76" name="PlaceHolder 7"/>
          <p:cNvSpPr>
            <a:spLocks noGrp="1"/>
          </p:cNvSpPr>
          <p:nvPr>
            <p:ph/>
          </p:nvPr>
        </p:nvSpPr>
        <p:spPr>
          <a:xfrm>
            <a:off x="602208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81" name="PlaceHolder 2"/>
          <p:cNvSpPr>
            <a:spLocks noGrp="1"/>
          </p:cNvSpPr>
          <p:nvPr>
            <p:ph type="subTitle"/>
          </p:nvPr>
        </p:nvSpPr>
        <p:spPr>
          <a:xfrm>
            <a:off x="457200" y="1600200"/>
            <a:ext cx="8229240" cy="46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83" name="PlaceHolder 2"/>
          <p:cNvSpPr>
            <a:spLocks noGrp="1"/>
          </p:cNvSpPr>
          <p:nvPr>
            <p:ph/>
          </p:nvPr>
        </p:nvSpPr>
        <p:spPr>
          <a:xfrm>
            <a:off x="457200" y="1600200"/>
            <a:ext cx="822924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85" name="PlaceHolder 2"/>
          <p:cNvSpPr>
            <a:spLocks noGrp="1"/>
          </p:cNvSpPr>
          <p:nvPr>
            <p:ph/>
          </p:nvPr>
        </p:nvSpPr>
        <p:spPr>
          <a:xfrm>
            <a:off x="45720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86" name="PlaceHolder 3"/>
          <p:cNvSpPr>
            <a:spLocks noGrp="1"/>
          </p:cNvSpPr>
          <p:nvPr>
            <p:ph/>
          </p:nvPr>
        </p:nvSpPr>
        <p:spPr>
          <a:xfrm>
            <a:off x="467424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5" name="PlaceHolder 2"/>
          <p:cNvSpPr>
            <a:spLocks noGrp="1"/>
          </p:cNvSpPr>
          <p:nvPr>
            <p:ph/>
          </p:nvPr>
        </p:nvSpPr>
        <p:spPr>
          <a:xfrm>
            <a:off x="457200" y="1600200"/>
            <a:ext cx="822924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0" y="16920"/>
            <a:ext cx="9143640" cy="4957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90"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91" name="PlaceHolder 3"/>
          <p:cNvSpPr>
            <a:spLocks noGrp="1"/>
          </p:cNvSpPr>
          <p:nvPr>
            <p:ph/>
          </p:nvPr>
        </p:nvSpPr>
        <p:spPr>
          <a:xfrm>
            <a:off x="467424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92" name="PlaceHolder 4"/>
          <p:cNvSpPr>
            <a:spLocks noGrp="1"/>
          </p:cNvSpPr>
          <p:nvPr>
            <p:ph/>
          </p:nvPr>
        </p:nvSpPr>
        <p:spPr>
          <a:xfrm>
            <a:off x="45720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94" name="PlaceHolder 2"/>
          <p:cNvSpPr>
            <a:spLocks noGrp="1"/>
          </p:cNvSpPr>
          <p:nvPr>
            <p:ph/>
          </p:nvPr>
        </p:nvSpPr>
        <p:spPr>
          <a:xfrm>
            <a:off x="45720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95"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96" name="PlaceHolder 4"/>
          <p:cNvSpPr>
            <a:spLocks noGrp="1"/>
          </p:cNvSpPr>
          <p:nvPr>
            <p:ph/>
          </p:nvPr>
        </p:nvSpPr>
        <p:spPr>
          <a:xfrm>
            <a:off x="467424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98"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99"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00" name="PlaceHolder 4"/>
          <p:cNvSpPr>
            <a:spLocks noGrp="1"/>
          </p:cNvSpPr>
          <p:nvPr>
            <p:ph/>
          </p:nvPr>
        </p:nvSpPr>
        <p:spPr>
          <a:xfrm>
            <a:off x="457200" y="184104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102" name="PlaceHolder 2"/>
          <p:cNvSpPr>
            <a:spLocks noGrp="1"/>
          </p:cNvSpPr>
          <p:nvPr>
            <p:ph/>
          </p:nvPr>
        </p:nvSpPr>
        <p:spPr>
          <a:xfrm>
            <a:off x="457200" y="160020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03" name="PlaceHolder 3"/>
          <p:cNvSpPr>
            <a:spLocks noGrp="1"/>
          </p:cNvSpPr>
          <p:nvPr>
            <p:ph/>
          </p:nvPr>
        </p:nvSpPr>
        <p:spPr>
          <a:xfrm>
            <a:off x="457200" y="184104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105"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06"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07" name="PlaceHolder 4"/>
          <p:cNvSpPr>
            <a:spLocks noGrp="1"/>
          </p:cNvSpPr>
          <p:nvPr>
            <p:ph/>
          </p:nvPr>
        </p:nvSpPr>
        <p:spPr>
          <a:xfrm>
            <a:off x="45720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08" name="PlaceHolder 5"/>
          <p:cNvSpPr>
            <a:spLocks noGrp="1"/>
          </p:cNvSpPr>
          <p:nvPr>
            <p:ph/>
          </p:nvPr>
        </p:nvSpPr>
        <p:spPr>
          <a:xfrm>
            <a:off x="467424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110" name="PlaceHolder 2"/>
          <p:cNvSpPr>
            <a:spLocks noGrp="1"/>
          </p:cNvSpPr>
          <p:nvPr>
            <p:ph/>
          </p:nvPr>
        </p:nvSpPr>
        <p:spPr>
          <a:xfrm>
            <a:off x="45720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11" name="PlaceHolder 3"/>
          <p:cNvSpPr>
            <a:spLocks noGrp="1"/>
          </p:cNvSpPr>
          <p:nvPr>
            <p:ph/>
          </p:nvPr>
        </p:nvSpPr>
        <p:spPr>
          <a:xfrm>
            <a:off x="323964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12" name="PlaceHolder 4"/>
          <p:cNvSpPr>
            <a:spLocks noGrp="1"/>
          </p:cNvSpPr>
          <p:nvPr>
            <p:ph/>
          </p:nvPr>
        </p:nvSpPr>
        <p:spPr>
          <a:xfrm>
            <a:off x="6022080" y="160020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13" name="PlaceHolder 5"/>
          <p:cNvSpPr>
            <a:spLocks noGrp="1"/>
          </p:cNvSpPr>
          <p:nvPr>
            <p:ph/>
          </p:nvPr>
        </p:nvSpPr>
        <p:spPr>
          <a:xfrm>
            <a:off x="45720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14" name="PlaceHolder 6"/>
          <p:cNvSpPr>
            <a:spLocks noGrp="1"/>
          </p:cNvSpPr>
          <p:nvPr>
            <p:ph/>
          </p:nvPr>
        </p:nvSpPr>
        <p:spPr>
          <a:xfrm>
            <a:off x="323964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15" name="PlaceHolder 7"/>
          <p:cNvSpPr>
            <a:spLocks noGrp="1"/>
          </p:cNvSpPr>
          <p:nvPr>
            <p:ph/>
          </p:nvPr>
        </p:nvSpPr>
        <p:spPr>
          <a:xfrm>
            <a:off x="6022080" y="1841040"/>
            <a:ext cx="26496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7" name="PlaceHolder 2"/>
          <p:cNvSpPr>
            <a:spLocks noGrp="1"/>
          </p:cNvSpPr>
          <p:nvPr>
            <p:ph/>
          </p:nvPr>
        </p:nvSpPr>
        <p:spPr>
          <a:xfrm>
            <a:off x="45720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8" name="PlaceHolder 3"/>
          <p:cNvSpPr>
            <a:spLocks noGrp="1"/>
          </p:cNvSpPr>
          <p:nvPr>
            <p:ph/>
          </p:nvPr>
        </p:nvSpPr>
        <p:spPr>
          <a:xfrm>
            <a:off x="467424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0" y="16920"/>
            <a:ext cx="9143640" cy="4957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12"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3" name="PlaceHolder 3"/>
          <p:cNvSpPr>
            <a:spLocks noGrp="1"/>
          </p:cNvSpPr>
          <p:nvPr>
            <p:ph/>
          </p:nvPr>
        </p:nvSpPr>
        <p:spPr>
          <a:xfrm>
            <a:off x="467424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14" name="PlaceHolder 4"/>
          <p:cNvSpPr>
            <a:spLocks noGrp="1"/>
          </p:cNvSpPr>
          <p:nvPr>
            <p:ph/>
          </p:nvPr>
        </p:nvSpPr>
        <p:spPr>
          <a:xfrm>
            <a:off x="45720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16" name="PlaceHolder 2"/>
          <p:cNvSpPr>
            <a:spLocks noGrp="1"/>
          </p:cNvSpPr>
          <p:nvPr>
            <p:ph/>
          </p:nvPr>
        </p:nvSpPr>
        <p:spPr>
          <a:xfrm>
            <a:off x="457200" y="1600200"/>
            <a:ext cx="4015800" cy="460440"/>
          </a:xfrm>
          <a:prstGeom prst="rect">
            <a:avLst/>
          </a:prstGeom>
          <a:noFill/>
          <a:ln w="0">
            <a:noFill/>
          </a:ln>
        </p:spPr>
        <p:txBody>
          <a:bodyPr lIns="0" rIns="0" tIns="0" bIns="0" anchor="t">
            <a:normAutofit fontScale="97000"/>
          </a:bodyPr>
          <a:p>
            <a:endParaRPr b="0" lang="en-US" sz="3200" spc="-1" strike="noStrike">
              <a:solidFill>
                <a:srgbClr val="000000"/>
              </a:solidFill>
              <a:latin typeface="맑은 고딕"/>
            </a:endParaRPr>
          </a:p>
        </p:txBody>
      </p:sp>
      <p:sp>
        <p:nvSpPr>
          <p:cNvPr id="17"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18" name="PlaceHolder 4"/>
          <p:cNvSpPr>
            <a:spLocks noGrp="1"/>
          </p:cNvSpPr>
          <p:nvPr>
            <p:ph/>
          </p:nvPr>
        </p:nvSpPr>
        <p:spPr>
          <a:xfrm>
            <a:off x="4674240" y="184104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16920"/>
            <a:ext cx="9143640" cy="1069200"/>
          </a:xfrm>
          <a:prstGeom prst="rect">
            <a:avLst/>
          </a:prstGeom>
          <a:noFill/>
          <a:ln w="0">
            <a:noFill/>
          </a:ln>
        </p:spPr>
        <p:txBody>
          <a:bodyPr lIns="0" rIns="0" tIns="0" bIns="0" anchor="ctr">
            <a:noAutofit/>
          </a:bodyPr>
          <a:p>
            <a:endParaRPr b="0" lang="en-US" sz="1800" spc="-1" strike="noStrike">
              <a:solidFill>
                <a:srgbClr val="000000"/>
              </a:solidFill>
              <a:latin typeface="맑은 고딕"/>
            </a:endParaRPr>
          </a:p>
        </p:txBody>
      </p:sp>
      <p:sp>
        <p:nvSpPr>
          <p:cNvPr id="20" name="PlaceHolder 2"/>
          <p:cNvSpPr>
            <a:spLocks noGrp="1"/>
          </p:cNvSpPr>
          <p:nvPr>
            <p:ph/>
          </p:nvPr>
        </p:nvSpPr>
        <p:spPr>
          <a:xfrm>
            <a:off x="45720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21" name="PlaceHolder 3"/>
          <p:cNvSpPr>
            <a:spLocks noGrp="1"/>
          </p:cNvSpPr>
          <p:nvPr>
            <p:ph/>
          </p:nvPr>
        </p:nvSpPr>
        <p:spPr>
          <a:xfrm>
            <a:off x="4674240" y="1600200"/>
            <a:ext cx="401580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
        <p:nvSpPr>
          <p:cNvPr id="22" name="PlaceHolder 4"/>
          <p:cNvSpPr>
            <a:spLocks noGrp="1"/>
          </p:cNvSpPr>
          <p:nvPr>
            <p:ph/>
          </p:nvPr>
        </p:nvSpPr>
        <p:spPr>
          <a:xfrm>
            <a:off x="457200" y="1841040"/>
            <a:ext cx="8229240" cy="219600"/>
          </a:xfrm>
          <a:prstGeom prst="rect">
            <a:avLst/>
          </a:prstGeom>
          <a:noFill/>
          <a:ln w="0">
            <a:noFill/>
          </a:ln>
        </p:spPr>
        <p:txBody>
          <a:bodyPr lIns="0" rIns="0" tIns="0" bIns="0" anchor="t">
            <a:normAutofit fontScale="46000"/>
          </a:bodyPr>
          <a:p>
            <a:endParaRPr b="0" lang="en-US" sz="3200" spc="-1" strike="noStrike">
              <a:solidFill>
                <a:srgbClr val="000000"/>
              </a:solidFill>
              <a:latin typeface="맑은 고딕"/>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맑은 고딕"/>
              </a:rPr>
              <a:t>Click to edit the title text format</a:t>
            </a:r>
            <a:endParaRPr b="0" lang="en-US" sz="1800" spc="-1" strike="noStrike">
              <a:solidFill>
                <a:srgbClr val="000000"/>
              </a:solidFill>
              <a:latin typeface="맑은 고딕"/>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Click to edit the outline text format</a:t>
            </a:r>
            <a:endParaRPr b="0" lang="en-US" sz="3200" spc="-1" strike="noStrike">
              <a:solidFill>
                <a:srgbClr val="000000"/>
              </a:solidFill>
              <a:latin typeface="맑은 고딕"/>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맑은 고딕"/>
              </a:rPr>
              <a:t>Second Outline Level</a:t>
            </a:r>
            <a:endParaRPr b="0" lang="en-US" sz="2400" spc="-1" strike="noStrike">
              <a:solidFill>
                <a:srgbClr val="000000"/>
              </a:solidFill>
              <a:latin typeface="맑은 고딕"/>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맑은 고딕"/>
              </a:rPr>
              <a:t>Third Outline Level</a:t>
            </a:r>
            <a:endParaRPr b="0" lang="en-US" sz="2000" spc="-1" strike="noStrike">
              <a:solidFill>
                <a:srgbClr val="000000"/>
              </a:solidFill>
              <a:latin typeface="맑은 고딕"/>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맑은 고딕"/>
              </a:rPr>
              <a:t>Fourth Outline Level</a:t>
            </a:r>
            <a:endParaRPr b="0" lang="en-US" sz="2000" spc="-1" strike="noStrike">
              <a:solidFill>
                <a:srgbClr val="000000"/>
              </a:solidFill>
              <a:latin typeface="맑은 고딕"/>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맑은 고딕"/>
              </a:rPr>
              <a:t>Fifth Outline Level</a:t>
            </a:r>
            <a:endParaRPr b="0" lang="en-US" sz="2000" spc="-1" strike="noStrike">
              <a:solidFill>
                <a:srgbClr val="000000"/>
              </a:solidFill>
              <a:latin typeface="맑은 고딕"/>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맑은 고딕"/>
              </a:rPr>
              <a:t>Sixth Outline Level</a:t>
            </a:r>
            <a:endParaRPr b="0" lang="en-US" sz="2000" spc="-1" strike="noStrike">
              <a:solidFill>
                <a:srgbClr val="000000"/>
              </a:solidFill>
              <a:latin typeface="맑은 고딕"/>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맑은 고딕"/>
              </a:rPr>
              <a:t>Seventh Outline Level</a:t>
            </a:r>
            <a:endParaRPr b="0" lang="en-US" sz="2000" spc="-1" strike="noStrike">
              <a:solidFill>
                <a:srgbClr val="000000"/>
              </a:solidFill>
              <a:latin typeface="맑은 고딕"/>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 </a:t>
            </a:r>
            <a:r>
              <a:rPr b="1" lang="en-US" sz="4000" spc="-1" strike="noStrike">
                <a:solidFill>
                  <a:srgbClr val="404040"/>
                </a:solidFill>
                <a:latin typeface="Arial"/>
              </a:rPr>
              <a:t>Free PPT _ Click to add title</a:t>
            </a:r>
            <a:endParaRPr b="0" lang="en-US" sz="4000" spc="-1" strike="noStrike">
              <a:solidFill>
                <a:srgbClr val="000000"/>
              </a:solidFill>
              <a:latin typeface="맑은 고딕"/>
            </a:endParaRPr>
          </a:p>
        </p:txBody>
      </p:sp>
      <p:sp>
        <p:nvSpPr>
          <p:cNvPr id="39" name="PlaceHolder 2"/>
          <p:cNvSpPr>
            <a:spLocks noGrp="1"/>
          </p:cNvSpPr>
          <p:nvPr>
            <p:ph type="body"/>
          </p:nvPr>
        </p:nvSpPr>
        <p:spPr>
          <a:xfrm>
            <a:off x="457200" y="1600200"/>
            <a:ext cx="8229240" cy="460440"/>
          </a:xfrm>
          <a:prstGeom prst="rect">
            <a:avLst/>
          </a:prstGeom>
          <a:noFill/>
          <a:ln w="0">
            <a:noFill/>
          </a:ln>
        </p:spPr>
        <p:txBody>
          <a:bodyPr lIns="90000" rIns="90000" tIns="45000" bIns="45000" anchor="ctr">
            <a:noAutofit/>
          </a:bodyPr>
          <a:p>
            <a:pPr marL="432000" indent="-324000">
              <a:lnSpc>
                <a:spcPct val="100000"/>
              </a:lnSpc>
              <a:spcBef>
                <a:spcPts val="400"/>
              </a:spcBef>
              <a:buClr>
                <a:srgbClr val="000000"/>
              </a:buClr>
              <a:buSzPct val="45000"/>
              <a:buFont typeface="Wingdings" charset="2"/>
              <a:buChar char=""/>
              <a:tabLst>
                <a:tab algn="l" pos="0"/>
              </a:tabLst>
            </a:pPr>
            <a:r>
              <a:rPr b="0" lang="en-US" sz="2000" spc="-1" strike="noStrike">
                <a:solidFill>
                  <a:srgbClr val="404040"/>
                </a:solidFill>
                <a:latin typeface="Arial"/>
              </a:rPr>
              <a:t>Click to edit Master text styles</a:t>
            </a:r>
            <a:endParaRPr b="0" lang="en-US" sz="2000" spc="-1" strike="noStrike">
              <a:solidFill>
                <a:srgbClr val="000000"/>
              </a:solidFill>
              <a:latin typeface="맑은 고딕"/>
            </a:endParaRPr>
          </a:p>
        </p:txBody>
      </p:sp>
      <p:sp>
        <p:nvSpPr>
          <p:cNvPr id="40" name="PlaceHolder 3"/>
          <p:cNvSpPr>
            <a:spLocks noGrp="1"/>
          </p:cNvSpPr>
          <p:nvPr>
            <p:ph type="body"/>
          </p:nvPr>
        </p:nvSpPr>
        <p:spPr>
          <a:xfrm>
            <a:off x="467640" y="2277000"/>
            <a:ext cx="8229240" cy="3600000"/>
          </a:xfrm>
          <a:prstGeom prst="rect">
            <a:avLst/>
          </a:prstGeom>
          <a:noFill/>
          <a:ln w="0">
            <a:noFill/>
          </a:ln>
        </p:spPr>
        <p:txBody>
          <a:bodyPr lIns="396000" rIns="90000" tIns="45000" bIns="45000" anchor="t">
            <a:noAutofit/>
          </a:bodyPr>
          <a:p>
            <a:pPr>
              <a:lnSpc>
                <a:spcPct val="100000"/>
              </a:lnSpc>
              <a:spcBef>
                <a:spcPts val="281"/>
              </a:spcBef>
              <a:buNone/>
              <a:tabLst>
                <a:tab algn="l" pos="0"/>
              </a:tabLst>
            </a:pPr>
            <a:r>
              <a:rPr b="0" lang="en-US" sz="1400" spc="-1" strike="noStrike">
                <a:solidFill>
                  <a:srgbClr val="404040"/>
                </a:solidFill>
                <a:latin typeface="Arial"/>
              </a:rPr>
              <a:t>Click to edit Master text styles</a:t>
            </a:r>
            <a:endParaRPr b="0" lang="en-US" sz="1400" spc="-1" strike="noStrike">
              <a:solidFill>
                <a:srgbClr val="000000"/>
              </a:solidFill>
              <a:latin typeface="맑은 고딕"/>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1619640" y="0"/>
            <a:ext cx="7524000" cy="106920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Free PPT _ Click to add title</a:t>
            </a:r>
            <a:endParaRPr b="0" lang="en-US" sz="4000" spc="-1" strike="noStrike">
              <a:solidFill>
                <a:srgbClr val="000000"/>
              </a:solidFill>
              <a:latin typeface="맑은 고딕"/>
            </a:endParaRPr>
          </a:p>
        </p:txBody>
      </p:sp>
      <p:sp>
        <p:nvSpPr>
          <p:cNvPr id="78" name="PlaceHolder 2"/>
          <p:cNvSpPr>
            <a:spLocks noGrp="1"/>
          </p:cNvSpPr>
          <p:nvPr>
            <p:ph type="body"/>
          </p:nvPr>
        </p:nvSpPr>
        <p:spPr>
          <a:xfrm>
            <a:off x="2123640" y="1268640"/>
            <a:ext cx="6562800" cy="460440"/>
          </a:xfrm>
          <a:prstGeom prst="rect">
            <a:avLst/>
          </a:prstGeom>
          <a:noFill/>
          <a:ln w="0">
            <a:noFill/>
          </a:ln>
        </p:spPr>
        <p:txBody>
          <a:bodyPr lIns="90000" rIns="90000" tIns="45000" bIns="45000" anchor="ctr">
            <a:noAutofit/>
          </a:bodyPr>
          <a:p>
            <a:pPr marL="432000" indent="-324000">
              <a:lnSpc>
                <a:spcPct val="100000"/>
              </a:lnSpc>
              <a:spcBef>
                <a:spcPts val="400"/>
              </a:spcBef>
              <a:buClr>
                <a:srgbClr val="000000"/>
              </a:buClr>
              <a:buSzPct val="45000"/>
              <a:buFont typeface="Wingdings" charset="2"/>
              <a:buChar char=""/>
              <a:tabLst>
                <a:tab algn="l" pos="0"/>
              </a:tabLst>
            </a:pPr>
            <a:r>
              <a:rPr b="0" lang="en-US" sz="2000" spc="-1" strike="noStrike">
                <a:solidFill>
                  <a:srgbClr val="404040"/>
                </a:solidFill>
                <a:latin typeface="Arial"/>
              </a:rPr>
              <a:t>Click to edit Master text styles</a:t>
            </a:r>
            <a:endParaRPr b="0" lang="en-US" sz="2000" spc="-1" strike="noStrike">
              <a:solidFill>
                <a:srgbClr val="000000"/>
              </a:solidFill>
              <a:latin typeface="맑은 고딕"/>
            </a:endParaRPr>
          </a:p>
        </p:txBody>
      </p:sp>
      <p:sp>
        <p:nvSpPr>
          <p:cNvPr id="79" name="PlaceHolder 3"/>
          <p:cNvSpPr>
            <a:spLocks noGrp="1"/>
          </p:cNvSpPr>
          <p:nvPr>
            <p:ph type="body"/>
          </p:nvPr>
        </p:nvSpPr>
        <p:spPr>
          <a:xfrm>
            <a:off x="2134080" y="1845000"/>
            <a:ext cx="6562800" cy="4147560"/>
          </a:xfrm>
          <a:prstGeom prst="rect">
            <a:avLst/>
          </a:prstGeom>
          <a:noFill/>
          <a:ln w="0">
            <a:noFill/>
          </a:ln>
        </p:spPr>
        <p:txBody>
          <a:bodyPr lIns="396000" rIns="90000" tIns="45000" bIns="45000" anchor="t">
            <a:noAutofit/>
          </a:bodyPr>
          <a:p>
            <a:pPr>
              <a:lnSpc>
                <a:spcPct val="100000"/>
              </a:lnSpc>
              <a:spcBef>
                <a:spcPts val="281"/>
              </a:spcBef>
              <a:buNone/>
              <a:tabLst>
                <a:tab algn="l" pos="0"/>
              </a:tabLst>
            </a:pPr>
            <a:r>
              <a:rPr b="0" lang="en-US" sz="1400" spc="-1" strike="noStrike">
                <a:solidFill>
                  <a:srgbClr val="404040"/>
                </a:solidFill>
                <a:latin typeface="맑은 고딕"/>
              </a:rPr>
              <a:t>Click to edit Master text styles</a:t>
            </a:r>
            <a:endParaRPr b="0" lang="en-US" sz="1400" spc="-1" strike="noStrike">
              <a:solidFill>
                <a:srgbClr val="000000"/>
              </a:solidFill>
              <a:latin typeface="맑은 고딕"/>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Box 1"/>
          <p:cNvSpPr/>
          <p:nvPr/>
        </p:nvSpPr>
        <p:spPr>
          <a:xfrm>
            <a:off x="4584960" y="3639240"/>
            <a:ext cx="4787640" cy="1461960"/>
          </a:xfrm>
          <a:prstGeom prst="rect">
            <a:avLst/>
          </a:prstGeom>
          <a:noFill/>
          <a:ln w="9360">
            <a:noFill/>
          </a:ln>
        </p:spPr>
        <p:style>
          <a:lnRef idx="0"/>
          <a:fillRef idx="0"/>
          <a:effectRef idx="0"/>
          <a:fontRef idx="minor"/>
        </p:style>
        <p:txBody>
          <a:bodyPr lIns="90000" rIns="90000" tIns="45000" bIns="45000" anchor="t">
            <a:spAutoFit/>
          </a:bodyPr>
          <a:p>
            <a:pPr>
              <a:lnSpc>
                <a:spcPct val="150000"/>
              </a:lnSpc>
              <a:buNone/>
            </a:pPr>
            <a:r>
              <a:rPr b="1" lang="en-US" sz="2000" spc="-1" strike="noStrike">
                <a:solidFill>
                  <a:srgbClr val="404040"/>
                </a:solidFill>
                <a:latin typeface="Arial"/>
                <a:ea typeface="맑은 고딕"/>
              </a:rPr>
              <a:t>Aplikasi Pelaporan Pelanggaran di Lingkungan PT Garuda Cyber Indonesia Berbasis Web</a:t>
            </a:r>
            <a:endParaRPr b="0" lang="en-US" sz="2000" spc="-1" strike="noStrike">
              <a:latin typeface="Arial"/>
            </a:endParaRPr>
          </a:p>
        </p:txBody>
      </p:sp>
      <p:sp>
        <p:nvSpPr>
          <p:cNvPr id="117" name="Rectangle 1"/>
          <p:cNvSpPr/>
          <p:nvPr/>
        </p:nvSpPr>
        <p:spPr>
          <a:xfrm>
            <a:off x="4428000" y="3736080"/>
            <a:ext cx="143640" cy="1450800"/>
          </a:xfrm>
          <a:prstGeom prst="rect">
            <a:avLst/>
          </a:prstGeom>
          <a:solidFill>
            <a:srgbClr val="d9d9d9"/>
          </a:solidFill>
          <a:ln w="255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Metode Pengembangan Aplikasi</a:t>
            </a:r>
            <a:endParaRPr b="0" lang="en-US" sz="3000" spc="-1" strike="noStrike">
              <a:solidFill>
                <a:srgbClr val="000000"/>
              </a:solidFill>
              <a:latin typeface="맑은 고딕"/>
            </a:endParaRPr>
          </a:p>
        </p:txBody>
      </p:sp>
      <p:sp>
        <p:nvSpPr>
          <p:cNvPr id="139" name="PlaceHolder 2"/>
          <p:cNvSpPr>
            <a:spLocks noGrp="1"/>
          </p:cNvSpPr>
          <p:nvPr>
            <p:ph/>
          </p:nvPr>
        </p:nvSpPr>
        <p:spPr>
          <a:xfrm>
            <a:off x="467640" y="1665000"/>
            <a:ext cx="8676360" cy="4050000"/>
          </a:xfrm>
          <a:prstGeom prst="rect">
            <a:avLst/>
          </a:prstGeom>
          <a:noFill/>
          <a:ln w="0">
            <a:noFill/>
          </a:ln>
        </p:spPr>
        <p:txBody>
          <a:bodyPr lIns="396000" rIns="90000" tIns="45000" bIns="45000" anchor="t">
            <a:noAutofit/>
          </a:bodyPr>
          <a:p>
            <a:pPr marL="457200" indent="-228600" algn="just">
              <a:lnSpc>
                <a:spcPct val="150000"/>
              </a:lnSpc>
              <a:spcBef>
                <a:spcPts val="1417"/>
              </a:spcBef>
              <a:buClr>
                <a:srgbClr val="000000"/>
              </a:buClr>
              <a:buFont typeface="StarSymbol"/>
              <a:buAutoNum type="arabicPeriod"/>
            </a:pPr>
            <a:r>
              <a:rPr b="0" lang="en-US" sz="1800" spc="-1" strike="noStrike">
                <a:latin typeface="Times New Roman"/>
                <a:ea typeface="Times New Roman"/>
              </a:rPr>
              <a:t>Perencanaan Syarat yang terdiri dari analisis kebutuhan sistem dan mengidentifikasi tujuan informasi.</a:t>
            </a:r>
            <a:endParaRPr b="0" lang="en-US" sz="1800" spc="-1" strike="noStrike">
              <a:solidFill>
                <a:srgbClr val="000000"/>
              </a:solidFill>
              <a:latin typeface="맑은 고딕"/>
            </a:endParaRPr>
          </a:p>
          <a:p>
            <a:pPr marL="457200" indent="-228600" algn="just">
              <a:lnSpc>
                <a:spcPct val="150000"/>
              </a:lnSpc>
              <a:spcBef>
                <a:spcPts val="1417"/>
              </a:spcBef>
              <a:buClr>
                <a:srgbClr val="000000"/>
              </a:buClr>
              <a:buFont typeface="StarSymbol"/>
              <a:buAutoNum type="arabicPeriod"/>
            </a:pPr>
            <a:r>
              <a:rPr b="0" lang="en-US" sz="1800" spc="-1" strike="noStrike">
                <a:latin typeface="Times New Roman"/>
                <a:ea typeface="Times New Roman"/>
              </a:rPr>
              <a:t>Workshop Desain RAD merupakan perancangan yang melibatkan pengguna dalam proses desain dan melakukan perbaikan, apabila terdapat ketidaksesuaian perancangan sistem.</a:t>
            </a:r>
            <a:endParaRPr b="0" lang="en-US" sz="1800" spc="-1" strike="noStrike">
              <a:solidFill>
                <a:srgbClr val="000000"/>
              </a:solidFill>
              <a:latin typeface="맑은 고딕"/>
            </a:endParaRPr>
          </a:p>
          <a:p>
            <a:pPr marL="457200" indent="-228600" algn="just">
              <a:lnSpc>
                <a:spcPct val="150000"/>
              </a:lnSpc>
              <a:spcBef>
                <a:spcPts val="1417"/>
              </a:spcBef>
              <a:buClr>
                <a:srgbClr val="000000"/>
              </a:buClr>
              <a:buFont typeface="StarSymbol"/>
              <a:buAutoNum type="arabicPeriod"/>
            </a:pPr>
            <a:r>
              <a:rPr b="0" lang="en-US" sz="1800" spc="-1" strike="noStrike">
                <a:latin typeface="Times New Roman"/>
                <a:ea typeface="Times New Roman"/>
              </a:rPr>
              <a:t>Implementasi merupakan tahapan mengembangkan desain program yang telah disetujui, disepakati, serta dikenalkan kepada pengguna Garuda Cyber Indonesia.</a:t>
            </a:r>
            <a:endParaRPr b="0" lang="en-US" sz="1800" spc="-1" strike="noStrike">
              <a:solidFill>
                <a:srgbClr val="000000"/>
              </a:solidFill>
              <a:latin typeface="맑은 고딕"/>
            </a:endParaRPr>
          </a:p>
        </p:txBody>
      </p:sp>
      <p:sp>
        <p:nvSpPr>
          <p:cNvPr id="140" name="PlaceHolder 3"/>
          <p:cNvSpPr>
            <a:spLocks noGrp="1"/>
          </p:cNvSpPr>
          <p:nvPr>
            <p:ph/>
          </p:nvPr>
        </p:nvSpPr>
        <p:spPr>
          <a:xfrm>
            <a:off x="467640" y="1235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Rapid Application Development</a:t>
            </a:r>
            <a:endParaRPr b="0" lang="en-US" sz="20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42"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Login &amp; Register</a:t>
            </a:r>
            <a:endParaRPr b="0" lang="en-US" sz="2000" spc="-1" strike="noStrike">
              <a:solidFill>
                <a:srgbClr val="000000"/>
              </a:solidFill>
              <a:latin typeface="맑은 고딕"/>
            </a:endParaRPr>
          </a:p>
        </p:txBody>
      </p:sp>
      <p:pic>
        <p:nvPicPr>
          <p:cNvPr id="143" name="" descr=""/>
          <p:cNvPicPr/>
          <p:nvPr/>
        </p:nvPicPr>
        <p:blipFill>
          <a:blip r:embed="rId1"/>
          <a:stretch/>
        </p:blipFill>
        <p:spPr>
          <a:xfrm>
            <a:off x="106560" y="1448640"/>
            <a:ext cx="8965440" cy="2628000"/>
          </a:xfrm>
          <a:prstGeom prst="rect">
            <a:avLst/>
          </a:prstGeom>
          <a:ln w="0">
            <a:noFill/>
          </a:ln>
        </p:spPr>
      </p:pic>
      <p:pic>
        <p:nvPicPr>
          <p:cNvPr id="144" name="" descr=""/>
          <p:cNvPicPr/>
          <p:nvPr/>
        </p:nvPicPr>
        <p:blipFill>
          <a:blip r:embed="rId2"/>
          <a:stretch/>
        </p:blipFill>
        <p:spPr>
          <a:xfrm>
            <a:off x="228600" y="3814560"/>
            <a:ext cx="8458200" cy="3043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46"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Admin – Pengguna</a:t>
            </a:r>
            <a:endParaRPr b="0" lang="en-US" sz="2000" spc="-1" strike="noStrike">
              <a:solidFill>
                <a:srgbClr val="000000"/>
              </a:solidFill>
              <a:latin typeface="맑은 고딕"/>
            </a:endParaRPr>
          </a:p>
        </p:txBody>
      </p:sp>
      <p:pic>
        <p:nvPicPr>
          <p:cNvPr id="147" name="" descr=""/>
          <p:cNvPicPr/>
          <p:nvPr/>
        </p:nvPicPr>
        <p:blipFill>
          <a:blip r:embed="rId1"/>
          <a:stretch/>
        </p:blipFill>
        <p:spPr>
          <a:xfrm>
            <a:off x="9720" y="1817640"/>
            <a:ext cx="9143640" cy="4539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49"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Admin – Pelaporan</a:t>
            </a:r>
            <a:endParaRPr b="0" lang="en-US" sz="2000" spc="-1" strike="noStrike">
              <a:solidFill>
                <a:srgbClr val="000000"/>
              </a:solidFill>
              <a:latin typeface="맑은 고딕"/>
            </a:endParaRPr>
          </a:p>
        </p:txBody>
      </p:sp>
      <p:pic>
        <p:nvPicPr>
          <p:cNvPr id="150" name="" descr=""/>
          <p:cNvPicPr/>
          <p:nvPr/>
        </p:nvPicPr>
        <p:blipFill>
          <a:blip r:embed="rId1"/>
          <a:stretch/>
        </p:blipFill>
        <p:spPr>
          <a:xfrm>
            <a:off x="9720" y="1443600"/>
            <a:ext cx="9143640" cy="3961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52"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Admin – Verifikasi &amp; Detail</a:t>
            </a:r>
            <a:endParaRPr b="0" lang="en-US" sz="2000" spc="-1" strike="noStrike">
              <a:solidFill>
                <a:srgbClr val="000000"/>
              </a:solidFill>
              <a:latin typeface="맑은 고딕"/>
            </a:endParaRPr>
          </a:p>
        </p:txBody>
      </p:sp>
      <p:pic>
        <p:nvPicPr>
          <p:cNvPr id="153" name="" descr=""/>
          <p:cNvPicPr/>
          <p:nvPr/>
        </p:nvPicPr>
        <p:blipFill>
          <a:blip r:embed="rId1"/>
          <a:stretch/>
        </p:blipFill>
        <p:spPr>
          <a:xfrm>
            <a:off x="9720" y="1405800"/>
            <a:ext cx="9143640" cy="2164680"/>
          </a:xfrm>
          <a:prstGeom prst="rect">
            <a:avLst/>
          </a:prstGeom>
          <a:ln w="0">
            <a:noFill/>
          </a:ln>
        </p:spPr>
      </p:pic>
      <p:pic>
        <p:nvPicPr>
          <p:cNvPr id="154" name="" descr=""/>
          <p:cNvPicPr/>
          <p:nvPr/>
        </p:nvPicPr>
        <p:blipFill>
          <a:blip r:embed="rId2"/>
          <a:stretch/>
        </p:blipFill>
        <p:spPr>
          <a:xfrm>
            <a:off x="1054440" y="3425400"/>
            <a:ext cx="6032160" cy="3431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56"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Admin – Filter Pelanggaran</a:t>
            </a:r>
            <a:endParaRPr b="0" lang="en-US" sz="2000" spc="-1" strike="noStrike">
              <a:solidFill>
                <a:srgbClr val="000000"/>
              </a:solidFill>
              <a:latin typeface="맑은 고딕"/>
            </a:endParaRPr>
          </a:p>
        </p:txBody>
      </p:sp>
      <p:pic>
        <p:nvPicPr>
          <p:cNvPr id="157" name="" descr=""/>
          <p:cNvPicPr/>
          <p:nvPr/>
        </p:nvPicPr>
        <p:blipFill>
          <a:blip r:embed="rId1"/>
          <a:stretch/>
        </p:blipFill>
        <p:spPr>
          <a:xfrm>
            <a:off x="9720" y="1801080"/>
            <a:ext cx="9143640" cy="32464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59"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Admin – </a:t>
            </a:r>
            <a:r>
              <a:rPr b="1" lang="en-US" sz="2000" spc="-1" strike="noStrike">
                <a:solidFill>
                  <a:srgbClr val="404040"/>
                </a:solidFill>
                <a:latin typeface="Times New Roman"/>
                <a:ea typeface="Times New Roman"/>
              </a:rPr>
              <a:t>Jenis Pelanggaran</a:t>
            </a:r>
            <a:endParaRPr b="0" lang="en-US" sz="2000" spc="-1" strike="noStrike">
              <a:solidFill>
                <a:srgbClr val="000000"/>
              </a:solidFill>
              <a:latin typeface="맑은 고딕"/>
            </a:endParaRPr>
          </a:p>
        </p:txBody>
      </p:sp>
      <p:pic>
        <p:nvPicPr>
          <p:cNvPr id="160" name="" descr=""/>
          <p:cNvPicPr/>
          <p:nvPr/>
        </p:nvPicPr>
        <p:blipFill>
          <a:blip r:embed="rId1"/>
          <a:stretch/>
        </p:blipFill>
        <p:spPr>
          <a:xfrm>
            <a:off x="9720" y="1558080"/>
            <a:ext cx="8677080" cy="4596120"/>
          </a:xfrm>
          <a:prstGeom prst="rect">
            <a:avLst/>
          </a:prstGeom>
          <a:ln w="0">
            <a:noFill/>
          </a:ln>
        </p:spPr>
      </p:pic>
      <p:pic>
        <p:nvPicPr>
          <p:cNvPr id="161" name="" descr=""/>
          <p:cNvPicPr/>
          <p:nvPr/>
        </p:nvPicPr>
        <p:blipFill>
          <a:blip r:embed="rId2"/>
          <a:stretch/>
        </p:blipFill>
        <p:spPr>
          <a:xfrm>
            <a:off x="2295720" y="1600200"/>
            <a:ext cx="6848280" cy="4933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63"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lang="en-US" sz="2000" spc="-1" strike="noStrike">
                <a:solidFill>
                  <a:srgbClr val="404040"/>
                </a:solidFill>
                <a:latin typeface="Times New Roman"/>
                <a:ea typeface="Times New Roman"/>
              </a:rPr>
              <a:t>Karyawan – Pelaporan</a:t>
            </a:r>
            <a:endParaRPr b="0" lang="en-US" sz="2000" spc="-1" strike="noStrike">
              <a:solidFill>
                <a:srgbClr val="000000"/>
              </a:solidFill>
              <a:latin typeface="맑은 고딕"/>
            </a:endParaRPr>
          </a:p>
        </p:txBody>
      </p:sp>
      <p:pic>
        <p:nvPicPr>
          <p:cNvPr id="164" name="" descr=""/>
          <p:cNvPicPr/>
          <p:nvPr/>
        </p:nvPicPr>
        <p:blipFill>
          <a:blip r:embed="rId1"/>
          <a:stretch/>
        </p:blipFill>
        <p:spPr>
          <a:xfrm>
            <a:off x="457200" y="1600200"/>
            <a:ext cx="8181720" cy="5086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Hasil</a:t>
            </a:r>
            <a:endParaRPr b="0" lang="en-US" sz="3000" spc="-1" strike="noStrike">
              <a:solidFill>
                <a:srgbClr val="000000"/>
              </a:solidFill>
              <a:latin typeface="맑은 고딕"/>
            </a:endParaRPr>
          </a:p>
        </p:txBody>
      </p:sp>
      <p:sp>
        <p:nvSpPr>
          <p:cNvPr id="166" name="PlaceHolder 2"/>
          <p:cNvSpPr>
            <a:spLocks noGrp="1"/>
          </p:cNvSpPr>
          <p:nvPr>
            <p:ph/>
          </p:nvPr>
        </p:nvSpPr>
        <p:spPr>
          <a:xfrm>
            <a:off x="467640" y="983520"/>
            <a:ext cx="8229240" cy="460440"/>
          </a:xfrm>
          <a:prstGeom prst="rect">
            <a:avLst/>
          </a:prstGeom>
          <a:noFill/>
          <a:ln w="0">
            <a:noFill/>
          </a:ln>
        </p:spPr>
        <p:txBody>
          <a:bodyPr lIns="90000" rIns="90000" tIns="45000" bIns="45000" anchor="ctr">
            <a:noAutofit/>
          </a:bodyPr>
          <a:p>
            <a:r>
              <a:rPr b="1" lang="en-US" sz="2000" spc="-1" strike="noStrike">
                <a:solidFill>
                  <a:srgbClr val="404040"/>
                </a:solidFill>
                <a:latin typeface="Times New Roman"/>
                <a:ea typeface="Times New Roman"/>
              </a:rPr>
              <a:t>Karyawan – Point</a:t>
            </a:r>
            <a:endParaRPr b="0" lang="en-US" sz="2000" spc="-1" strike="noStrike">
              <a:solidFill>
                <a:srgbClr val="000000"/>
              </a:solidFill>
              <a:latin typeface="맑은 고딕"/>
            </a:endParaRPr>
          </a:p>
        </p:txBody>
      </p:sp>
      <p:pic>
        <p:nvPicPr>
          <p:cNvPr id="167" name="" descr=""/>
          <p:cNvPicPr/>
          <p:nvPr/>
        </p:nvPicPr>
        <p:blipFill>
          <a:blip r:embed="rId1"/>
          <a:stretch/>
        </p:blipFill>
        <p:spPr>
          <a:xfrm>
            <a:off x="71640" y="1492200"/>
            <a:ext cx="9019800" cy="4457520"/>
          </a:xfrm>
          <a:prstGeom prst="rect">
            <a:avLst/>
          </a:prstGeom>
          <a:ln w="0">
            <a:noFill/>
          </a:ln>
        </p:spPr>
      </p:pic>
      <p:pic>
        <p:nvPicPr>
          <p:cNvPr id="168" name="" descr=""/>
          <p:cNvPicPr/>
          <p:nvPr/>
        </p:nvPicPr>
        <p:blipFill>
          <a:blip r:embed="rId2"/>
          <a:stretch/>
        </p:blipFill>
        <p:spPr>
          <a:xfrm>
            <a:off x="5270040" y="3429000"/>
            <a:ext cx="3821400" cy="3228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VISI MISI STMIK AMIK RIAU</a:t>
            </a:r>
            <a:endParaRPr b="0" lang="en-US" sz="3000" spc="-1" strike="noStrike">
              <a:solidFill>
                <a:srgbClr val="000000"/>
              </a:solidFill>
              <a:latin typeface="맑은 고딕"/>
            </a:endParaRPr>
          </a:p>
        </p:txBody>
      </p:sp>
      <p:sp>
        <p:nvSpPr>
          <p:cNvPr id="119" name="PlaceHolder 2"/>
          <p:cNvSpPr>
            <a:spLocks noGrp="1"/>
          </p:cNvSpPr>
          <p:nvPr>
            <p:ph/>
          </p:nvPr>
        </p:nvSpPr>
        <p:spPr>
          <a:xfrm>
            <a:off x="467640" y="1657800"/>
            <a:ext cx="8229240" cy="3600000"/>
          </a:xfrm>
          <a:prstGeom prst="rect">
            <a:avLst/>
          </a:prstGeom>
          <a:noFill/>
          <a:ln w="0">
            <a:noFill/>
          </a:ln>
        </p:spPr>
        <p:txBody>
          <a:bodyPr lIns="396000" rIns="90000" tIns="45000" bIns="45000" anchor="t">
            <a:noAutofit/>
          </a:bodyPr>
          <a:p>
            <a:pPr algn="just">
              <a:lnSpc>
                <a:spcPct val="200000"/>
              </a:lnSpc>
              <a:spcBef>
                <a:spcPts val="1417"/>
              </a:spcBef>
              <a:buNone/>
            </a:pPr>
            <a:r>
              <a:rPr b="0" lang="en-US" sz="1800" spc="-1" strike="noStrike">
                <a:solidFill>
                  <a:srgbClr val="000000"/>
                </a:solidFill>
                <a:latin typeface="Times New Roman"/>
                <a:ea typeface="Noto Sans CJK SC"/>
              </a:rPr>
              <a:t>Visi : Menjadi Perguruan Tinggi Komputer Unggul di Sumatera pada 2030.</a:t>
            </a:r>
            <a:endParaRPr b="0" lang="en-US" sz="1800" spc="-1" strike="noStrike">
              <a:solidFill>
                <a:srgbClr val="000000"/>
              </a:solidFill>
              <a:latin typeface="맑은 고딕"/>
            </a:endParaRPr>
          </a:p>
          <a:p>
            <a:pPr algn="just">
              <a:lnSpc>
                <a:spcPct val="200000"/>
              </a:lnSpc>
              <a:spcBef>
                <a:spcPts val="1417"/>
              </a:spcBef>
              <a:buNone/>
            </a:pPr>
            <a:r>
              <a:rPr b="0" lang="en-US" sz="1800" spc="-1" strike="noStrike">
                <a:solidFill>
                  <a:srgbClr val="000000"/>
                </a:solidFill>
                <a:latin typeface="Times New Roman"/>
                <a:ea typeface="Noto Sans CJK SC"/>
              </a:rPr>
              <a:t>Misi : </a:t>
            </a:r>
            <a:endParaRPr b="0" lang="en-US" sz="1800" spc="-1" strike="noStrike">
              <a:solidFill>
                <a:srgbClr val="000000"/>
              </a:solidFill>
              <a:latin typeface="맑은 고딕"/>
            </a:endParaRPr>
          </a:p>
          <a:p>
            <a:pPr marL="432000" indent="-324000" algn="just">
              <a:lnSpc>
                <a:spcPct val="20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    </a:t>
            </a:r>
            <a:r>
              <a:rPr b="0" lang="en-US" sz="1800" spc="-1" strike="noStrike">
                <a:solidFill>
                  <a:srgbClr val="000000"/>
                </a:solidFill>
                <a:latin typeface="Times New Roman"/>
                <a:ea typeface="Noto Sans CJK SC"/>
              </a:rPr>
              <a:t>Menyelenggarakan kegiatan tridharma perguruan tinggi yang berkualitas dan </a:t>
            </a:r>
            <a:r>
              <a:rPr b="0" lang="en-US" sz="1800" spc="-1" strike="noStrike">
                <a:solidFill>
                  <a:srgbClr val="000000"/>
                </a:solidFill>
                <a:latin typeface="Times New Roman"/>
                <a:ea typeface="Noto Sans CJK SC"/>
              </a:rPr>
              <a:t>relevan dengan kebutuhan masyarakat.</a:t>
            </a:r>
            <a:endParaRPr b="0" lang="en-US" sz="1800" spc="-1" strike="noStrike">
              <a:solidFill>
                <a:srgbClr val="000000"/>
              </a:solidFill>
              <a:latin typeface="맑은 고딕"/>
            </a:endParaRPr>
          </a:p>
          <a:p>
            <a:pPr marL="432000" indent="-324000" algn="just">
              <a:lnSpc>
                <a:spcPct val="20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    </a:t>
            </a:r>
            <a:r>
              <a:rPr b="0" lang="en-US" sz="1800" spc="-1" strike="noStrike">
                <a:solidFill>
                  <a:srgbClr val="000000"/>
                </a:solidFill>
                <a:latin typeface="Times New Roman"/>
                <a:ea typeface="Noto Sans CJK SC"/>
              </a:rPr>
              <a:t>Mengembangkan dan menerapkan ilmu pengetahuan dan teknologi komputer </a:t>
            </a:r>
            <a:r>
              <a:rPr b="0" lang="en-US" sz="1800" spc="-1" strike="noStrike">
                <a:solidFill>
                  <a:srgbClr val="000000"/>
                </a:solidFill>
                <a:latin typeface="Times New Roman"/>
                <a:ea typeface="Noto Sans CJK SC"/>
              </a:rPr>
              <a:t>untuk menghasilkan lulusan yang memiliki daya saing.</a:t>
            </a:r>
            <a:endParaRPr b="0" lang="en-US" sz="1800" spc="-1" strike="noStrike">
              <a:solidFill>
                <a:srgbClr val="000000"/>
              </a:solidFill>
              <a:latin typeface="맑은 고딕"/>
            </a:endParaRPr>
          </a:p>
          <a:p>
            <a:pPr algn="just">
              <a:lnSpc>
                <a:spcPct val="200000"/>
              </a:lnSpc>
              <a:spcBef>
                <a:spcPts val="1417"/>
              </a:spcBef>
              <a:buNone/>
            </a:pPr>
            <a:endParaRPr b="0" lang="en-US" sz="18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LATAR BELAKANG MASALAH</a:t>
            </a:r>
            <a:endParaRPr b="0" lang="en-US" sz="3000" spc="-1" strike="noStrike">
              <a:solidFill>
                <a:srgbClr val="000000"/>
              </a:solidFill>
              <a:latin typeface="맑은 고딕"/>
            </a:endParaRPr>
          </a:p>
        </p:txBody>
      </p:sp>
      <p:sp>
        <p:nvSpPr>
          <p:cNvPr id="121" name="PlaceHolder 2"/>
          <p:cNvSpPr>
            <a:spLocks noGrp="1"/>
          </p:cNvSpPr>
          <p:nvPr>
            <p:ph/>
          </p:nvPr>
        </p:nvSpPr>
        <p:spPr>
          <a:xfrm>
            <a:off x="457200" y="1600200"/>
            <a:ext cx="8229240" cy="460440"/>
          </a:xfrm>
          <a:prstGeom prst="rect">
            <a:avLst/>
          </a:prstGeom>
          <a:noFill/>
          <a:ln w="0">
            <a:noFill/>
          </a:ln>
        </p:spPr>
        <p:txBody>
          <a:bodyPr lIns="90000" rIns="90000" tIns="45000" bIns="45000" anchor="ctr">
            <a:noAutofit/>
          </a:bodyPr>
          <a:p>
            <a:pPr>
              <a:lnSpc>
                <a:spcPct val="100000"/>
              </a:lnSpc>
              <a:spcBef>
                <a:spcPts val="400"/>
              </a:spcBef>
              <a:buNone/>
              <a:tabLst>
                <a:tab algn="l" pos="0"/>
              </a:tabLst>
            </a:pPr>
            <a:r>
              <a:rPr b="1" lang="en-US" sz="2000" spc="-1" strike="noStrike">
                <a:solidFill>
                  <a:srgbClr val="404040"/>
                </a:solidFill>
                <a:latin typeface="Times New Roman"/>
              </a:rPr>
              <a:t>Pengenalan Perusahaan PT.Garuda Cyber Indonesia</a:t>
            </a:r>
            <a:endParaRPr b="0" lang="en-US" sz="2000" spc="-1" strike="noStrike">
              <a:solidFill>
                <a:srgbClr val="000000"/>
              </a:solidFill>
              <a:latin typeface="맑은 고딕"/>
            </a:endParaRPr>
          </a:p>
        </p:txBody>
      </p:sp>
      <p:sp>
        <p:nvSpPr>
          <p:cNvPr id="122" name="PlaceHolder 3"/>
          <p:cNvSpPr>
            <a:spLocks noGrp="1"/>
          </p:cNvSpPr>
          <p:nvPr>
            <p:ph/>
          </p:nvPr>
        </p:nvSpPr>
        <p:spPr>
          <a:xfrm>
            <a:off x="467640" y="2277000"/>
            <a:ext cx="8229240" cy="3600000"/>
          </a:xfrm>
          <a:prstGeom prst="rect">
            <a:avLst/>
          </a:prstGeom>
          <a:noFill/>
          <a:ln w="0">
            <a:noFill/>
          </a:ln>
        </p:spPr>
        <p:txBody>
          <a:bodyPr lIns="396000" rIns="90000" tIns="45000" bIns="45000" anchor="t">
            <a:noAutofit/>
          </a:bodyPr>
          <a:p>
            <a:pPr algn="just">
              <a:lnSpc>
                <a:spcPct val="200000"/>
              </a:lnSpc>
              <a:spcBef>
                <a:spcPts val="1417"/>
              </a:spcBef>
              <a:buNone/>
            </a:pPr>
            <a:r>
              <a:rPr b="1" lang="en-US" sz="1800" spc="-1" strike="noStrike">
                <a:solidFill>
                  <a:srgbClr val="000000"/>
                </a:solidFill>
                <a:latin typeface="Times New Roman"/>
                <a:ea typeface="Noto Sans CJK SC"/>
              </a:rPr>
              <a:t>Garuda Cyber Indonesia</a:t>
            </a:r>
            <a:r>
              <a:rPr b="0" lang="en-US" sz="1800" spc="-1" strike="noStrike">
                <a:solidFill>
                  <a:srgbClr val="000000"/>
                </a:solidFill>
                <a:latin typeface="Times New Roman"/>
                <a:ea typeface="Noto Sans CJK SC"/>
              </a:rPr>
              <a:t> merupakan perusahaan bidang teknologi informasi yang mengembangkan </a:t>
            </a:r>
            <a:r>
              <a:rPr b="0" i="1" lang="en-US" sz="1800" spc="-1" strike="noStrike">
                <a:solidFill>
                  <a:srgbClr val="000000"/>
                </a:solidFill>
                <a:latin typeface="Times New Roman"/>
                <a:ea typeface="Noto Sans CJK SC"/>
              </a:rPr>
              <a:t>Software-as-a-Service</a:t>
            </a:r>
            <a:r>
              <a:rPr b="0" lang="en-US" sz="1800" spc="-1" strike="noStrike">
                <a:solidFill>
                  <a:srgbClr val="000000"/>
                </a:solidFill>
                <a:latin typeface="Times New Roman"/>
                <a:ea typeface="Noto Sans CJK SC"/>
              </a:rPr>
              <a:t> (SaaS) dan menjual beberapa produk seperti, Smart Garuda Kasir, Smart Kampus, Garuda Institute, dan Smart School. Mutu perusahaan untuk menjadikan perusahaan IT yang berbasis pengetahuan dengan standar kelas dunia internasional dan mengembangkan sumber daya setiap anggota yang dapat bersaing dengan perusahaan lain.</a:t>
            </a:r>
            <a:endParaRPr b="0" lang="en-US" sz="18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Arial"/>
              </a:rPr>
              <a:t>LATAR BELAKANG MASALAH</a:t>
            </a:r>
            <a:endParaRPr b="0" lang="en-US" sz="3000" spc="-1" strike="noStrike">
              <a:solidFill>
                <a:srgbClr val="000000"/>
              </a:solidFill>
              <a:latin typeface="맑은 고딕"/>
            </a:endParaRPr>
          </a:p>
        </p:txBody>
      </p:sp>
      <p:sp>
        <p:nvSpPr>
          <p:cNvPr id="124" name="PlaceHolder 2"/>
          <p:cNvSpPr>
            <a:spLocks noGrp="1"/>
          </p:cNvSpPr>
          <p:nvPr>
            <p:ph/>
          </p:nvPr>
        </p:nvSpPr>
        <p:spPr>
          <a:xfrm>
            <a:off x="467640" y="1665000"/>
            <a:ext cx="8229240" cy="3600000"/>
          </a:xfrm>
          <a:prstGeom prst="rect">
            <a:avLst/>
          </a:prstGeom>
          <a:noFill/>
          <a:ln w="0">
            <a:noFill/>
          </a:ln>
        </p:spPr>
        <p:txBody>
          <a:bodyPr lIns="396000" rIns="90000" tIns="45000" bIns="45000" anchor="t">
            <a:noAutofit/>
          </a:bodyPr>
          <a:p>
            <a:pPr algn="just">
              <a:lnSpc>
                <a:spcPct val="200000"/>
              </a:lnSpc>
              <a:spcBef>
                <a:spcPts val="1417"/>
              </a:spcBef>
              <a:buNone/>
            </a:pPr>
            <a:r>
              <a:rPr b="0" lang="en-US" sz="1500" spc="-1" strike="noStrike">
                <a:solidFill>
                  <a:srgbClr val="000000"/>
                </a:solidFill>
                <a:latin typeface="Times New Roman"/>
                <a:ea typeface="Noto Sans CJK SC"/>
              </a:rPr>
              <a:t>Berdasarkan observasi dan wawancara yang dilakukan oleh peneliti selama melakukan kegiatan magang terhadap lingkungan perusahaan Garuda Cyber, pada kenyataannya karyawan masih belum mempunyai rasa kepedulian dilingkungan perusahaan dalam mematuhui peraturan dan kurang adanya kesadaran diri. Berbagai upaya telah dilakukan oleh perusahaan dalam menindak pelaku pelanggaran, dari teguran atasan, hingga memberikan surat peringatan yang dikeluarkan perusahaan bertujuan karyawan mendapatkan efek jera sesuai dengan pelanggaran dilakukannya. Garuda Cyber Indonesia menegakkan kebijakan peraturan pelanggaran ada dua jenis yaitu pelanggaran karyawan dan pelanggaran kebersihan yang dilakukan karyawan berdasarkan peraturan ditetapkan oleh perusahaan. Sistem data pelaporan pelanggaran masih melakukan inputan secara manual, yaitu pencatatan diatas kertas kemudian akan diberikan kepada atasan perusahaan untuk memproses pelanggaran.</a:t>
            </a:r>
            <a:endParaRPr b="0" lang="en-US" sz="15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619640" y="0"/>
            <a:ext cx="7524000" cy="1069200"/>
          </a:xfrm>
          <a:prstGeom prst="rect">
            <a:avLst/>
          </a:prstGeom>
          <a:noFill/>
          <a:ln w="0">
            <a:noFill/>
          </a:ln>
        </p:spPr>
        <p:txBody>
          <a:bodyPr lIns="90000" rIns="90000" tIns="45000" bIns="45000" anchor="ctr">
            <a:noAutofit/>
          </a:bodyPr>
          <a:p>
            <a:pPr>
              <a:lnSpc>
                <a:spcPct val="100000"/>
              </a:lnSpc>
              <a:buNone/>
            </a:pPr>
            <a:r>
              <a:rPr b="1" lang="en-US" sz="2500" spc="-1" strike="noStrike">
                <a:solidFill>
                  <a:srgbClr val="404040"/>
                </a:solidFill>
                <a:latin typeface="Times New Roman"/>
              </a:rPr>
              <a:t>Pelanggaran PT.Garuda Cyber Indonesia (1)</a:t>
            </a:r>
            <a:endParaRPr b="0" lang="en-US" sz="2500" spc="-1" strike="noStrike">
              <a:solidFill>
                <a:srgbClr val="000000"/>
              </a:solidFill>
              <a:latin typeface="맑은 고딕"/>
            </a:endParaRPr>
          </a:p>
        </p:txBody>
      </p:sp>
      <p:sp>
        <p:nvSpPr>
          <p:cNvPr id="126" name="PlaceHolder 2"/>
          <p:cNvSpPr>
            <a:spLocks noGrp="1"/>
          </p:cNvSpPr>
          <p:nvPr>
            <p:ph/>
          </p:nvPr>
        </p:nvSpPr>
        <p:spPr>
          <a:xfrm>
            <a:off x="2123640" y="1268640"/>
            <a:ext cx="6562800" cy="460440"/>
          </a:xfrm>
          <a:prstGeom prst="rect">
            <a:avLst/>
          </a:prstGeom>
          <a:noFill/>
          <a:ln w="0">
            <a:noFill/>
          </a:ln>
        </p:spPr>
        <p:txBody>
          <a:bodyPr lIns="90000" rIns="90000" tIns="45000" bIns="45000" anchor="ctr">
            <a:noAutofit/>
          </a:bodyPr>
          <a:p>
            <a:pPr>
              <a:lnSpc>
                <a:spcPct val="100000"/>
              </a:lnSpc>
              <a:spcBef>
                <a:spcPts val="400"/>
              </a:spcBef>
              <a:buNone/>
              <a:tabLst>
                <a:tab algn="l" pos="0"/>
              </a:tabLst>
            </a:pPr>
            <a:r>
              <a:rPr b="1" lang="en-US" sz="2000" spc="-1" strike="noStrike">
                <a:solidFill>
                  <a:srgbClr val="404040"/>
                </a:solidFill>
                <a:latin typeface="Times New Roman"/>
              </a:rPr>
              <a:t>A.</a:t>
            </a:r>
            <a:r>
              <a:rPr b="1" lang="en-US" sz="2000" spc="-1" strike="noStrike">
                <a:solidFill>
                  <a:srgbClr val="404040"/>
                </a:solidFill>
                <a:latin typeface="Times New Roman"/>
              </a:rPr>
              <a:t>	</a:t>
            </a:r>
            <a:r>
              <a:rPr b="1" lang="en-US" sz="2000" spc="-1" strike="noStrike">
                <a:solidFill>
                  <a:srgbClr val="404040"/>
                </a:solidFill>
                <a:latin typeface="Times New Roman"/>
              </a:rPr>
              <a:t>Pelanggaran Jabatan Karyawan</a:t>
            </a:r>
            <a:endParaRPr b="0" lang="en-US" sz="2000" spc="-1" strike="noStrike">
              <a:solidFill>
                <a:srgbClr val="000000"/>
              </a:solidFill>
              <a:latin typeface="맑은 고딕"/>
            </a:endParaRPr>
          </a:p>
        </p:txBody>
      </p:sp>
      <p:sp>
        <p:nvSpPr>
          <p:cNvPr id="127" name="PlaceHolder 3"/>
          <p:cNvSpPr>
            <a:spLocks noGrp="1"/>
          </p:cNvSpPr>
          <p:nvPr>
            <p:ph/>
          </p:nvPr>
        </p:nvSpPr>
        <p:spPr>
          <a:xfrm>
            <a:off x="2134080" y="1845000"/>
            <a:ext cx="6562800" cy="4147560"/>
          </a:xfrm>
          <a:prstGeom prst="rect">
            <a:avLst/>
          </a:prstGeom>
          <a:noFill/>
          <a:ln w="0">
            <a:noFill/>
          </a:ln>
        </p:spPr>
        <p:txBody>
          <a:bodyPr lIns="396000" rIns="90000" tIns="45000" bIns="45000" anchor="t">
            <a:noAutofit/>
          </a:bodyPr>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Mencuri Fasilitas Kantor</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Bermain Hp Saat Jam Kerja</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Bertengkar dengan Rekan Kerja</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Menjual Data Perusahaan</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Terlambat Menyelesaikan Tugas Pekerjaan</a:t>
            </a:r>
            <a:endParaRPr b="0" lang="en-US" sz="18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619640" y="0"/>
            <a:ext cx="7524000" cy="1069200"/>
          </a:xfrm>
          <a:prstGeom prst="rect">
            <a:avLst/>
          </a:prstGeom>
          <a:noFill/>
          <a:ln w="0">
            <a:noFill/>
          </a:ln>
        </p:spPr>
        <p:txBody>
          <a:bodyPr lIns="90000" rIns="90000" tIns="45000" bIns="45000" anchor="ctr">
            <a:noAutofit/>
          </a:bodyPr>
          <a:p>
            <a:pPr>
              <a:lnSpc>
                <a:spcPct val="100000"/>
              </a:lnSpc>
              <a:buNone/>
            </a:pPr>
            <a:r>
              <a:rPr b="1" lang="en-US" sz="2500" spc="-1" strike="noStrike">
                <a:solidFill>
                  <a:srgbClr val="404040"/>
                </a:solidFill>
                <a:latin typeface="Times New Roman"/>
              </a:rPr>
              <a:t>Pelanggaran PT.Garuda Cyber Indonesia (2)</a:t>
            </a:r>
            <a:endParaRPr b="0" lang="en-US" sz="2500" spc="-1" strike="noStrike">
              <a:solidFill>
                <a:srgbClr val="000000"/>
              </a:solidFill>
              <a:latin typeface="맑은 고딕"/>
            </a:endParaRPr>
          </a:p>
        </p:txBody>
      </p:sp>
      <p:sp>
        <p:nvSpPr>
          <p:cNvPr id="129" name="PlaceHolder 2"/>
          <p:cNvSpPr>
            <a:spLocks noGrp="1"/>
          </p:cNvSpPr>
          <p:nvPr>
            <p:ph/>
          </p:nvPr>
        </p:nvSpPr>
        <p:spPr>
          <a:xfrm>
            <a:off x="2123640" y="1268640"/>
            <a:ext cx="6562800" cy="460440"/>
          </a:xfrm>
          <a:prstGeom prst="rect">
            <a:avLst/>
          </a:prstGeom>
          <a:noFill/>
          <a:ln w="0">
            <a:noFill/>
          </a:ln>
        </p:spPr>
        <p:txBody>
          <a:bodyPr lIns="90000" rIns="90000" tIns="45000" bIns="45000" anchor="ctr">
            <a:noAutofit/>
          </a:bodyPr>
          <a:p>
            <a:pPr>
              <a:lnSpc>
                <a:spcPct val="100000"/>
              </a:lnSpc>
              <a:spcBef>
                <a:spcPts val="400"/>
              </a:spcBef>
              <a:buNone/>
              <a:tabLst>
                <a:tab algn="l" pos="0"/>
              </a:tabLst>
            </a:pPr>
            <a:r>
              <a:rPr b="1" lang="en-US" sz="2000" spc="-1" strike="noStrike">
                <a:solidFill>
                  <a:srgbClr val="404040"/>
                </a:solidFill>
                <a:latin typeface="Times New Roman"/>
              </a:rPr>
              <a:t>B.</a:t>
            </a:r>
            <a:r>
              <a:rPr b="1" lang="en-US" sz="2000" spc="-1" strike="noStrike">
                <a:solidFill>
                  <a:srgbClr val="404040"/>
                </a:solidFill>
                <a:latin typeface="Times New Roman"/>
              </a:rPr>
              <a:t>	</a:t>
            </a:r>
            <a:r>
              <a:rPr b="1" lang="en-US" sz="2000" spc="-1" strike="noStrike">
                <a:solidFill>
                  <a:srgbClr val="404040"/>
                </a:solidFill>
                <a:latin typeface="Times New Roman"/>
              </a:rPr>
              <a:t>Pelanggaran Kebersihan</a:t>
            </a:r>
            <a:endParaRPr b="0" lang="en-US" sz="2000" spc="-1" strike="noStrike">
              <a:solidFill>
                <a:srgbClr val="000000"/>
              </a:solidFill>
              <a:latin typeface="맑은 고딕"/>
            </a:endParaRPr>
          </a:p>
        </p:txBody>
      </p:sp>
      <p:sp>
        <p:nvSpPr>
          <p:cNvPr id="130" name="PlaceHolder 3"/>
          <p:cNvSpPr>
            <a:spLocks noGrp="1"/>
          </p:cNvSpPr>
          <p:nvPr>
            <p:ph/>
          </p:nvPr>
        </p:nvSpPr>
        <p:spPr>
          <a:xfrm>
            <a:off x="2134080" y="1845000"/>
            <a:ext cx="6562800" cy="4147560"/>
          </a:xfrm>
          <a:prstGeom prst="rect">
            <a:avLst/>
          </a:prstGeom>
          <a:noFill/>
          <a:ln w="0">
            <a:noFill/>
          </a:ln>
        </p:spPr>
        <p:txBody>
          <a:bodyPr lIns="396000" rIns="90000" tIns="45000" bIns="45000" anchor="t">
            <a:noAutofit/>
          </a:bodyPr>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Buang Sampah Sembarangan</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Kerapian</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Parkir Sembarangan</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Mengenakan Kaos Oblong</a:t>
            </a:r>
            <a:endParaRPr b="0" lang="en-US" sz="1800" spc="-1" strike="noStrike">
              <a:solidFill>
                <a:srgbClr val="000000"/>
              </a:solidFill>
              <a:latin typeface="맑은 고딕"/>
            </a:endParaRPr>
          </a:p>
          <a:p>
            <a:pPr marL="457200" indent="-228600">
              <a:lnSpc>
                <a:spcPct val="150000"/>
              </a:lnSpc>
              <a:spcBef>
                <a:spcPts val="1417"/>
              </a:spcBef>
              <a:buClr>
                <a:srgbClr val="000000"/>
              </a:buClr>
              <a:buFont typeface="StarSymbol"/>
              <a:buAutoNum type="arabicPeriod"/>
            </a:pPr>
            <a:r>
              <a:rPr b="0" lang="en-US" sz="1800" spc="-1" strike="noStrike">
                <a:solidFill>
                  <a:srgbClr val="000000"/>
                </a:solidFill>
                <a:latin typeface="Times New Roman"/>
                <a:ea typeface="Noto Sans CJK SC"/>
              </a:rPr>
              <a:t>Menggenakan Sandal Jepit</a:t>
            </a:r>
            <a:endParaRPr b="0" lang="en-US" sz="18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Times New Roman"/>
              </a:rPr>
              <a:t>BATASAN MASALAH</a:t>
            </a:r>
            <a:endParaRPr b="0" lang="en-US" sz="3000" spc="-1" strike="noStrike">
              <a:solidFill>
                <a:srgbClr val="000000"/>
              </a:solidFill>
              <a:latin typeface="맑은 고딕"/>
            </a:endParaRPr>
          </a:p>
        </p:txBody>
      </p:sp>
      <p:sp>
        <p:nvSpPr>
          <p:cNvPr id="132" name="PlaceHolder 2"/>
          <p:cNvSpPr>
            <a:spLocks noGrp="1"/>
          </p:cNvSpPr>
          <p:nvPr>
            <p:ph/>
          </p:nvPr>
        </p:nvSpPr>
        <p:spPr>
          <a:xfrm>
            <a:off x="467640" y="1593000"/>
            <a:ext cx="8229240" cy="3600000"/>
          </a:xfrm>
          <a:prstGeom prst="rect">
            <a:avLst/>
          </a:prstGeom>
          <a:noFill/>
          <a:ln w="0">
            <a:noFill/>
          </a:ln>
        </p:spPr>
        <p:txBody>
          <a:bodyPr lIns="396000" rIns="90000" tIns="45000" bIns="45000" anchor="t">
            <a:noAutofit/>
          </a:bodyPr>
          <a:p>
            <a:pPr>
              <a:lnSpc>
                <a:spcPct val="200000"/>
              </a:lnSpc>
              <a:buNone/>
            </a:pPr>
            <a:r>
              <a:rPr b="1" lang="en-US" sz="1700" spc="-1" strike="noStrike">
                <a:solidFill>
                  <a:srgbClr val="000000"/>
                </a:solidFill>
                <a:latin typeface="Times New Roman"/>
                <a:ea typeface="Noto Sans CJK SC"/>
              </a:rPr>
              <a:t>Pembatasan</a:t>
            </a:r>
            <a:r>
              <a:rPr b="0" lang="en-US" sz="1700" spc="-1" strike="noStrike">
                <a:solidFill>
                  <a:srgbClr val="000000"/>
                </a:solidFill>
                <a:latin typeface="Times New Roman"/>
                <a:ea typeface="Noto Sans CJK SC"/>
              </a:rPr>
              <a:t> suatu masalah digunakan untuk menghindari pelebaran pokok masalah supaya penelitian lebih terarah. Maka penulis membatasai masalahnya sebagai berikut : </a:t>
            </a:r>
            <a:endParaRPr b="0" lang="en-US" sz="1700" spc="-1" strike="noStrike">
              <a:solidFill>
                <a:srgbClr val="000000"/>
              </a:solidFill>
              <a:latin typeface="맑은 고딕"/>
            </a:endParaRPr>
          </a:p>
          <a:p>
            <a:pPr marL="457200" indent="-228600">
              <a:lnSpc>
                <a:spcPct val="200000"/>
              </a:lnSpc>
              <a:buClr>
                <a:srgbClr val="000000"/>
              </a:buClr>
              <a:buFont typeface="StarSymbol"/>
              <a:buAutoNum type="arabicPeriod"/>
            </a:pPr>
            <a:r>
              <a:rPr b="0" lang="en-US" sz="1700" spc="-1" strike="noStrike">
                <a:solidFill>
                  <a:srgbClr val="000000"/>
                </a:solidFill>
                <a:latin typeface="Times New Roman"/>
                <a:ea typeface="Noto Sans CJK SC"/>
              </a:rPr>
              <a:t>Pada sistem ini dibuat untuk karyawan di PT Garuda Cyber Indonesia.</a:t>
            </a:r>
            <a:endParaRPr b="0" lang="en-US" sz="1700" spc="-1" strike="noStrike">
              <a:solidFill>
                <a:srgbClr val="000000"/>
              </a:solidFill>
              <a:latin typeface="맑은 고딕"/>
            </a:endParaRPr>
          </a:p>
          <a:p>
            <a:pPr marL="457200" indent="-228600">
              <a:lnSpc>
                <a:spcPct val="200000"/>
              </a:lnSpc>
              <a:buClr>
                <a:srgbClr val="000000"/>
              </a:buClr>
              <a:buFont typeface="StarSymbol"/>
              <a:buAutoNum type="arabicPeriod"/>
            </a:pPr>
            <a:r>
              <a:rPr b="0" lang="en-US" sz="1700" spc="-1" strike="noStrike">
                <a:solidFill>
                  <a:srgbClr val="000000"/>
                </a:solidFill>
                <a:latin typeface="Times New Roman"/>
                <a:ea typeface="Times New Roman"/>
              </a:rPr>
              <a:t>Pada sistem ini proses pelaporan pelanggaran dilakukan oleh karyawan  yang berada di PT Garuda Cyber Indonesia.</a:t>
            </a:r>
            <a:endParaRPr b="0" lang="en-US" sz="1700" spc="-1" strike="noStrike">
              <a:solidFill>
                <a:srgbClr val="000000"/>
              </a:solidFill>
              <a:latin typeface="맑은 고딕"/>
            </a:endParaRPr>
          </a:p>
          <a:p>
            <a:pPr marL="457200" indent="-228600">
              <a:lnSpc>
                <a:spcPct val="200000"/>
              </a:lnSpc>
              <a:buClr>
                <a:srgbClr val="000000"/>
              </a:buClr>
              <a:buFont typeface="StarSymbol"/>
              <a:buAutoNum type="arabicPeriod"/>
            </a:pPr>
            <a:r>
              <a:rPr b="0" lang="en-US" sz="1700" spc="-1" strike="noStrike">
                <a:solidFill>
                  <a:srgbClr val="000000"/>
                </a:solidFill>
                <a:latin typeface="Times New Roman"/>
                <a:ea typeface="Times New Roman"/>
              </a:rPr>
              <a:t>Pada sistem ini pengiriman pelaporan bersifat rahasia, dimana pelaku pelanggaran tidak megetahui pelapor yang mengajukan laporan.</a:t>
            </a:r>
            <a:endParaRPr b="0" lang="en-US" sz="1700" spc="-1" strike="noStrike">
              <a:solidFill>
                <a:srgbClr val="000000"/>
              </a:solidFill>
              <a:latin typeface="맑은 고딕"/>
            </a:endParaRPr>
          </a:p>
          <a:p>
            <a:pPr marL="457200" indent="-228600">
              <a:lnSpc>
                <a:spcPct val="200000"/>
              </a:lnSpc>
              <a:buClr>
                <a:srgbClr val="000000"/>
              </a:buClr>
              <a:buFont typeface="StarSymbol"/>
              <a:buAutoNum type="arabicPeriod"/>
            </a:pPr>
            <a:r>
              <a:rPr b="0" lang="en-US" sz="1700" spc="-1" strike="noStrike">
                <a:solidFill>
                  <a:srgbClr val="000000"/>
                </a:solidFill>
                <a:latin typeface="Times New Roman"/>
                <a:ea typeface="Times New Roman"/>
              </a:rPr>
              <a:t>Pada sistem ini ada dua kategori jenis pelanggaran yaitu pelanggaran karyawan dan pelanggaran kebersihan.</a:t>
            </a:r>
            <a:endParaRPr b="0" lang="en-US" sz="17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Times New Roman"/>
              </a:rPr>
              <a:t>TUJUAN &amp; MANFAAT</a:t>
            </a:r>
            <a:endParaRPr b="0" lang="en-US" sz="3000" spc="-1" strike="noStrike">
              <a:solidFill>
                <a:srgbClr val="000000"/>
              </a:solidFill>
              <a:latin typeface="맑은 고딕"/>
            </a:endParaRPr>
          </a:p>
        </p:txBody>
      </p:sp>
      <p:sp>
        <p:nvSpPr>
          <p:cNvPr id="134" name="PlaceHolder 2"/>
          <p:cNvSpPr>
            <a:spLocks noGrp="1"/>
          </p:cNvSpPr>
          <p:nvPr>
            <p:ph/>
          </p:nvPr>
        </p:nvSpPr>
        <p:spPr>
          <a:xfrm>
            <a:off x="467640" y="1593000"/>
            <a:ext cx="8229240" cy="3600000"/>
          </a:xfrm>
          <a:prstGeom prst="rect">
            <a:avLst/>
          </a:prstGeom>
          <a:noFill/>
          <a:ln w="0">
            <a:noFill/>
          </a:ln>
        </p:spPr>
        <p:txBody>
          <a:bodyPr lIns="396000" rIns="90000" tIns="45000" bIns="45000" anchor="t">
            <a:noAutofit/>
          </a:bodyPr>
          <a:p>
            <a:pPr>
              <a:lnSpc>
                <a:spcPct val="200000"/>
              </a:lnSpc>
              <a:spcBef>
                <a:spcPts val="1400"/>
              </a:spcBef>
              <a:buNone/>
            </a:pPr>
            <a:r>
              <a:rPr b="1" lang="en-US" sz="1700" spc="-1" strike="noStrike">
                <a:solidFill>
                  <a:srgbClr val="000000"/>
                </a:solidFill>
                <a:latin typeface="Times New Roman"/>
                <a:ea typeface="Noto Sans CJK SC"/>
              </a:rPr>
              <a:t>Tujuan</a:t>
            </a:r>
            <a:r>
              <a:rPr b="0" lang="en-US" sz="1700" spc="-1" strike="noStrike">
                <a:solidFill>
                  <a:srgbClr val="000000"/>
                </a:solidFill>
                <a:latin typeface="Times New Roman"/>
                <a:ea typeface="Noto Sans CJK SC"/>
              </a:rPr>
              <a:t> dilakukannya penelitian ini adalah untuk menghasilkan media aplikasi pelaporan pelanggaran di lingkungan PT Garuda Cyber Indonesia yang berbasis web.</a:t>
            </a:r>
            <a:endParaRPr b="0" lang="en-US" sz="1700" spc="-1" strike="noStrike">
              <a:solidFill>
                <a:srgbClr val="000000"/>
              </a:solidFill>
              <a:latin typeface="맑은 고딕"/>
            </a:endParaRPr>
          </a:p>
          <a:p>
            <a:pPr>
              <a:lnSpc>
                <a:spcPct val="200000"/>
              </a:lnSpc>
              <a:spcBef>
                <a:spcPts val="1400"/>
              </a:spcBef>
              <a:buNone/>
            </a:pPr>
            <a:endParaRPr b="0" lang="en-US" sz="1700" spc="-1" strike="noStrike">
              <a:solidFill>
                <a:srgbClr val="000000"/>
              </a:solidFill>
              <a:latin typeface="맑은 고딕"/>
            </a:endParaRPr>
          </a:p>
          <a:p>
            <a:pPr>
              <a:lnSpc>
                <a:spcPct val="200000"/>
              </a:lnSpc>
              <a:buNone/>
            </a:pPr>
            <a:r>
              <a:rPr b="1" lang="en-US" sz="1700" spc="-1" strike="noStrike">
                <a:solidFill>
                  <a:srgbClr val="000000"/>
                </a:solidFill>
                <a:latin typeface="Times New Roman"/>
                <a:ea typeface="Noto Sans CJK SC"/>
              </a:rPr>
              <a:t>Manfaat</a:t>
            </a:r>
            <a:r>
              <a:rPr b="0" lang="en-US" sz="1700" spc="-1" strike="noStrike">
                <a:solidFill>
                  <a:srgbClr val="000000"/>
                </a:solidFill>
                <a:latin typeface="Times New Roman"/>
                <a:ea typeface="Noto Sans CJK SC"/>
              </a:rPr>
              <a:t> dari penelitian ini adalah :</a:t>
            </a:r>
            <a:endParaRPr b="0" lang="en-US" sz="1700" spc="-1" strike="noStrike">
              <a:solidFill>
                <a:srgbClr val="000000"/>
              </a:solidFill>
              <a:latin typeface="맑은 고딕"/>
            </a:endParaRPr>
          </a:p>
          <a:p>
            <a:pPr marL="457200" indent="-228600">
              <a:lnSpc>
                <a:spcPct val="200000"/>
              </a:lnSpc>
              <a:buClr>
                <a:srgbClr val="000000"/>
              </a:buClr>
              <a:buFont typeface="StarSymbol"/>
              <a:buAutoNum type="arabicPeriod"/>
            </a:pPr>
            <a:r>
              <a:rPr b="0" lang="en-US" sz="1700" spc="-1" strike="noStrike">
                <a:solidFill>
                  <a:srgbClr val="000000"/>
                </a:solidFill>
                <a:latin typeface="Times New Roman"/>
                <a:ea typeface="Noto Sans CJK SC"/>
              </a:rPr>
              <a:t>Bagi Karyawan : pengawai akan lebih bertanggung jawab dalam menjaga kebersihan dan tertib lingkungan di kehidupan sehari-hari.</a:t>
            </a:r>
            <a:endParaRPr b="0" lang="en-US" sz="1700" spc="-1" strike="noStrike">
              <a:solidFill>
                <a:srgbClr val="000000"/>
              </a:solidFill>
              <a:latin typeface="맑은 고딕"/>
            </a:endParaRPr>
          </a:p>
          <a:p>
            <a:pPr marL="457200" indent="-228600">
              <a:lnSpc>
                <a:spcPct val="200000"/>
              </a:lnSpc>
              <a:buClr>
                <a:srgbClr val="000000"/>
              </a:buClr>
              <a:buFont typeface="StarSymbol"/>
              <a:buAutoNum type="arabicPeriod"/>
            </a:pPr>
            <a:r>
              <a:rPr b="0" lang="en-US" sz="1700" spc="-1" strike="noStrike">
                <a:solidFill>
                  <a:srgbClr val="000000"/>
                </a:solidFill>
                <a:latin typeface="Times New Roman"/>
                <a:ea typeface="Noto Sans CJK SC"/>
              </a:rPr>
              <a:t>Bagi Garuda Cyber Indonesia : Hasil penelitian ini dapat menjadi pijakan informasi tentang pelaporan pelanggaran dan meningkatkan kesadaran diri terhadap lingkungan PT Garuda Cyber Indonesia.</a:t>
            </a:r>
            <a:endParaRPr b="0" lang="en-US" sz="17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0" y="16920"/>
            <a:ext cx="9143640" cy="1069200"/>
          </a:xfrm>
          <a:prstGeom prst="rect">
            <a:avLst/>
          </a:prstGeom>
          <a:noFill/>
          <a:ln w="0">
            <a:noFill/>
          </a:ln>
        </p:spPr>
        <p:txBody>
          <a:bodyPr lIns="90000" rIns="90000" tIns="45000" bIns="45000" anchor="ctr">
            <a:noAutofit/>
          </a:bodyPr>
          <a:p>
            <a:pPr>
              <a:lnSpc>
                <a:spcPct val="100000"/>
              </a:lnSpc>
              <a:buNone/>
            </a:pPr>
            <a:r>
              <a:rPr b="1" lang="en-US" sz="3000" spc="-1" strike="noStrike">
                <a:solidFill>
                  <a:srgbClr val="404040"/>
                </a:solidFill>
                <a:latin typeface="Times New Roman"/>
              </a:rPr>
              <a:t>PENGERTIAN RAD</a:t>
            </a:r>
            <a:endParaRPr b="0" lang="en-US" sz="3000" spc="-1" strike="noStrike">
              <a:solidFill>
                <a:srgbClr val="000000"/>
              </a:solidFill>
              <a:latin typeface="맑은 고딕"/>
            </a:endParaRPr>
          </a:p>
        </p:txBody>
      </p:sp>
      <p:sp>
        <p:nvSpPr>
          <p:cNvPr id="136" name="PlaceHolder 2"/>
          <p:cNvSpPr>
            <a:spLocks noGrp="1"/>
          </p:cNvSpPr>
          <p:nvPr>
            <p:ph/>
          </p:nvPr>
        </p:nvSpPr>
        <p:spPr>
          <a:xfrm>
            <a:off x="467640" y="1665000"/>
            <a:ext cx="8676360" cy="4050000"/>
          </a:xfrm>
          <a:prstGeom prst="rect">
            <a:avLst/>
          </a:prstGeom>
          <a:noFill/>
          <a:ln w="0">
            <a:noFill/>
          </a:ln>
        </p:spPr>
        <p:txBody>
          <a:bodyPr lIns="396000" rIns="90000" tIns="45000" bIns="45000" anchor="t">
            <a:noAutofit/>
          </a:bodyPr>
          <a:p>
            <a:pPr>
              <a:lnSpc>
                <a:spcPct val="200000"/>
              </a:lnSpc>
              <a:spcBef>
                <a:spcPts val="1417"/>
              </a:spcBef>
              <a:buNone/>
            </a:pPr>
            <a:r>
              <a:rPr b="1" i="1" lang="en-US" sz="1800" spc="-1" strike="noStrike">
                <a:solidFill>
                  <a:srgbClr val="000000"/>
                </a:solidFill>
                <a:latin typeface="Times New Roman"/>
                <a:ea typeface="Times New Roman"/>
              </a:rPr>
              <a:t>Rapid Application Development</a:t>
            </a:r>
            <a:r>
              <a:rPr b="0" lang="en-US" sz="1800" spc="-1" strike="noStrike">
                <a:latin typeface="Times New Roman"/>
                <a:ea typeface="Times New Roman"/>
              </a:rPr>
              <a:t> adalah suatu pendekatan berorientasi objek terhadap pengembangan sistem yang mencakup suatu metode pengembangan serta perangkat perangkat lunak. Rapid Application Development bertujuan mempersingkat waktu yang biasanya diperlukan dalam siklus hidup pengembangan sistem tradisional antara perancangan dan penerapan suatu sistem informasi</a:t>
            </a:r>
            <a:endParaRPr b="0" lang="en-US" sz="1800" spc="-1" strike="noStrike">
              <a:solidFill>
                <a:srgbClr val="000000"/>
              </a:solidFill>
              <a:latin typeface="맑은 고딕"/>
            </a:endParaRPr>
          </a:p>
        </p:txBody>
      </p:sp>
      <p:sp>
        <p:nvSpPr>
          <p:cNvPr id="137" name="PlaceHolder 3"/>
          <p:cNvSpPr>
            <a:spLocks noGrp="1"/>
          </p:cNvSpPr>
          <p:nvPr>
            <p:ph/>
          </p:nvPr>
        </p:nvSpPr>
        <p:spPr>
          <a:xfrm>
            <a:off x="467640" y="1235520"/>
            <a:ext cx="8229240" cy="460440"/>
          </a:xfrm>
          <a:prstGeom prst="rect">
            <a:avLst/>
          </a:prstGeom>
          <a:noFill/>
          <a:ln w="0">
            <a:noFill/>
          </a:ln>
        </p:spPr>
        <p:txBody>
          <a:bodyPr lIns="90000" rIns="90000" tIns="45000" bIns="45000" anchor="ctr">
            <a:noAutofit/>
          </a:bodyPr>
          <a:p>
            <a:r>
              <a:rPr b="1" i="1" lang="en-US" sz="2000" spc="-1" strike="noStrike">
                <a:solidFill>
                  <a:srgbClr val="404040"/>
                </a:solidFill>
                <a:latin typeface="Times New Roman"/>
                <a:ea typeface="Times New Roman"/>
              </a:rPr>
              <a:t>Rapid Application Development</a:t>
            </a:r>
            <a:endParaRPr b="0" lang="en-US" sz="20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558</TotalTime>
  <Application>LibreOffice/7.3.7.2$Linux_X86_64 LibreOffice_project/30$Build-2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2014-04-01T16:35:38Z</dcterms:created>
  <dc:creator>Registered User</dc:creator>
  <dc:description/>
  <dc:language>en-US</dc:language>
  <cp:lastModifiedBy/>
  <dcterms:modified xsi:type="dcterms:W3CDTF">2023-01-17T10:36:38Z</dcterms:modified>
  <cp:revision>38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r8>3</vt:r8>
  </property>
</Properties>
</file>