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6" y="4786315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36341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427984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33</cp:revision>
  <dcterms:created xsi:type="dcterms:W3CDTF">2014-04-01T16:35:38Z</dcterms:created>
  <dcterms:modified xsi:type="dcterms:W3CDTF">2016-04-18T04:42:49Z</dcterms:modified>
</cp:coreProperties>
</file>