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tiff" Extension="tiff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sldIdLst>
    <p:sldId id="259" r:id="rId2"/>
    <p:sldId id="262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2DA"/>
    <a:srgbClr val="FFFFFF"/>
    <a:srgbClr val="B3E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38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<Relationships xmlns="http://schemas.openxmlformats.org/package/2006/relationships"><Relationship Id="rId2" Target="../media/image2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 ?><Relationships xmlns="http://schemas.openxmlformats.org/package/2006/relationships"><Relationship Id="rId3" Target="../media/image4.png" Type="http://schemas.openxmlformats.org/officeDocument/2006/relationships/image"/><Relationship Id="rId2" Target="../media/image3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 ?><Relationships xmlns="http://schemas.openxmlformats.org/package/2006/relationships"><Relationship Id="rId2" Target="../media/image5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 ?><Relationships xmlns="http://schemas.openxmlformats.org/package/2006/relationships"><Relationship Id="rId2" Target="../media/image5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Title Slide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96396"/>
            <a:ext cx="9144000" cy="2197308"/>
          </a:xfrm>
        </p:spPr>
        <p:txBody>
          <a:bodyPr anchor="ctr">
            <a:normAutofit/>
          </a:bodyPr>
          <a:lstStyle>
            <a:lvl1pPr algn="ctr">
              <a:defRPr b="1" sz="4400">
                <a:solidFill>
                  <a:srgbClr val="59A5D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4293704"/>
            <a:ext cx="9144000" cy="1510749"/>
          </a:xfrm>
        </p:spPr>
        <p:txBody>
          <a:bodyPr anchor="ctr">
            <a:normAutofit/>
          </a:bodyPr>
          <a:lstStyle>
            <a:lvl1pPr algn="ctr" indent="0" marL="0">
              <a:lnSpc>
                <a:spcPct val="100000"/>
              </a:lnSpc>
              <a:buNone/>
              <a:defRPr sz="2800">
                <a:solidFill>
                  <a:schemeClr val="tx1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"/>
          <a:stretch/>
        </p:blipFill>
        <p:spPr>
          <a:xfrm>
            <a:off x="5488358" y="462790"/>
            <a:ext cx="1215284" cy="12801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Ligh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4D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524000" y="1856581"/>
            <a:ext cx="9144000" cy="3144837"/>
          </a:xfrm>
        </p:spPr>
        <p:txBody>
          <a:bodyPr anchor="ctr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93497" y="626269"/>
            <a:ext cx="5260975" cy="5605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22504" cy="6858000"/>
          </a:xfrm>
          <a:prstGeom prst="rect">
            <a:avLst/>
          </a:prstGeom>
          <a:solidFill>
            <a:srgbClr val="59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Tex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69496" y="0"/>
            <a:ext cx="6122504" cy="6858000"/>
          </a:xfrm>
          <a:prstGeom prst="rect">
            <a:avLst/>
          </a:prstGeom>
          <a:solidFill>
            <a:srgbClr val="59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93497" y="626269"/>
            <a:ext cx="5260975" cy="560546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Text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6122504" cy="6858000"/>
          </a:xfrm>
          <a:prstGeom prst="rect">
            <a:avLst/>
          </a:prstGeom>
          <a:solidFill>
            <a:srgbClr val="59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493497" y="626269"/>
            <a:ext cx="5260975" cy="5605462"/>
          </a:xfrm>
        </p:spPr>
        <p:txBody>
          <a:bodyPr anchor="ctr"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baseline="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1</a:t>
            </a:r>
          </a:p>
          <a:p>
            <a:pPr lvl="0"/>
            <a:r>
              <a:rPr lang="en-US" dirty="0"/>
              <a:t>Click to edit 2</a:t>
            </a:r>
          </a:p>
          <a:p>
            <a:pPr lvl="0"/>
            <a:r>
              <a:rPr lang="en-US" dirty="0"/>
              <a:t>Click to edit 3</a:t>
            </a:r>
          </a:p>
          <a:p>
            <a:pPr lvl="0"/>
            <a:r>
              <a:rPr lang="en-US" dirty="0"/>
              <a:t>Click to edit 4</a:t>
            </a:r>
          </a:p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6226" y="1696278"/>
            <a:ext cx="4890052" cy="208059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Lulo Clean One" charset="0"/>
                <a:ea typeface="Lulo Clean One" charset="0"/>
                <a:cs typeface="Lulo Clean One" charset="0"/>
              </a:defRPr>
            </a:lvl1pPr>
            <a:lvl2pPr>
              <a:defRPr>
                <a:latin typeface="Lulo Clean One" charset="0"/>
                <a:ea typeface="Lulo Clean One" charset="0"/>
                <a:cs typeface="Lulo Clean One" charset="0"/>
              </a:defRPr>
            </a:lvl2pPr>
            <a:lvl3pPr>
              <a:defRPr>
                <a:latin typeface="Lulo Clean One" charset="0"/>
                <a:ea typeface="Lulo Clean One" charset="0"/>
                <a:cs typeface="Lulo Clean One" charset="0"/>
              </a:defRPr>
            </a:lvl3pPr>
            <a:lvl4pPr>
              <a:defRPr>
                <a:latin typeface="Lulo Clean One" charset="0"/>
                <a:ea typeface="Lulo Clean One" charset="0"/>
                <a:cs typeface="Lulo Clean One" charset="0"/>
              </a:defRPr>
            </a:lvl4pPr>
            <a:lvl5pPr>
              <a:defRPr>
                <a:latin typeface="Lulo Clean One" charset="0"/>
                <a:ea typeface="Lulo Clean One" charset="0"/>
                <a:cs typeface="Lulo Clean On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Section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352800" y="1856581"/>
            <a:ext cx="7315200" cy="3144837"/>
          </a:xfr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1856581"/>
            <a:ext cx="1471613" cy="3144837"/>
          </a:xfrm>
        </p:spPr>
        <p:txBody>
          <a:bodyPr anchor="b">
            <a:noAutofit/>
          </a:bodyPr>
          <a:lstStyle>
            <a:lvl1pPr marL="0" indent="0">
              <a:buNone/>
              <a:defRPr sz="23900" b="0">
                <a:solidFill>
                  <a:schemeClr val="bg1"/>
                </a:solidFill>
                <a:latin typeface="Proxima Nova A" charset="0"/>
                <a:ea typeface="Proxima Nova A" charset="0"/>
                <a:cs typeface="Proxima Nova A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Section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D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352800" y="1856581"/>
            <a:ext cx="7315200" cy="3144837"/>
          </a:xfr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1856581"/>
            <a:ext cx="1471613" cy="3144837"/>
          </a:xfrm>
        </p:spPr>
        <p:txBody>
          <a:bodyPr anchor="b">
            <a:noAutofit/>
          </a:bodyPr>
          <a:lstStyle>
            <a:lvl1pPr marL="0" indent="0">
              <a:buNone/>
              <a:defRPr sz="23900" b="0">
                <a:solidFill>
                  <a:schemeClr val="bg1"/>
                </a:solidFill>
                <a:latin typeface="Proxima Nova A" charset="0"/>
                <a:ea typeface="Proxima Nova A" charset="0"/>
                <a:cs typeface="Proxima Nova A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Section Ligh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4D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352800" y="1856581"/>
            <a:ext cx="7315200" cy="3144837"/>
          </a:xfr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1856581"/>
            <a:ext cx="1471613" cy="3144837"/>
          </a:xfrm>
        </p:spPr>
        <p:txBody>
          <a:bodyPr anchor="b">
            <a:noAutofit/>
          </a:bodyPr>
          <a:lstStyle>
            <a:lvl1pPr marL="0" indent="0">
              <a:buNone/>
              <a:defRPr sz="23900" b="0">
                <a:solidFill>
                  <a:schemeClr val="bg1"/>
                </a:solidFill>
                <a:latin typeface="Proxima Nova A" charset="0"/>
                <a:ea typeface="Proxima Nova A" charset="0"/>
                <a:cs typeface="Proxima Nova A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524000" y="1366251"/>
            <a:ext cx="9144000" cy="3144837"/>
          </a:xfrm>
        </p:spPr>
        <p:txBody>
          <a:bodyPr anchor="ctr"/>
          <a:lstStyle>
            <a:lvl1pPr algn="ctr">
              <a:defRPr sz="6000">
                <a:solidFill>
                  <a:srgbClr val="59A5D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92" y="4885459"/>
            <a:ext cx="4150415" cy="139275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>
  <p:cSld name="Title Slide with Lightbul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cstate="screen"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477" y="2918531"/>
            <a:ext cx="6815295" cy="102093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idx="10" sz="quarter" type="body"/>
          </p:nvPr>
        </p:nvSpPr>
        <p:spPr>
          <a:xfrm>
            <a:off x="1947863" y="4200525"/>
            <a:ext cx="5508625" cy="1776413"/>
          </a:xfrm>
          <a:ln>
            <a:noFill/>
          </a:ln>
        </p:spPr>
        <p:txBody>
          <a:bodyPr/>
          <a:lstStyle>
            <a:lvl1pPr indent="0" marL="0">
              <a:buNone/>
              <a:defRPr>
                <a:solidFill>
                  <a:schemeClr val="bg1"/>
                </a:solidFill>
              </a:defRPr>
            </a:lvl1pPr>
            <a:lvl2pPr indent="0" marL="457200">
              <a:buNone/>
              <a:defRPr/>
            </a:lvl2pPr>
            <a:lvl3pPr indent="0" marL="914400">
              <a:buNone/>
              <a:defRPr/>
            </a:lvl3pPr>
            <a:lvl4pPr indent="0" marL="1371600">
              <a:buNone/>
              <a:defRPr/>
            </a:lvl4pPr>
            <a:lvl5pPr indent="0" marL="182880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lue with Ic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524000" y="2320407"/>
            <a:ext cx="9144000" cy="3144837"/>
          </a:xfrm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79844"/>
          <a:stretch/>
        </p:blipFill>
        <p:spPr>
          <a:xfrm>
            <a:off x="5456031" y="299001"/>
            <a:ext cx="1279939" cy="12573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lue with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524000" y="1856581"/>
            <a:ext cx="9144000" cy="31448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3" r="-2317"/>
          <a:stretch/>
        </p:blipFill>
        <p:spPr>
          <a:xfrm>
            <a:off x="3971786" y="5453362"/>
            <a:ext cx="4244561" cy="82135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59A5D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680200"/>
            <a:ext cx="12192000" cy="203200"/>
          </a:xfrm>
          <a:prstGeom prst="rect">
            <a:avLst/>
          </a:prstGeom>
          <a:solidFill>
            <a:srgbClr val="59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>
                <a:solidFill>
                  <a:srgbClr val="59A5D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680200"/>
            <a:ext cx="12192000" cy="203200"/>
          </a:xfrm>
          <a:prstGeom prst="rect">
            <a:avLst/>
          </a:prstGeom>
          <a:solidFill>
            <a:srgbClr val="59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524000" y="1856581"/>
            <a:ext cx="9144000" cy="31448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D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524000" y="1856581"/>
            <a:ext cx="9144000" cy="3144837"/>
          </a:xfrm>
        </p:spPr>
        <p:txBody>
          <a:bodyPr anchor="ctr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7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701" r:id="rId3"/>
    <p:sldLayoutId id="2147483687" r:id="rId4"/>
    <p:sldLayoutId id="2147483702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rgbClr val="59A5D8"/>
          </a:solidFill>
          <a:latin typeface="Lulo Clean One" charset="0"/>
          <a:ea typeface="Lulo Clean One" charset="0"/>
          <a:cs typeface="Lulo Clean O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ayon.c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ayon.co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ayon.co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ayon.co/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371B-BD35-8245-9CFB-B74D6A2FD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330346"/>
            <a:ext cx="9144000" cy="219730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28B2DA"/>
                </a:solidFill>
                <a:latin typeface="+mj-lt"/>
              </a:rPr>
              <a:t>Customizable SWOT Analysis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686B9-3CC5-BE4D-8398-F254640D42A6}"/>
              </a:ext>
            </a:extLst>
          </p:cNvPr>
          <p:cNvSpPr txBox="1"/>
          <p:nvPr/>
        </p:nvSpPr>
        <p:spPr>
          <a:xfrm>
            <a:off x="5286418" y="6431484"/>
            <a:ext cx="161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8B2D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www.crayon.co</a:t>
            </a:r>
            <a:endParaRPr lang="en-US" dirty="0">
              <a:solidFill>
                <a:srgbClr val="28B2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20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84825-94DD-5445-BC8A-81A91379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B2DA"/>
                </a:solidFill>
                <a:latin typeface="Franklin Gothic Medium" panose="020B0603020102020204" pitchFamily="34" charset="0"/>
              </a:rPr>
              <a:t>4 Steps to Build a SWOT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DBFD3-96D5-2A41-A469-BFE22C2F9B4E}"/>
              </a:ext>
            </a:extLst>
          </p:cNvPr>
          <p:cNvSpPr txBox="1"/>
          <p:nvPr/>
        </p:nvSpPr>
        <p:spPr>
          <a:xfrm>
            <a:off x="110465" y="1690688"/>
            <a:ext cx="12081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28B2DA"/>
                </a:solidFill>
                <a:cs typeface="Arial" panose="020B0604020202020204" pitchFamily="34" charset="0"/>
              </a:rPr>
              <a:t>Build Your SWOT Team: </a:t>
            </a:r>
            <a:r>
              <a:rPr lang="en-US" sz="2400" dirty="0">
                <a:cs typeface="Arial" panose="020B0604020202020204" pitchFamily="34" charset="0"/>
              </a:rPr>
              <a:t>Assemble a team of individuals whose knowledge most closely aligns with your goal. </a:t>
            </a:r>
            <a:br>
              <a:rPr lang="en-US" sz="2400" dirty="0">
                <a:cs typeface="Arial" panose="020B0604020202020204" pitchFamily="34" charset="0"/>
              </a:rPr>
            </a:br>
            <a:endParaRPr lang="en-US" sz="2400" dirty="0"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8B2DA"/>
                </a:solidFill>
                <a:cs typeface="Arial" panose="020B0604020202020204" pitchFamily="34" charset="0"/>
              </a:rPr>
              <a:t>Establish a Purpose or Objective: </a:t>
            </a:r>
            <a:r>
              <a:rPr lang="en-US" sz="2400" dirty="0">
                <a:cs typeface="Arial" panose="020B0604020202020204" pitchFamily="34" charset="0"/>
              </a:rPr>
              <a:t>Why are you conducting a SWOT analysis? Know which data you’re looking to gather during your research. </a:t>
            </a:r>
            <a:br>
              <a:rPr lang="en-US" sz="2400" dirty="0">
                <a:cs typeface="Arial" panose="020B0604020202020204" pitchFamily="34" charset="0"/>
              </a:rPr>
            </a:br>
            <a:endParaRPr lang="en-US" sz="2400" dirty="0"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8B2DA"/>
                </a:solidFill>
                <a:cs typeface="Arial" panose="020B0604020202020204" pitchFamily="34" charset="0"/>
              </a:rPr>
              <a:t>Conduct Thorough Research: </a:t>
            </a:r>
            <a:r>
              <a:rPr lang="en-US" sz="2400" dirty="0">
                <a:cs typeface="Arial" panose="020B0604020202020204" pitchFamily="34" charset="0"/>
              </a:rPr>
              <a:t>Identify your strengths, weaknesses, opportunities, and threats. </a:t>
            </a:r>
            <a:br>
              <a:rPr lang="en-US" sz="2400" dirty="0">
                <a:cs typeface="Arial" panose="020B0604020202020204" pitchFamily="34" charset="0"/>
              </a:rPr>
            </a:br>
            <a:endParaRPr lang="en-US" sz="2400" dirty="0"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8B2DA"/>
                </a:solidFill>
                <a:cs typeface="Arial" panose="020B0604020202020204" pitchFamily="34" charset="0"/>
              </a:rPr>
              <a:t>Create Your SWOT: </a:t>
            </a:r>
            <a:r>
              <a:rPr lang="en-US" sz="2400" dirty="0">
                <a:cs typeface="Arial" panose="020B0604020202020204" pitchFamily="34" charset="0"/>
              </a:rPr>
              <a:t>List out your strengths, weaknesses, opportunities, and threats in a SWOT quadrant.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D05C1-8655-0D40-98FF-1640CF6CCD59}"/>
              </a:ext>
            </a:extLst>
          </p:cNvPr>
          <p:cNvSpPr/>
          <p:nvPr/>
        </p:nvSpPr>
        <p:spPr>
          <a:xfrm>
            <a:off x="4860680" y="6609576"/>
            <a:ext cx="24706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www.crayon.co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4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4530-1BC5-3744-B910-DE0A98C8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27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SWOT EXAMPLE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D2786-B70E-E742-8A90-C72AD0683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78" y="880620"/>
            <a:ext cx="7515044" cy="56760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04D5DD-5A80-C742-8FBA-E0951381C487}"/>
              </a:ext>
            </a:extLst>
          </p:cNvPr>
          <p:cNvSpPr/>
          <p:nvPr/>
        </p:nvSpPr>
        <p:spPr>
          <a:xfrm>
            <a:off x="5327086" y="6609576"/>
            <a:ext cx="15378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www.crayon.co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B6BBA2D-5F0E-B744-BD17-D455C5635C57}"/>
              </a:ext>
            </a:extLst>
          </p:cNvPr>
          <p:cNvGrpSpPr/>
          <p:nvPr/>
        </p:nvGrpSpPr>
        <p:grpSpPr>
          <a:xfrm>
            <a:off x="262357" y="463080"/>
            <a:ext cx="11667282" cy="6250329"/>
            <a:chOff x="262359" y="303835"/>
            <a:chExt cx="11667282" cy="625032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EDAD9E2-0435-2443-92FA-872BD7317DE9}"/>
                </a:ext>
              </a:extLst>
            </p:cNvPr>
            <p:cNvGrpSpPr/>
            <p:nvPr/>
          </p:nvGrpSpPr>
          <p:grpSpPr>
            <a:xfrm>
              <a:off x="262360" y="303835"/>
              <a:ext cx="11667281" cy="6250329"/>
              <a:chOff x="262359" y="125074"/>
              <a:chExt cx="11667281" cy="625032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4AA1D3-E437-E246-ADF6-C26E8C4789E2}"/>
                  </a:ext>
                </a:extLst>
              </p:cNvPr>
              <p:cNvSpPr/>
              <p:nvPr/>
            </p:nvSpPr>
            <p:spPr>
              <a:xfrm>
                <a:off x="262359" y="125074"/>
                <a:ext cx="11667281" cy="6250329"/>
              </a:xfrm>
              <a:prstGeom prst="rect">
                <a:avLst/>
              </a:prstGeom>
              <a:solidFill>
                <a:srgbClr val="B3E4F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8EE71D28-779A-AE47-9C80-2BC912746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359" y="3424793"/>
                <a:ext cx="11667281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FF9F44C-B4E6-244F-8CFB-EB35ACFB6E66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 flipV="1">
                <a:off x="6096000" y="125074"/>
                <a:ext cx="0" cy="623898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730840-58DA-944A-952E-693D34A1A444}"/>
                </a:ext>
              </a:extLst>
            </p:cNvPr>
            <p:cNvSpPr txBox="1"/>
            <p:nvPr/>
          </p:nvSpPr>
          <p:spPr>
            <a:xfrm>
              <a:off x="262359" y="303835"/>
              <a:ext cx="167076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LOGO HERE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E96D31-138B-6B40-8379-B11BE60EDC10}"/>
                </a:ext>
              </a:extLst>
            </p:cNvPr>
            <p:cNvSpPr txBox="1"/>
            <p:nvPr/>
          </p:nvSpPr>
          <p:spPr>
            <a:xfrm>
              <a:off x="1792237" y="468279"/>
              <a:ext cx="277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STRENGTHS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BBACF7-39CF-184C-A58A-ECAEFB8ACB77}"/>
                </a:ext>
              </a:extLst>
            </p:cNvPr>
            <p:cNvSpPr txBox="1"/>
            <p:nvPr/>
          </p:nvSpPr>
          <p:spPr>
            <a:xfrm>
              <a:off x="7625878" y="466944"/>
              <a:ext cx="277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WEAKNESSES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34247C-C844-734F-9A8E-6C422681F6F1}"/>
                </a:ext>
              </a:extLst>
            </p:cNvPr>
            <p:cNvSpPr txBox="1"/>
            <p:nvPr/>
          </p:nvSpPr>
          <p:spPr>
            <a:xfrm>
              <a:off x="1792236" y="3689135"/>
              <a:ext cx="277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OPPORTUNITIES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45A2A5-2ABD-5E40-905F-58BBD92F967A}"/>
                </a:ext>
              </a:extLst>
            </p:cNvPr>
            <p:cNvSpPr txBox="1"/>
            <p:nvPr/>
          </p:nvSpPr>
          <p:spPr>
            <a:xfrm>
              <a:off x="7670376" y="3689135"/>
              <a:ext cx="277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24ECE4-3A83-C447-99A8-9BEBAA96C306}"/>
                </a:ext>
              </a:extLst>
            </p:cNvPr>
            <p:cNvSpPr txBox="1"/>
            <p:nvPr/>
          </p:nvSpPr>
          <p:spPr>
            <a:xfrm>
              <a:off x="613691" y="1067823"/>
              <a:ext cx="533911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STRENGTH #1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STRENGTH #2 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STRENGTH #3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407CEC-311E-5540-80A8-90861ECFA0F8}"/>
                </a:ext>
              </a:extLst>
            </p:cNvPr>
            <p:cNvSpPr txBox="1"/>
            <p:nvPr/>
          </p:nvSpPr>
          <p:spPr>
            <a:xfrm>
              <a:off x="6447332" y="1067823"/>
              <a:ext cx="533911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WEAKNESS #1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WEAKNESS #2 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WEAKNESS #3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59F35F-EE2A-C147-8166-C613846B4BC4}"/>
                </a:ext>
              </a:extLst>
            </p:cNvPr>
            <p:cNvSpPr txBox="1"/>
            <p:nvPr/>
          </p:nvSpPr>
          <p:spPr>
            <a:xfrm>
              <a:off x="613691" y="4453278"/>
              <a:ext cx="533911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OPPORTUNITY #1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OPPORTUNITY #2 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OPPORTUNITY #3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2E34CF-AE87-024B-A215-7A1ECCC4AEC9}"/>
                </a:ext>
              </a:extLst>
            </p:cNvPr>
            <p:cNvSpPr txBox="1"/>
            <p:nvPr/>
          </p:nvSpPr>
          <p:spPr>
            <a:xfrm>
              <a:off x="6447332" y="4453278"/>
              <a:ext cx="533911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THREAT #1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THREAT #2 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THREAT #3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DE502DB-ECE9-3A4B-A4DC-E746D1349D62}"/>
              </a:ext>
            </a:extLst>
          </p:cNvPr>
          <p:cNvSpPr txBox="1"/>
          <p:nvPr/>
        </p:nvSpPr>
        <p:spPr>
          <a:xfrm>
            <a:off x="4220790" y="93748"/>
            <a:ext cx="37504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*COMPANY NAME* SWOT ANALYSIS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CEBF24-1C46-0443-A0E7-2F34FEE82C75}"/>
              </a:ext>
            </a:extLst>
          </p:cNvPr>
          <p:cNvSpPr txBox="1"/>
          <p:nvPr/>
        </p:nvSpPr>
        <p:spPr>
          <a:xfrm>
            <a:off x="5422206" y="6646826"/>
            <a:ext cx="134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8B2D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www.crayon.co</a:t>
            </a:r>
            <a:endParaRPr lang="en-US" sz="1200" dirty="0">
              <a:solidFill>
                <a:srgbClr val="28B2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5564"/>
      </p:ext>
    </p:extLst>
  </p:cSld>
  <p:clrMapOvr>
    <a:masterClrMapping/>
  </p:clrMapOvr>
</p:sld>
</file>

<file path=ppt/theme/theme1.xml><?xml version="1.0" encoding="utf-8"?>
<a:theme xmlns:a="http://schemas.openxmlformats.org/drawingml/2006/main" name="Crayon">
  <a:themeElements>
    <a:clrScheme name="Crayon Theme Colors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25CD8A"/>
      </a:accent1>
      <a:accent2>
        <a:srgbClr val="5D83D3"/>
      </a:accent2>
      <a:accent3>
        <a:srgbClr val="942092"/>
      </a:accent3>
      <a:accent4>
        <a:srgbClr val="008F51"/>
      </a:accent4>
      <a:accent5>
        <a:srgbClr val="011892"/>
      </a:accent5>
      <a:accent6>
        <a:srgbClr val="494A49"/>
      </a:accent6>
      <a:hlink>
        <a:srgbClr val="0432FF"/>
      </a:hlink>
      <a:folHlink>
        <a:srgbClr val="93209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ayon" id="{33F67CAD-B5F0-BE49-9504-377793B62E68}" vid="{0060217A-42B0-E940-BC50-D10DD523F4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</Template>
  <TotalTime>191</TotalTime>
  <Words>100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Franklin Gothic Book</vt:lpstr>
      <vt:lpstr>Franklin Gothic Medium</vt:lpstr>
      <vt:lpstr>Lulo Clean One</vt:lpstr>
      <vt:lpstr>Proxima Nova</vt:lpstr>
      <vt:lpstr>Proxima Nova A</vt:lpstr>
      <vt:lpstr>Crayon</vt:lpstr>
      <vt:lpstr>Customizable SWOT Analysis Template</vt:lpstr>
      <vt:lpstr>4 Steps to Build a SWOT Analysis</vt:lpstr>
      <vt:lpstr>SWOT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Dumas</dc:creator>
  <cp:lastModifiedBy>Emily Dumas</cp:lastModifiedBy>
  <cp:revision>8</cp:revision>
  <dcterms:created xsi:type="dcterms:W3CDTF">2019-07-22T17:52:42Z</dcterms:created>
  <dcterms:modified xsi:type="dcterms:W3CDTF">2019-07-22T21:04:32Z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249912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S9.1.4</vt:lpwstr>
  </property>
</Properties>
</file>