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282" r:id="rId8"/>
    <p:sldId id="318" r:id="rId9"/>
    <p:sldId id="273" r:id="rId10"/>
    <p:sldId id="314" r:id="rId11"/>
    <p:sldId id="337" r:id="rId12"/>
    <p:sldId id="338" r:id="rId13"/>
    <p:sldId id="313" r:id="rId14"/>
    <p:sldId id="315" r:id="rId15"/>
    <p:sldId id="341" r:id="rId16"/>
    <p:sldId id="342" r:id="rId17"/>
    <p:sldId id="343" r:id="rId18"/>
    <p:sldId id="340" r:id="rId19"/>
    <p:sldId id="331" r:id="rId20"/>
    <p:sldId id="332" r:id="rId21"/>
    <p:sldId id="31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26" autoAdjust="0"/>
    <p:restoredTop sz="95033" autoAdjust="0"/>
  </p:normalViewPr>
  <p:slideViewPr>
    <p:cSldViewPr snapToGrid="0">
      <p:cViewPr varScale="1">
        <p:scale>
          <a:sx n="102" d="100"/>
          <a:sy n="102" d="100"/>
        </p:scale>
        <p:origin x="1402" y="67"/>
      </p:cViewPr>
      <p:guideLst>
        <p:guide orient="horz" pos="1908"/>
        <p:guide pos="2492"/>
        <p:guide orient="horz" pos="2140"/>
        <p:guide orient="horz" pos="2424"/>
        <p:guide orient="horz" pos="1620"/>
        <p:guide orient="horz" pos="1348"/>
        <p:guide pos="4056"/>
        <p:guide orient="horz" pos="10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i="1"/>
              <a:t>Accuracy Score</a:t>
            </a:r>
            <a:endParaRPr i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556"/>
          <c:y val="0.0326666666666667"/>
          <c:w val="0.92574"/>
          <c:h val="0.7737866666666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DecisionTree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  <c:pt idx="4">
                  <c:v>GradientBoosting</c:v>
                </c:pt>
                <c:pt idx="5">
                  <c:v>LogisticRegression</c:v>
                </c:pt>
                <c:pt idx="6">
                  <c:v>SupportVector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0.88889</c:v>
                </c:pt>
                <c:pt idx="1">
                  <c:v>0.88889</c:v>
                </c:pt>
                <c:pt idx="2">
                  <c:v>0.95556</c:v>
                </c:pt>
                <c:pt idx="3">
                  <c:v>0.95556</c:v>
                </c:pt>
                <c:pt idx="4">
                  <c:v>0.95556</c:v>
                </c:pt>
                <c:pt idx="5">
                  <c:v>0.97778</c:v>
                </c:pt>
                <c:pt idx="6">
                  <c:v>0.97778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9620616"/>
        <c:axId val="518181424"/>
      </c:barChart>
      <c:catAx>
        <c:axId val="709620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8181424"/>
        <c:crosses val="autoZero"/>
        <c:auto val="1"/>
        <c:lblAlgn val="ctr"/>
        <c:lblOffset val="100"/>
        <c:noMultiLvlLbl val="0"/>
      </c:catAx>
      <c:valAx>
        <c:axId val="51818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9620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F1</a:t>
            </a:r>
            <a:r>
              <a:rPr i="1"/>
              <a:t> Score</a:t>
            </a:r>
            <a:endParaRPr i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556"/>
          <c:y val="0.0326666666666667"/>
          <c:w val="0.92574"/>
          <c:h val="0.7737866666666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DecisionTree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  <c:pt idx="4">
                  <c:v>GradientBoosting</c:v>
                </c:pt>
                <c:pt idx="5">
                  <c:v>LogisticRegression</c:v>
                </c:pt>
                <c:pt idx="6">
                  <c:v>SupportVector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0.90119</c:v>
                </c:pt>
                <c:pt idx="1">
                  <c:v>0.89762</c:v>
                </c:pt>
                <c:pt idx="2">
                  <c:v>0.95952</c:v>
                </c:pt>
                <c:pt idx="3">
                  <c:v>0.95952</c:v>
                </c:pt>
                <c:pt idx="4">
                  <c:v>0.95952</c:v>
                </c:pt>
                <c:pt idx="5">
                  <c:v>0.97996</c:v>
                </c:pt>
                <c:pt idx="6">
                  <c:v>0.97996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9620616"/>
        <c:axId val="518181424"/>
      </c:barChart>
      <c:catAx>
        <c:axId val="709620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8181424"/>
        <c:crosses val="autoZero"/>
        <c:auto val="1"/>
        <c:lblAlgn val="ctr"/>
        <c:lblOffset val="100"/>
        <c:noMultiLvlLbl val="0"/>
      </c:catAx>
      <c:valAx>
        <c:axId val="51818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9620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i="1"/>
              <a:t>Precission Score</a:t>
            </a:r>
            <a:endParaRPr i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556"/>
          <c:y val="0.0326666666666667"/>
          <c:w val="0.92574"/>
          <c:h val="0.7737866666666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DecisionTree</c:v>
                </c:pt>
                <c:pt idx="1">
                  <c:v>AdaBoost</c:v>
                </c:pt>
                <c:pt idx="2">
                  <c:v>RandomForest</c:v>
                </c:pt>
                <c:pt idx="3">
                  <c:v>KNeighbors</c:v>
                </c:pt>
                <c:pt idx="4">
                  <c:v>GradientBoosting</c:v>
                </c:pt>
                <c:pt idx="5">
                  <c:v>LogisticRegression</c:v>
                </c:pt>
                <c:pt idx="6">
                  <c:v>SupportVector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0.90196</c:v>
                </c:pt>
                <c:pt idx="1">
                  <c:v>0.9011</c:v>
                </c:pt>
                <c:pt idx="2">
                  <c:v>0.95952</c:v>
                </c:pt>
                <c:pt idx="3">
                  <c:v>0.95952</c:v>
                </c:pt>
                <c:pt idx="4">
                  <c:v>0.95952</c:v>
                </c:pt>
                <c:pt idx="5">
                  <c:v>0.97778</c:v>
                </c:pt>
                <c:pt idx="6">
                  <c:v>0.95952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9620616"/>
        <c:axId val="518181424"/>
      </c:barChart>
      <c:catAx>
        <c:axId val="709620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8181424"/>
        <c:crosses val="autoZero"/>
        <c:auto val="1"/>
        <c:lblAlgn val="ctr"/>
        <c:lblOffset val="100"/>
        <c:noMultiLvlLbl val="0"/>
      </c:catAx>
      <c:valAx>
        <c:axId val="51818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9620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60b493aaa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60b493aaa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4f49123c6b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4f49123c6b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4f49123c6b_0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4f49123c6b_0_1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4f49123c6b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4f49123c6b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29850" y="1412200"/>
            <a:ext cx="48843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23150" y="3255500"/>
            <a:ext cx="3497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528163" y="2671728"/>
            <a:ext cx="6162491" cy="4752872"/>
            <a:chOff x="5528163" y="2671728"/>
            <a:chExt cx="6162491" cy="4752872"/>
          </a:xfrm>
        </p:grpSpPr>
        <p:sp>
          <p:nvSpPr>
            <p:cNvPr id="12" name="Google Shape;12;p2"/>
            <p:cNvSpPr/>
            <p:nvPr/>
          </p:nvSpPr>
          <p:spPr>
            <a:xfrm>
              <a:off x="7647247" y="2671728"/>
              <a:ext cx="4043407" cy="4198100"/>
            </a:xfrm>
            <a:custGeom>
              <a:avLst/>
              <a:gdLst/>
              <a:ahLst/>
              <a:cxnLst/>
              <a:rect l="l" t="t" r="r" b="b"/>
              <a:pathLst>
                <a:path w="24962" h="25917" extrusionOk="0">
                  <a:moveTo>
                    <a:pt x="22383" y="420"/>
                  </a:moveTo>
                  <a:lnTo>
                    <a:pt x="3631" y="19172"/>
                  </a:lnTo>
                  <a:cubicBezTo>
                    <a:pt x="3453" y="19350"/>
                    <a:pt x="3158" y="19350"/>
                    <a:pt x="2980" y="19172"/>
                  </a:cubicBezTo>
                  <a:lnTo>
                    <a:pt x="2980" y="19172"/>
                  </a:lnTo>
                  <a:cubicBezTo>
                    <a:pt x="2801" y="18994"/>
                    <a:pt x="2801" y="18699"/>
                    <a:pt x="2980" y="18521"/>
                  </a:cubicBezTo>
                  <a:lnTo>
                    <a:pt x="2980" y="18521"/>
                  </a:lnTo>
                  <a:lnTo>
                    <a:pt x="10928" y="10581"/>
                  </a:lnTo>
                  <a:cubicBezTo>
                    <a:pt x="11615" y="9885"/>
                    <a:pt x="11615" y="8761"/>
                    <a:pt x="10928" y="8074"/>
                  </a:cubicBezTo>
                  <a:lnTo>
                    <a:pt x="10928" y="8074"/>
                  </a:lnTo>
                  <a:cubicBezTo>
                    <a:pt x="10233" y="7387"/>
                    <a:pt x="9108" y="7378"/>
                    <a:pt x="8422" y="8074"/>
                  </a:cubicBezTo>
                  <a:lnTo>
                    <a:pt x="8422" y="8074"/>
                  </a:lnTo>
                  <a:lnTo>
                    <a:pt x="6753" y="9742"/>
                  </a:lnTo>
                  <a:cubicBezTo>
                    <a:pt x="6727" y="9769"/>
                    <a:pt x="6673" y="9769"/>
                    <a:pt x="6637" y="9742"/>
                  </a:cubicBezTo>
                  <a:lnTo>
                    <a:pt x="6637" y="9742"/>
                  </a:lnTo>
                  <a:cubicBezTo>
                    <a:pt x="6602" y="9707"/>
                    <a:pt x="6602" y="9653"/>
                    <a:pt x="6637" y="9618"/>
                  </a:cubicBezTo>
                  <a:lnTo>
                    <a:pt x="6637" y="9618"/>
                  </a:lnTo>
                  <a:lnTo>
                    <a:pt x="13212" y="3052"/>
                  </a:lnTo>
                  <a:cubicBezTo>
                    <a:pt x="13471" y="2784"/>
                    <a:pt x="13614" y="2445"/>
                    <a:pt x="13614" y="2079"/>
                  </a:cubicBezTo>
                  <a:lnTo>
                    <a:pt x="13614" y="2079"/>
                  </a:lnTo>
                  <a:cubicBezTo>
                    <a:pt x="13614" y="1705"/>
                    <a:pt x="13471" y="1366"/>
                    <a:pt x="13212" y="1098"/>
                  </a:cubicBezTo>
                  <a:lnTo>
                    <a:pt x="13212" y="1098"/>
                  </a:lnTo>
                  <a:cubicBezTo>
                    <a:pt x="12677" y="563"/>
                    <a:pt x="11803" y="563"/>
                    <a:pt x="11267" y="1098"/>
                  </a:cubicBezTo>
                  <a:lnTo>
                    <a:pt x="11267" y="1098"/>
                  </a:lnTo>
                  <a:lnTo>
                    <a:pt x="214" y="12160"/>
                  </a:lnTo>
                  <a:cubicBezTo>
                    <a:pt x="0" y="12365"/>
                    <a:pt x="0" y="12713"/>
                    <a:pt x="214" y="12927"/>
                  </a:cubicBezTo>
                  <a:lnTo>
                    <a:pt x="214" y="12927"/>
                  </a:lnTo>
                  <a:cubicBezTo>
                    <a:pt x="419" y="13132"/>
                    <a:pt x="767" y="13132"/>
                    <a:pt x="981" y="12927"/>
                  </a:cubicBezTo>
                  <a:lnTo>
                    <a:pt x="981" y="12927"/>
                  </a:lnTo>
                  <a:lnTo>
                    <a:pt x="12035" y="1865"/>
                  </a:lnTo>
                  <a:cubicBezTo>
                    <a:pt x="12142" y="1758"/>
                    <a:pt x="12338" y="1758"/>
                    <a:pt x="12445" y="1865"/>
                  </a:cubicBezTo>
                  <a:lnTo>
                    <a:pt x="12445" y="1865"/>
                  </a:lnTo>
                  <a:cubicBezTo>
                    <a:pt x="12498" y="1928"/>
                    <a:pt x="12534" y="1999"/>
                    <a:pt x="12534" y="2079"/>
                  </a:cubicBezTo>
                  <a:lnTo>
                    <a:pt x="12534" y="2079"/>
                  </a:lnTo>
                  <a:cubicBezTo>
                    <a:pt x="12534" y="2151"/>
                    <a:pt x="12498" y="2222"/>
                    <a:pt x="12445" y="2285"/>
                  </a:cubicBezTo>
                  <a:lnTo>
                    <a:pt x="12445" y="2285"/>
                  </a:lnTo>
                  <a:lnTo>
                    <a:pt x="5870" y="8859"/>
                  </a:lnTo>
                  <a:cubicBezTo>
                    <a:pt x="5415" y="9314"/>
                    <a:pt x="5415" y="10055"/>
                    <a:pt x="5870" y="10510"/>
                  </a:cubicBezTo>
                  <a:lnTo>
                    <a:pt x="5870" y="10510"/>
                  </a:lnTo>
                  <a:cubicBezTo>
                    <a:pt x="6325" y="10965"/>
                    <a:pt x="7066" y="10965"/>
                    <a:pt x="7521" y="10510"/>
                  </a:cubicBezTo>
                  <a:lnTo>
                    <a:pt x="7521" y="10510"/>
                  </a:lnTo>
                  <a:lnTo>
                    <a:pt x="9189" y="8841"/>
                  </a:lnTo>
                  <a:cubicBezTo>
                    <a:pt x="9456" y="8574"/>
                    <a:pt x="9894" y="8574"/>
                    <a:pt x="10161" y="8841"/>
                  </a:cubicBezTo>
                  <a:lnTo>
                    <a:pt x="10161" y="8841"/>
                  </a:lnTo>
                  <a:cubicBezTo>
                    <a:pt x="10429" y="9109"/>
                    <a:pt x="10429" y="9546"/>
                    <a:pt x="10161" y="9814"/>
                  </a:cubicBezTo>
                  <a:lnTo>
                    <a:pt x="10161" y="9814"/>
                  </a:lnTo>
                  <a:lnTo>
                    <a:pt x="2213" y="17754"/>
                  </a:lnTo>
                  <a:cubicBezTo>
                    <a:pt x="1615" y="18360"/>
                    <a:pt x="1615" y="19341"/>
                    <a:pt x="2213" y="19939"/>
                  </a:cubicBezTo>
                  <a:lnTo>
                    <a:pt x="2213" y="19939"/>
                  </a:lnTo>
                  <a:cubicBezTo>
                    <a:pt x="2819" y="20537"/>
                    <a:pt x="3800" y="20537"/>
                    <a:pt x="4398" y="19939"/>
                  </a:cubicBezTo>
                  <a:lnTo>
                    <a:pt x="4398" y="19939"/>
                  </a:lnTo>
                  <a:lnTo>
                    <a:pt x="23150" y="1187"/>
                  </a:lnTo>
                  <a:cubicBezTo>
                    <a:pt x="23284" y="1045"/>
                    <a:pt x="23507" y="1045"/>
                    <a:pt x="23641" y="1187"/>
                  </a:cubicBezTo>
                  <a:lnTo>
                    <a:pt x="23641" y="1187"/>
                  </a:lnTo>
                  <a:cubicBezTo>
                    <a:pt x="23775" y="1321"/>
                    <a:pt x="23775" y="1535"/>
                    <a:pt x="23641" y="1669"/>
                  </a:cubicBezTo>
                  <a:lnTo>
                    <a:pt x="23641" y="1669"/>
                  </a:lnTo>
                  <a:lnTo>
                    <a:pt x="312" y="24997"/>
                  </a:lnTo>
                  <a:cubicBezTo>
                    <a:pt x="107" y="25203"/>
                    <a:pt x="107" y="25550"/>
                    <a:pt x="312" y="25765"/>
                  </a:cubicBezTo>
                  <a:lnTo>
                    <a:pt x="312" y="25765"/>
                  </a:lnTo>
                  <a:cubicBezTo>
                    <a:pt x="419" y="25872"/>
                    <a:pt x="562" y="25916"/>
                    <a:pt x="696" y="25916"/>
                  </a:cubicBezTo>
                  <a:lnTo>
                    <a:pt x="696" y="25916"/>
                  </a:lnTo>
                  <a:cubicBezTo>
                    <a:pt x="839" y="25916"/>
                    <a:pt x="972" y="25872"/>
                    <a:pt x="1080" y="25765"/>
                  </a:cubicBezTo>
                  <a:lnTo>
                    <a:pt x="1080" y="25765"/>
                  </a:lnTo>
                  <a:lnTo>
                    <a:pt x="24408" y="2436"/>
                  </a:lnTo>
                  <a:cubicBezTo>
                    <a:pt x="24961" y="1883"/>
                    <a:pt x="24961" y="973"/>
                    <a:pt x="24408" y="420"/>
                  </a:cubicBezTo>
                  <a:lnTo>
                    <a:pt x="24408" y="420"/>
                  </a:lnTo>
                  <a:cubicBezTo>
                    <a:pt x="24132" y="135"/>
                    <a:pt x="23766" y="1"/>
                    <a:pt x="23400" y="1"/>
                  </a:cubicBezTo>
                  <a:lnTo>
                    <a:pt x="23400" y="1"/>
                  </a:lnTo>
                  <a:cubicBezTo>
                    <a:pt x="23034" y="1"/>
                    <a:pt x="22668" y="135"/>
                    <a:pt x="22383" y="420"/>
                  </a:cubicBezTo>
                </a:path>
              </a:pathLst>
            </a:custGeom>
            <a:solidFill>
              <a:srgbClr val="FE428C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528163" y="4694871"/>
              <a:ext cx="2747223" cy="2729729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rgbClr val="20A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080371" y="4335259"/>
            <a:ext cx="3398465" cy="2920544"/>
            <a:chOff x="-2080371" y="4335259"/>
            <a:chExt cx="3398465" cy="2920544"/>
          </a:xfrm>
        </p:grpSpPr>
        <p:sp>
          <p:nvSpPr>
            <p:cNvPr id="15" name="Google Shape;15;p2"/>
            <p:cNvSpPr/>
            <p:nvPr/>
          </p:nvSpPr>
          <p:spPr>
            <a:xfrm>
              <a:off x="-2080371" y="4335259"/>
              <a:ext cx="2692311" cy="2920544"/>
            </a:xfrm>
            <a:custGeom>
              <a:avLst/>
              <a:gdLst/>
              <a:ahLst/>
              <a:cxnLst/>
              <a:rect l="l" t="t" r="r" b="b"/>
              <a:pathLst>
                <a:path w="16621" h="18030" extrusionOk="0">
                  <a:moveTo>
                    <a:pt x="15639" y="161"/>
                  </a:moveTo>
                  <a:lnTo>
                    <a:pt x="652" y="15148"/>
                  </a:lnTo>
                  <a:cubicBezTo>
                    <a:pt x="1" y="15808"/>
                    <a:pt x="1" y="16879"/>
                    <a:pt x="652" y="17530"/>
                  </a:cubicBezTo>
                  <a:lnTo>
                    <a:pt x="652" y="17530"/>
                  </a:lnTo>
                  <a:cubicBezTo>
                    <a:pt x="982" y="17860"/>
                    <a:pt x="1410" y="18030"/>
                    <a:pt x="1847" y="18030"/>
                  </a:cubicBezTo>
                  <a:lnTo>
                    <a:pt x="1847" y="18030"/>
                  </a:lnTo>
                  <a:cubicBezTo>
                    <a:pt x="2276" y="18030"/>
                    <a:pt x="2713" y="17860"/>
                    <a:pt x="3034" y="17530"/>
                  </a:cubicBezTo>
                  <a:lnTo>
                    <a:pt x="3034" y="17530"/>
                  </a:lnTo>
                  <a:lnTo>
                    <a:pt x="10403" y="10170"/>
                  </a:lnTo>
                  <a:cubicBezTo>
                    <a:pt x="10617" y="9956"/>
                    <a:pt x="10617" y="9608"/>
                    <a:pt x="10403" y="9403"/>
                  </a:cubicBezTo>
                  <a:lnTo>
                    <a:pt x="10403" y="9403"/>
                  </a:lnTo>
                  <a:cubicBezTo>
                    <a:pt x="10189" y="9189"/>
                    <a:pt x="9850" y="9189"/>
                    <a:pt x="9636" y="9403"/>
                  </a:cubicBezTo>
                  <a:lnTo>
                    <a:pt x="9636" y="9403"/>
                  </a:lnTo>
                  <a:lnTo>
                    <a:pt x="2267" y="16763"/>
                  </a:lnTo>
                  <a:cubicBezTo>
                    <a:pt x="2035" y="17004"/>
                    <a:pt x="1651" y="17004"/>
                    <a:pt x="1419" y="16763"/>
                  </a:cubicBezTo>
                  <a:lnTo>
                    <a:pt x="1419" y="16763"/>
                  </a:lnTo>
                  <a:cubicBezTo>
                    <a:pt x="1187" y="16531"/>
                    <a:pt x="1187" y="16147"/>
                    <a:pt x="1419" y="15915"/>
                  </a:cubicBezTo>
                  <a:lnTo>
                    <a:pt x="1419" y="15915"/>
                  </a:lnTo>
                  <a:lnTo>
                    <a:pt x="16407" y="928"/>
                  </a:lnTo>
                  <a:cubicBezTo>
                    <a:pt x="16621" y="714"/>
                    <a:pt x="16621" y="375"/>
                    <a:pt x="16407" y="161"/>
                  </a:cubicBezTo>
                  <a:lnTo>
                    <a:pt x="16407" y="161"/>
                  </a:lnTo>
                  <a:cubicBezTo>
                    <a:pt x="16308" y="54"/>
                    <a:pt x="16166" y="0"/>
                    <a:pt x="16023" y="0"/>
                  </a:cubicBezTo>
                  <a:lnTo>
                    <a:pt x="16023" y="0"/>
                  </a:lnTo>
                  <a:cubicBezTo>
                    <a:pt x="15889" y="0"/>
                    <a:pt x="15746" y="54"/>
                    <a:pt x="15639" y="161"/>
                  </a:cubicBezTo>
                  <a:close/>
                </a:path>
              </a:pathLst>
            </a:custGeom>
            <a:solidFill>
              <a:srgbClr val="8EC983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141610" y="4377048"/>
              <a:ext cx="2459704" cy="1885962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rgbClr val="8EC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7927488" y="-2001094"/>
            <a:ext cx="3475929" cy="3413295"/>
            <a:chOff x="7927488" y="-2001094"/>
            <a:chExt cx="3475929" cy="3413295"/>
          </a:xfrm>
        </p:grpSpPr>
        <p:sp>
          <p:nvSpPr>
            <p:cNvPr id="18" name="Google Shape;18;p2"/>
            <p:cNvSpPr/>
            <p:nvPr/>
          </p:nvSpPr>
          <p:spPr>
            <a:xfrm>
              <a:off x="7927488" y="-629117"/>
              <a:ext cx="1864419" cy="1595528"/>
            </a:xfrm>
            <a:custGeom>
              <a:avLst/>
              <a:gdLst/>
              <a:ahLst/>
              <a:cxnLst/>
              <a:rect l="l" t="t" r="r" b="b"/>
              <a:pathLst>
                <a:path w="11510" h="9850" extrusionOk="0"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758" y="9849"/>
                  </a:moveTo>
                  <a:cubicBezTo>
                    <a:pt x="1348" y="9849"/>
                    <a:pt x="938" y="9689"/>
                    <a:pt x="625" y="9376"/>
                  </a:cubicBezTo>
                  <a:cubicBezTo>
                    <a:pt x="1" y="8752"/>
                    <a:pt x="1" y="7744"/>
                    <a:pt x="625" y="7119"/>
                  </a:cubicBezTo>
                  <a:lnTo>
                    <a:pt x="3890" y="3854"/>
                  </a:lnTo>
                  <a:cubicBezTo>
                    <a:pt x="4105" y="3640"/>
                    <a:pt x="4444" y="3640"/>
                    <a:pt x="4658" y="3854"/>
                  </a:cubicBezTo>
                  <a:cubicBezTo>
                    <a:pt x="4872" y="4059"/>
                    <a:pt x="4872" y="4407"/>
                    <a:pt x="4658" y="4622"/>
                  </a:cubicBezTo>
                  <a:lnTo>
                    <a:pt x="1393" y="7887"/>
                  </a:lnTo>
                  <a:cubicBezTo>
                    <a:pt x="1294" y="7985"/>
                    <a:pt x="1241" y="8110"/>
                    <a:pt x="1241" y="8252"/>
                  </a:cubicBezTo>
                  <a:cubicBezTo>
                    <a:pt x="1241" y="8386"/>
                    <a:pt x="1294" y="8520"/>
                    <a:pt x="1393" y="8609"/>
                  </a:cubicBezTo>
                  <a:cubicBezTo>
                    <a:pt x="1598" y="8814"/>
                    <a:pt x="1919" y="8814"/>
                    <a:pt x="2124" y="8618"/>
                  </a:cubicBezTo>
                  <a:cubicBezTo>
                    <a:pt x="6968" y="3828"/>
                    <a:pt x="10144" y="652"/>
                    <a:pt x="10456" y="286"/>
                  </a:cubicBezTo>
                  <a:cubicBezTo>
                    <a:pt x="10581" y="90"/>
                    <a:pt x="10840" y="0"/>
                    <a:pt x="11072" y="81"/>
                  </a:cubicBezTo>
                  <a:cubicBezTo>
                    <a:pt x="11357" y="170"/>
                    <a:pt x="11509" y="482"/>
                    <a:pt x="11420" y="759"/>
                  </a:cubicBezTo>
                  <a:cubicBezTo>
                    <a:pt x="11357" y="937"/>
                    <a:pt x="11348" y="982"/>
                    <a:pt x="7887" y="4425"/>
                  </a:cubicBezTo>
                  <a:cubicBezTo>
                    <a:pt x="6058" y="6245"/>
                    <a:pt x="3971" y="8315"/>
                    <a:pt x="2882" y="9385"/>
                  </a:cubicBezTo>
                  <a:cubicBezTo>
                    <a:pt x="2570" y="9698"/>
                    <a:pt x="2169" y="9849"/>
                    <a:pt x="1758" y="984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30714" y="-2001094"/>
              <a:ext cx="2972703" cy="3413295"/>
            </a:xfrm>
            <a:custGeom>
              <a:avLst/>
              <a:gdLst/>
              <a:ahLst/>
              <a:cxnLst/>
              <a:rect l="l" t="t" r="r" b="b"/>
              <a:pathLst>
                <a:path w="18352" h="21072" extrusionOk="0">
                  <a:moveTo>
                    <a:pt x="18173" y="27"/>
                  </a:moveTo>
                  <a:lnTo>
                    <a:pt x="12258" y="5942"/>
                  </a:lnTo>
                  <a:cubicBezTo>
                    <a:pt x="11607" y="6593"/>
                    <a:pt x="11250" y="7449"/>
                    <a:pt x="11250" y="8359"/>
                  </a:cubicBezTo>
                  <a:lnTo>
                    <a:pt x="11250" y="8359"/>
                  </a:lnTo>
                  <a:cubicBezTo>
                    <a:pt x="11250" y="9216"/>
                    <a:pt x="10920" y="10027"/>
                    <a:pt x="10314" y="10634"/>
                  </a:cubicBezTo>
                  <a:lnTo>
                    <a:pt x="10314" y="10634"/>
                  </a:lnTo>
                  <a:lnTo>
                    <a:pt x="36" y="20911"/>
                  </a:lnTo>
                  <a:cubicBezTo>
                    <a:pt x="1" y="20947"/>
                    <a:pt x="1" y="21009"/>
                    <a:pt x="36" y="21045"/>
                  </a:cubicBezTo>
                  <a:lnTo>
                    <a:pt x="36" y="21045"/>
                  </a:lnTo>
                  <a:cubicBezTo>
                    <a:pt x="63" y="21063"/>
                    <a:pt x="81" y="21072"/>
                    <a:pt x="108" y="21072"/>
                  </a:cubicBezTo>
                  <a:lnTo>
                    <a:pt x="108" y="21072"/>
                  </a:lnTo>
                  <a:cubicBezTo>
                    <a:pt x="135" y="21072"/>
                    <a:pt x="161" y="21063"/>
                    <a:pt x="179" y="21045"/>
                  </a:cubicBezTo>
                  <a:lnTo>
                    <a:pt x="179" y="21045"/>
                  </a:lnTo>
                  <a:lnTo>
                    <a:pt x="10447" y="10777"/>
                  </a:lnTo>
                  <a:cubicBezTo>
                    <a:pt x="11099" y="10135"/>
                    <a:pt x="11455" y="9269"/>
                    <a:pt x="11455" y="8359"/>
                  </a:cubicBezTo>
                  <a:lnTo>
                    <a:pt x="11455" y="8359"/>
                  </a:lnTo>
                  <a:cubicBezTo>
                    <a:pt x="11455" y="7503"/>
                    <a:pt x="11786" y="6691"/>
                    <a:pt x="12392" y="6084"/>
                  </a:cubicBezTo>
                  <a:lnTo>
                    <a:pt x="12392" y="6084"/>
                  </a:lnTo>
                  <a:lnTo>
                    <a:pt x="18316" y="170"/>
                  </a:lnTo>
                  <a:cubicBezTo>
                    <a:pt x="18351" y="125"/>
                    <a:pt x="18351" y="63"/>
                    <a:pt x="18316" y="27"/>
                  </a:cubicBezTo>
                  <a:lnTo>
                    <a:pt x="18316" y="27"/>
                  </a:lnTo>
                  <a:cubicBezTo>
                    <a:pt x="18289" y="9"/>
                    <a:pt x="18271" y="0"/>
                    <a:pt x="18244" y="0"/>
                  </a:cubicBezTo>
                  <a:lnTo>
                    <a:pt x="18244" y="0"/>
                  </a:lnTo>
                  <a:cubicBezTo>
                    <a:pt x="18218" y="0"/>
                    <a:pt x="18191" y="9"/>
                    <a:pt x="18173" y="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-1729418" y="-1763320"/>
            <a:ext cx="5794751" cy="5561829"/>
            <a:chOff x="-1729418" y="-1763320"/>
            <a:chExt cx="5794751" cy="5561829"/>
          </a:xfrm>
        </p:grpSpPr>
        <p:sp>
          <p:nvSpPr>
            <p:cNvPr id="21" name="Google Shape;21;p2"/>
            <p:cNvSpPr/>
            <p:nvPr/>
          </p:nvSpPr>
          <p:spPr>
            <a:xfrm>
              <a:off x="-1507265" y="-1172240"/>
              <a:ext cx="4098319" cy="3423500"/>
            </a:xfrm>
            <a:custGeom>
              <a:avLst/>
              <a:gdLst/>
              <a:ahLst/>
              <a:cxnLst/>
              <a:rect l="l" t="t" r="r" b="b"/>
              <a:pathLst>
                <a:path w="25301" h="21135" extrusionOk="0">
                  <a:moveTo>
                    <a:pt x="589" y="21135"/>
                  </a:moveTo>
                  <a:cubicBezTo>
                    <a:pt x="456" y="21135"/>
                    <a:pt x="313" y="21081"/>
                    <a:pt x="206" y="20974"/>
                  </a:cubicBezTo>
                  <a:cubicBezTo>
                    <a:pt x="1" y="20769"/>
                    <a:pt x="1" y="20421"/>
                    <a:pt x="206" y="20216"/>
                  </a:cubicBezTo>
                  <a:lnTo>
                    <a:pt x="11107" y="9314"/>
                  </a:lnTo>
                  <a:cubicBezTo>
                    <a:pt x="11696" y="8726"/>
                    <a:pt x="12651" y="8726"/>
                    <a:pt x="13239" y="9314"/>
                  </a:cubicBezTo>
                  <a:cubicBezTo>
                    <a:pt x="13320" y="9395"/>
                    <a:pt x="13427" y="9439"/>
                    <a:pt x="13543" y="9439"/>
                  </a:cubicBezTo>
                  <a:cubicBezTo>
                    <a:pt x="13659" y="9439"/>
                    <a:pt x="13766" y="9395"/>
                    <a:pt x="13846" y="9314"/>
                  </a:cubicBezTo>
                  <a:lnTo>
                    <a:pt x="22714" y="447"/>
                  </a:lnTo>
                  <a:cubicBezTo>
                    <a:pt x="22999" y="161"/>
                    <a:pt x="23374" y="1"/>
                    <a:pt x="23784" y="1"/>
                  </a:cubicBezTo>
                  <a:cubicBezTo>
                    <a:pt x="24186" y="1"/>
                    <a:pt x="24569" y="161"/>
                    <a:pt x="24855" y="447"/>
                  </a:cubicBezTo>
                  <a:cubicBezTo>
                    <a:pt x="25140" y="732"/>
                    <a:pt x="25301" y="1116"/>
                    <a:pt x="25301" y="1517"/>
                  </a:cubicBezTo>
                  <a:cubicBezTo>
                    <a:pt x="25301" y="1928"/>
                    <a:pt x="25140" y="2302"/>
                    <a:pt x="24855" y="2588"/>
                  </a:cubicBezTo>
                  <a:lnTo>
                    <a:pt x="22491" y="4961"/>
                  </a:lnTo>
                  <a:cubicBezTo>
                    <a:pt x="22276" y="5166"/>
                    <a:pt x="21929" y="5166"/>
                    <a:pt x="21723" y="4961"/>
                  </a:cubicBezTo>
                  <a:cubicBezTo>
                    <a:pt x="21509" y="4747"/>
                    <a:pt x="21509" y="4399"/>
                    <a:pt x="21723" y="4194"/>
                  </a:cubicBezTo>
                  <a:lnTo>
                    <a:pt x="24087" y="1821"/>
                  </a:lnTo>
                  <a:cubicBezTo>
                    <a:pt x="24257" y="1651"/>
                    <a:pt x="24257" y="1384"/>
                    <a:pt x="24087" y="1214"/>
                  </a:cubicBezTo>
                  <a:cubicBezTo>
                    <a:pt x="23918" y="1045"/>
                    <a:pt x="23641" y="1045"/>
                    <a:pt x="23481" y="1214"/>
                  </a:cubicBezTo>
                  <a:lnTo>
                    <a:pt x="14613" y="10082"/>
                  </a:lnTo>
                  <a:cubicBezTo>
                    <a:pt x="14024" y="10670"/>
                    <a:pt x="13061" y="10670"/>
                    <a:pt x="12472" y="10082"/>
                  </a:cubicBezTo>
                  <a:cubicBezTo>
                    <a:pt x="12392" y="10001"/>
                    <a:pt x="12285" y="9957"/>
                    <a:pt x="12178" y="9957"/>
                  </a:cubicBezTo>
                  <a:cubicBezTo>
                    <a:pt x="12062" y="9957"/>
                    <a:pt x="11955" y="10001"/>
                    <a:pt x="11875" y="10082"/>
                  </a:cubicBezTo>
                  <a:lnTo>
                    <a:pt x="973" y="20974"/>
                  </a:lnTo>
                  <a:cubicBezTo>
                    <a:pt x="875" y="21081"/>
                    <a:pt x="732" y="21135"/>
                    <a:pt x="589" y="21135"/>
                  </a:cubicBezTo>
                </a:path>
              </a:pathLst>
            </a:custGeom>
            <a:solidFill>
              <a:srgbClr val="3C5BD0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18110" y="-1763320"/>
              <a:ext cx="2747223" cy="2729729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729418" y="863491"/>
              <a:ext cx="2680676" cy="2935018"/>
            </a:xfrm>
            <a:custGeom>
              <a:avLst/>
              <a:gdLst/>
              <a:ahLst/>
              <a:cxnLst/>
              <a:rect l="l" t="t" r="r" b="b"/>
              <a:pathLst>
                <a:path w="16460" h="18022" extrusionOk="0">
                  <a:moveTo>
                    <a:pt x="13587" y="492"/>
                  </a:moveTo>
                  <a:lnTo>
                    <a:pt x="6219" y="7860"/>
                  </a:lnTo>
                  <a:cubicBezTo>
                    <a:pt x="6005" y="8074"/>
                    <a:pt x="6005" y="8413"/>
                    <a:pt x="6219" y="8628"/>
                  </a:cubicBezTo>
                  <a:lnTo>
                    <a:pt x="6219" y="8628"/>
                  </a:lnTo>
                  <a:cubicBezTo>
                    <a:pt x="6433" y="8842"/>
                    <a:pt x="6772" y="8842"/>
                    <a:pt x="6986" y="8628"/>
                  </a:cubicBezTo>
                  <a:lnTo>
                    <a:pt x="6986" y="8628"/>
                  </a:lnTo>
                  <a:lnTo>
                    <a:pt x="14355" y="1259"/>
                  </a:lnTo>
                  <a:cubicBezTo>
                    <a:pt x="14471" y="1152"/>
                    <a:pt x="14613" y="1089"/>
                    <a:pt x="14774" y="1089"/>
                  </a:cubicBezTo>
                  <a:lnTo>
                    <a:pt x="14774" y="1089"/>
                  </a:lnTo>
                  <a:cubicBezTo>
                    <a:pt x="14935" y="1089"/>
                    <a:pt x="15086" y="1152"/>
                    <a:pt x="15202" y="1259"/>
                  </a:cubicBezTo>
                  <a:lnTo>
                    <a:pt x="15202" y="1259"/>
                  </a:lnTo>
                  <a:cubicBezTo>
                    <a:pt x="15318" y="1375"/>
                    <a:pt x="15381" y="1526"/>
                    <a:pt x="15381" y="1687"/>
                  </a:cubicBezTo>
                  <a:lnTo>
                    <a:pt x="15381" y="1687"/>
                  </a:lnTo>
                  <a:cubicBezTo>
                    <a:pt x="15381" y="1848"/>
                    <a:pt x="15318" y="1999"/>
                    <a:pt x="15202" y="2115"/>
                  </a:cubicBezTo>
                  <a:lnTo>
                    <a:pt x="15202" y="2115"/>
                  </a:lnTo>
                  <a:lnTo>
                    <a:pt x="215" y="17103"/>
                  </a:lnTo>
                  <a:cubicBezTo>
                    <a:pt x="1" y="17308"/>
                    <a:pt x="1" y="17656"/>
                    <a:pt x="215" y="17870"/>
                  </a:cubicBezTo>
                  <a:lnTo>
                    <a:pt x="215" y="17870"/>
                  </a:lnTo>
                  <a:cubicBezTo>
                    <a:pt x="322" y="17977"/>
                    <a:pt x="456" y="18021"/>
                    <a:pt x="598" y="18021"/>
                  </a:cubicBezTo>
                  <a:lnTo>
                    <a:pt x="598" y="18021"/>
                  </a:lnTo>
                  <a:cubicBezTo>
                    <a:pt x="732" y="18021"/>
                    <a:pt x="875" y="17977"/>
                    <a:pt x="982" y="17870"/>
                  </a:cubicBezTo>
                  <a:lnTo>
                    <a:pt x="982" y="17870"/>
                  </a:lnTo>
                  <a:lnTo>
                    <a:pt x="15969" y="2882"/>
                  </a:lnTo>
                  <a:cubicBezTo>
                    <a:pt x="16291" y="2561"/>
                    <a:pt x="16460" y="2133"/>
                    <a:pt x="16460" y="1687"/>
                  </a:cubicBezTo>
                  <a:lnTo>
                    <a:pt x="16460" y="1687"/>
                  </a:lnTo>
                  <a:cubicBezTo>
                    <a:pt x="16460" y="1241"/>
                    <a:pt x="16291" y="813"/>
                    <a:pt x="15969" y="492"/>
                  </a:cubicBezTo>
                  <a:lnTo>
                    <a:pt x="15969" y="492"/>
                  </a:lnTo>
                  <a:cubicBezTo>
                    <a:pt x="15648" y="179"/>
                    <a:pt x="15229" y="1"/>
                    <a:pt x="14774" y="1"/>
                  </a:cubicBezTo>
                  <a:lnTo>
                    <a:pt x="14774" y="1"/>
                  </a:lnTo>
                  <a:cubicBezTo>
                    <a:pt x="14328" y="1"/>
                    <a:pt x="13909" y="179"/>
                    <a:pt x="13587" y="492"/>
                  </a:cubicBezTo>
                </a:path>
              </a:pathLst>
            </a:custGeom>
            <a:solidFill>
              <a:srgbClr val="20A2CB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33"/>
          <p:cNvGrpSpPr/>
          <p:nvPr/>
        </p:nvGrpSpPr>
        <p:grpSpPr>
          <a:xfrm>
            <a:off x="-2215205" y="3792357"/>
            <a:ext cx="3340077" cy="3739980"/>
            <a:chOff x="-2215205" y="3792357"/>
            <a:chExt cx="3340077" cy="3739980"/>
          </a:xfrm>
        </p:grpSpPr>
        <p:sp>
          <p:nvSpPr>
            <p:cNvPr id="447" name="Google Shape;447;p33"/>
            <p:cNvSpPr/>
            <p:nvPr/>
          </p:nvSpPr>
          <p:spPr>
            <a:xfrm rot="10800000">
              <a:off x="-1582024" y="4596016"/>
              <a:ext cx="2706896" cy="2936321"/>
            </a:xfrm>
            <a:custGeom>
              <a:avLst/>
              <a:gdLst/>
              <a:ahLst/>
              <a:cxnLst/>
              <a:rect l="l" t="t" r="r" b="b"/>
              <a:pathLst>
                <a:path w="16621" h="18030" extrusionOk="0">
                  <a:moveTo>
                    <a:pt x="15639" y="161"/>
                  </a:moveTo>
                  <a:lnTo>
                    <a:pt x="652" y="15148"/>
                  </a:lnTo>
                  <a:cubicBezTo>
                    <a:pt x="1" y="15808"/>
                    <a:pt x="1" y="16879"/>
                    <a:pt x="652" y="17530"/>
                  </a:cubicBezTo>
                  <a:lnTo>
                    <a:pt x="652" y="17530"/>
                  </a:lnTo>
                  <a:cubicBezTo>
                    <a:pt x="982" y="17860"/>
                    <a:pt x="1410" y="18030"/>
                    <a:pt x="1847" y="18030"/>
                  </a:cubicBezTo>
                  <a:lnTo>
                    <a:pt x="1847" y="18030"/>
                  </a:lnTo>
                  <a:cubicBezTo>
                    <a:pt x="2276" y="18030"/>
                    <a:pt x="2713" y="17860"/>
                    <a:pt x="3034" y="17530"/>
                  </a:cubicBezTo>
                  <a:lnTo>
                    <a:pt x="3034" y="17530"/>
                  </a:lnTo>
                  <a:lnTo>
                    <a:pt x="10403" y="10170"/>
                  </a:lnTo>
                  <a:cubicBezTo>
                    <a:pt x="10617" y="9956"/>
                    <a:pt x="10617" y="9608"/>
                    <a:pt x="10403" y="9403"/>
                  </a:cubicBezTo>
                  <a:lnTo>
                    <a:pt x="10403" y="9403"/>
                  </a:lnTo>
                  <a:cubicBezTo>
                    <a:pt x="10189" y="9189"/>
                    <a:pt x="9850" y="9189"/>
                    <a:pt x="9636" y="9403"/>
                  </a:cubicBezTo>
                  <a:lnTo>
                    <a:pt x="9636" y="9403"/>
                  </a:lnTo>
                  <a:lnTo>
                    <a:pt x="2267" y="16763"/>
                  </a:lnTo>
                  <a:cubicBezTo>
                    <a:pt x="2035" y="17004"/>
                    <a:pt x="1651" y="17004"/>
                    <a:pt x="1419" y="16763"/>
                  </a:cubicBezTo>
                  <a:lnTo>
                    <a:pt x="1419" y="16763"/>
                  </a:lnTo>
                  <a:cubicBezTo>
                    <a:pt x="1187" y="16531"/>
                    <a:pt x="1187" y="16147"/>
                    <a:pt x="1419" y="15915"/>
                  </a:cubicBezTo>
                  <a:lnTo>
                    <a:pt x="1419" y="15915"/>
                  </a:lnTo>
                  <a:lnTo>
                    <a:pt x="16407" y="928"/>
                  </a:lnTo>
                  <a:cubicBezTo>
                    <a:pt x="16621" y="714"/>
                    <a:pt x="16621" y="375"/>
                    <a:pt x="16407" y="161"/>
                  </a:cubicBezTo>
                  <a:lnTo>
                    <a:pt x="16407" y="161"/>
                  </a:lnTo>
                  <a:cubicBezTo>
                    <a:pt x="16308" y="54"/>
                    <a:pt x="16166" y="0"/>
                    <a:pt x="16023" y="0"/>
                  </a:cubicBezTo>
                  <a:lnTo>
                    <a:pt x="16023" y="0"/>
                  </a:lnTo>
                  <a:cubicBezTo>
                    <a:pt x="15889" y="0"/>
                    <a:pt x="15746" y="54"/>
                    <a:pt x="15639" y="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-2098268" y="3792357"/>
              <a:ext cx="2473029" cy="1896150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-2215205" y="4251703"/>
              <a:ext cx="2706896" cy="2936321"/>
            </a:xfrm>
            <a:custGeom>
              <a:avLst/>
              <a:gdLst/>
              <a:ahLst/>
              <a:cxnLst/>
              <a:rect l="l" t="t" r="r" b="b"/>
              <a:pathLst>
                <a:path w="16621" h="18030" extrusionOk="0">
                  <a:moveTo>
                    <a:pt x="15639" y="161"/>
                  </a:moveTo>
                  <a:lnTo>
                    <a:pt x="652" y="15148"/>
                  </a:lnTo>
                  <a:cubicBezTo>
                    <a:pt x="1" y="15808"/>
                    <a:pt x="1" y="16879"/>
                    <a:pt x="652" y="17530"/>
                  </a:cubicBezTo>
                  <a:lnTo>
                    <a:pt x="652" y="17530"/>
                  </a:lnTo>
                  <a:cubicBezTo>
                    <a:pt x="982" y="17860"/>
                    <a:pt x="1410" y="18030"/>
                    <a:pt x="1847" y="18030"/>
                  </a:cubicBezTo>
                  <a:lnTo>
                    <a:pt x="1847" y="18030"/>
                  </a:lnTo>
                  <a:cubicBezTo>
                    <a:pt x="2276" y="18030"/>
                    <a:pt x="2713" y="17860"/>
                    <a:pt x="3034" y="17530"/>
                  </a:cubicBezTo>
                  <a:lnTo>
                    <a:pt x="3034" y="17530"/>
                  </a:lnTo>
                  <a:lnTo>
                    <a:pt x="10403" y="10170"/>
                  </a:lnTo>
                  <a:cubicBezTo>
                    <a:pt x="10617" y="9956"/>
                    <a:pt x="10617" y="9608"/>
                    <a:pt x="10403" y="9403"/>
                  </a:cubicBezTo>
                  <a:lnTo>
                    <a:pt x="10403" y="9403"/>
                  </a:lnTo>
                  <a:cubicBezTo>
                    <a:pt x="10189" y="9189"/>
                    <a:pt x="9850" y="9189"/>
                    <a:pt x="9636" y="9403"/>
                  </a:cubicBezTo>
                  <a:lnTo>
                    <a:pt x="9636" y="9403"/>
                  </a:lnTo>
                  <a:lnTo>
                    <a:pt x="2267" y="16763"/>
                  </a:lnTo>
                  <a:cubicBezTo>
                    <a:pt x="2035" y="17004"/>
                    <a:pt x="1651" y="17004"/>
                    <a:pt x="1419" y="16763"/>
                  </a:cubicBezTo>
                  <a:lnTo>
                    <a:pt x="1419" y="16763"/>
                  </a:lnTo>
                  <a:cubicBezTo>
                    <a:pt x="1187" y="16531"/>
                    <a:pt x="1187" y="16147"/>
                    <a:pt x="1419" y="15915"/>
                  </a:cubicBezTo>
                  <a:lnTo>
                    <a:pt x="1419" y="15915"/>
                  </a:lnTo>
                  <a:lnTo>
                    <a:pt x="16407" y="928"/>
                  </a:lnTo>
                  <a:cubicBezTo>
                    <a:pt x="16621" y="714"/>
                    <a:pt x="16621" y="375"/>
                    <a:pt x="16407" y="161"/>
                  </a:cubicBezTo>
                  <a:lnTo>
                    <a:pt x="16407" y="161"/>
                  </a:lnTo>
                  <a:cubicBezTo>
                    <a:pt x="16308" y="54"/>
                    <a:pt x="16166" y="0"/>
                    <a:pt x="16023" y="0"/>
                  </a:cubicBezTo>
                  <a:lnTo>
                    <a:pt x="16023" y="0"/>
                  </a:lnTo>
                  <a:cubicBezTo>
                    <a:pt x="15889" y="0"/>
                    <a:pt x="15746" y="54"/>
                    <a:pt x="15639" y="161"/>
                  </a:cubicBezTo>
                  <a:close/>
                </a:path>
              </a:pathLst>
            </a:custGeom>
            <a:solidFill>
              <a:srgbClr val="8EC983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0" name="Google Shape;450;p33"/>
          <p:cNvGrpSpPr/>
          <p:nvPr/>
        </p:nvGrpSpPr>
        <p:grpSpPr>
          <a:xfrm>
            <a:off x="3254088" y="-2527763"/>
            <a:ext cx="4201088" cy="3067258"/>
            <a:chOff x="3254088" y="-2527763"/>
            <a:chExt cx="4201088" cy="3067258"/>
          </a:xfrm>
        </p:grpSpPr>
        <p:sp>
          <p:nvSpPr>
            <p:cNvPr id="451" name="Google Shape;451;p33"/>
            <p:cNvSpPr/>
            <p:nvPr/>
          </p:nvSpPr>
          <p:spPr>
            <a:xfrm>
              <a:off x="4154004" y="-2527763"/>
              <a:ext cx="3301172" cy="3067258"/>
            </a:xfrm>
            <a:custGeom>
              <a:avLst/>
              <a:gdLst/>
              <a:ahLst/>
              <a:cxnLst/>
              <a:rect l="l" t="t" r="r" b="b"/>
              <a:pathLst>
                <a:path w="20270" h="18834" extrusionOk="0">
                  <a:moveTo>
                    <a:pt x="17111" y="518"/>
                  </a:moveTo>
                  <a:lnTo>
                    <a:pt x="215" y="17415"/>
                  </a:lnTo>
                  <a:cubicBezTo>
                    <a:pt x="1" y="17620"/>
                    <a:pt x="1" y="17968"/>
                    <a:pt x="215" y="18182"/>
                  </a:cubicBezTo>
                  <a:lnTo>
                    <a:pt x="215" y="18182"/>
                  </a:lnTo>
                  <a:cubicBezTo>
                    <a:pt x="429" y="18387"/>
                    <a:pt x="768" y="18387"/>
                    <a:pt x="982" y="18182"/>
                  </a:cubicBezTo>
                  <a:lnTo>
                    <a:pt x="982" y="18182"/>
                  </a:lnTo>
                  <a:lnTo>
                    <a:pt x="17878" y="1286"/>
                  </a:lnTo>
                  <a:cubicBezTo>
                    <a:pt x="18137" y="1027"/>
                    <a:pt x="18556" y="1027"/>
                    <a:pt x="18824" y="1286"/>
                  </a:cubicBezTo>
                  <a:lnTo>
                    <a:pt x="18824" y="1286"/>
                  </a:lnTo>
                  <a:cubicBezTo>
                    <a:pt x="19083" y="1544"/>
                    <a:pt x="19083" y="1964"/>
                    <a:pt x="18824" y="2222"/>
                  </a:cubicBezTo>
                  <a:lnTo>
                    <a:pt x="18824" y="2222"/>
                  </a:lnTo>
                  <a:lnTo>
                    <a:pt x="8021" y="13026"/>
                  </a:lnTo>
                  <a:cubicBezTo>
                    <a:pt x="7423" y="13623"/>
                    <a:pt x="7423" y="14596"/>
                    <a:pt x="8021" y="15184"/>
                  </a:cubicBezTo>
                  <a:lnTo>
                    <a:pt x="8021" y="15184"/>
                  </a:lnTo>
                  <a:cubicBezTo>
                    <a:pt x="8618" y="15782"/>
                    <a:pt x="9591" y="15782"/>
                    <a:pt x="10179" y="15184"/>
                  </a:cubicBezTo>
                  <a:lnTo>
                    <a:pt x="10179" y="15184"/>
                  </a:lnTo>
                  <a:lnTo>
                    <a:pt x="12294" y="13079"/>
                  </a:lnTo>
                  <a:cubicBezTo>
                    <a:pt x="12419" y="12945"/>
                    <a:pt x="12633" y="12945"/>
                    <a:pt x="12758" y="13079"/>
                  </a:cubicBezTo>
                  <a:lnTo>
                    <a:pt x="12758" y="13079"/>
                  </a:lnTo>
                  <a:cubicBezTo>
                    <a:pt x="12891" y="13204"/>
                    <a:pt x="12891" y="13418"/>
                    <a:pt x="12758" y="13543"/>
                  </a:cubicBezTo>
                  <a:lnTo>
                    <a:pt x="12758" y="13543"/>
                  </a:lnTo>
                  <a:lnTo>
                    <a:pt x="8395" y="17905"/>
                  </a:lnTo>
                  <a:cubicBezTo>
                    <a:pt x="8181" y="18119"/>
                    <a:pt x="8181" y="18458"/>
                    <a:pt x="8395" y="18673"/>
                  </a:cubicBezTo>
                  <a:lnTo>
                    <a:pt x="8395" y="18673"/>
                  </a:lnTo>
                  <a:cubicBezTo>
                    <a:pt x="8502" y="18780"/>
                    <a:pt x="8645" y="18833"/>
                    <a:pt x="8779" y="18833"/>
                  </a:cubicBezTo>
                  <a:lnTo>
                    <a:pt x="8779" y="18833"/>
                  </a:lnTo>
                  <a:cubicBezTo>
                    <a:pt x="8922" y="18833"/>
                    <a:pt x="9055" y="18780"/>
                    <a:pt x="9162" y="18673"/>
                  </a:cubicBezTo>
                  <a:lnTo>
                    <a:pt x="9162" y="18673"/>
                  </a:lnTo>
                  <a:lnTo>
                    <a:pt x="13525" y="14310"/>
                  </a:lnTo>
                  <a:cubicBezTo>
                    <a:pt x="14078" y="13757"/>
                    <a:pt x="14078" y="12865"/>
                    <a:pt x="13525" y="12312"/>
                  </a:cubicBezTo>
                  <a:lnTo>
                    <a:pt x="13525" y="12312"/>
                  </a:lnTo>
                  <a:cubicBezTo>
                    <a:pt x="12972" y="11759"/>
                    <a:pt x="12080" y="11759"/>
                    <a:pt x="11527" y="12312"/>
                  </a:cubicBezTo>
                  <a:lnTo>
                    <a:pt x="11527" y="12312"/>
                  </a:lnTo>
                  <a:lnTo>
                    <a:pt x="9412" y="14417"/>
                  </a:lnTo>
                  <a:cubicBezTo>
                    <a:pt x="9332" y="14506"/>
                    <a:pt x="9216" y="14551"/>
                    <a:pt x="9100" y="14551"/>
                  </a:cubicBezTo>
                  <a:lnTo>
                    <a:pt x="9100" y="14551"/>
                  </a:lnTo>
                  <a:cubicBezTo>
                    <a:pt x="8984" y="14551"/>
                    <a:pt x="8868" y="14506"/>
                    <a:pt x="8788" y="14417"/>
                  </a:cubicBezTo>
                  <a:lnTo>
                    <a:pt x="8788" y="14417"/>
                  </a:lnTo>
                  <a:cubicBezTo>
                    <a:pt x="8699" y="14337"/>
                    <a:pt x="8654" y="14221"/>
                    <a:pt x="8654" y="14105"/>
                  </a:cubicBezTo>
                  <a:lnTo>
                    <a:pt x="8654" y="14105"/>
                  </a:lnTo>
                  <a:cubicBezTo>
                    <a:pt x="8654" y="13989"/>
                    <a:pt x="8699" y="13873"/>
                    <a:pt x="8788" y="13793"/>
                  </a:cubicBezTo>
                  <a:lnTo>
                    <a:pt x="8788" y="13793"/>
                  </a:lnTo>
                  <a:lnTo>
                    <a:pt x="19582" y="2989"/>
                  </a:lnTo>
                  <a:cubicBezTo>
                    <a:pt x="20269" y="2303"/>
                    <a:pt x="20269" y="1196"/>
                    <a:pt x="19582" y="518"/>
                  </a:cubicBezTo>
                  <a:lnTo>
                    <a:pt x="19582" y="518"/>
                  </a:lnTo>
                  <a:cubicBezTo>
                    <a:pt x="19252" y="188"/>
                    <a:pt x="18815" y="1"/>
                    <a:pt x="18351" y="1"/>
                  </a:cubicBezTo>
                  <a:lnTo>
                    <a:pt x="18351" y="1"/>
                  </a:lnTo>
                  <a:cubicBezTo>
                    <a:pt x="17878" y="1"/>
                    <a:pt x="17441" y="188"/>
                    <a:pt x="17111" y="5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3"/>
            <p:cNvSpPr/>
            <p:nvPr/>
          </p:nvSpPr>
          <p:spPr>
            <a:xfrm rot="10800000">
              <a:off x="3254088" y="-1619282"/>
              <a:ext cx="2387365" cy="2121219"/>
            </a:xfrm>
            <a:custGeom>
              <a:avLst/>
              <a:gdLst/>
              <a:ahLst/>
              <a:cxnLst/>
              <a:rect l="l" t="t" r="r" b="b"/>
              <a:pathLst>
                <a:path w="14659" h="13025" extrusionOk="0">
                  <a:moveTo>
                    <a:pt x="14060" y="13025"/>
                  </a:moveTo>
                  <a:cubicBezTo>
                    <a:pt x="13927" y="13025"/>
                    <a:pt x="13784" y="12980"/>
                    <a:pt x="13677" y="12873"/>
                  </a:cubicBezTo>
                  <a:lnTo>
                    <a:pt x="11571" y="10759"/>
                  </a:lnTo>
                  <a:cubicBezTo>
                    <a:pt x="11215" y="10411"/>
                    <a:pt x="11018" y="9938"/>
                    <a:pt x="11018" y="9430"/>
                  </a:cubicBezTo>
                  <a:cubicBezTo>
                    <a:pt x="11018" y="8930"/>
                    <a:pt x="11215" y="8457"/>
                    <a:pt x="11571" y="8100"/>
                  </a:cubicBezTo>
                  <a:lnTo>
                    <a:pt x="13258" y="6414"/>
                  </a:lnTo>
                  <a:cubicBezTo>
                    <a:pt x="13409" y="6263"/>
                    <a:pt x="13409" y="6004"/>
                    <a:pt x="13258" y="5852"/>
                  </a:cubicBezTo>
                  <a:cubicBezTo>
                    <a:pt x="13097" y="5692"/>
                    <a:pt x="12847" y="5692"/>
                    <a:pt x="12695" y="5852"/>
                  </a:cubicBezTo>
                  <a:lnTo>
                    <a:pt x="10724" y="7815"/>
                  </a:lnTo>
                  <a:cubicBezTo>
                    <a:pt x="10367" y="8172"/>
                    <a:pt x="9894" y="8368"/>
                    <a:pt x="9395" y="8368"/>
                  </a:cubicBezTo>
                  <a:cubicBezTo>
                    <a:pt x="8886" y="8368"/>
                    <a:pt x="8413" y="8172"/>
                    <a:pt x="8065" y="7815"/>
                  </a:cubicBezTo>
                  <a:cubicBezTo>
                    <a:pt x="7709" y="7458"/>
                    <a:pt x="7512" y="6985"/>
                    <a:pt x="7512" y="6486"/>
                  </a:cubicBezTo>
                  <a:cubicBezTo>
                    <a:pt x="7512" y="5986"/>
                    <a:pt x="7709" y="5504"/>
                    <a:pt x="8065" y="5157"/>
                  </a:cubicBezTo>
                  <a:lnTo>
                    <a:pt x="11589" y="1633"/>
                  </a:lnTo>
                  <a:cubicBezTo>
                    <a:pt x="11678" y="1535"/>
                    <a:pt x="11678" y="1383"/>
                    <a:pt x="11589" y="1285"/>
                  </a:cubicBezTo>
                  <a:cubicBezTo>
                    <a:pt x="11491" y="1196"/>
                    <a:pt x="11339" y="1196"/>
                    <a:pt x="11241" y="1285"/>
                  </a:cubicBezTo>
                  <a:lnTo>
                    <a:pt x="982" y="11553"/>
                  </a:lnTo>
                  <a:cubicBezTo>
                    <a:pt x="768" y="11758"/>
                    <a:pt x="429" y="11758"/>
                    <a:pt x="215" y="11553"/>
                  </a:cubicBezTo>
                  <a:cubicBezTo>
                    <a:pt x="1" y="11339"/>
                    <a:pt x="1" y="11000"/>
                    <a:pt x="215" y="10786"/>
                  </a:cubicBezTo>
                  <a:lnTo>
                    <a:pt x="10474" y="518"/>
                  </a:lnTo>
                  <a:cubicBezTo>
                    <a:pt x="10992" y="0"/>
                    <a:pt x="11839" y="0"/>
                    <a:pt x="12356" y="518"/>
                  </a:cubicBezTo>
                  <a:cubicBezTo>
                    <a:pt x="12865" y="1035"/>
                    <a:pt x="12865" y="1883"/>
                    <a:pt x="12356" y="2400"/>
                  </a:cubicBezTo>
                  <a:lnTo>
                    <a:pt x="8833" y="5924"/>
                  </a:lnTo>
                  <a:cubicBezTo>
                    <a:pt x="8681" y="6066"/>
                    <a:pt x="8592" y="6272"/>
                    <a:pt x="8592" y="6486"/>
                  </a:cubicBezTo>
                  <a:cubicBezTo>
                    <a:pt x="8592" y="6700"/>
                    <a:pt x="8681" y="6896"/>
                    <a:pt x="8833" y="7048"/>
                  </a:cubicBezTo>
                  <a:cubicBezTo>
                    <a:pt x="8975" y="7199"/>
                    <a:pt x="9181" y="7289"/>
                    <a:pt x="9395" y="7289"/>
                  </a:cubicBezTo>
                  <a:cubicBezTo>
                    <a:pt x="9609" y="7289"/>
                    <a:pt x="9805" y="7199"/>
                    <a:pt x="9957" y="7048"/>
                  </a:cubicBezTo>
                  <a:lnTo>
                    <a:pt x="11928" y="5085"/>
                  </a:lnTo>
                  <a:cubicBezTo>
                    <a:pt x="12508" y="4505"/>
                    <a:pt x="13445" y="4505"/>
                    <a:pt x="14025" y="5085"/>
                  </a:cubicBezTo>
                  <a:cubicBezTo>
                    <a:pt x="14605" y="5665"/>
                    <a:pt x="14605" y="6602"/>
                    <a:pt x="14025" y="7182"/>
                  </a:cubicBezTo>
                  <a:lnTo>
                    <a:pt x="12339" y="8868"/>
                  </a:lnTo>
                  <a:cubicBezTo>
                    <a:pt x="12187" y="9019"/>
                    <a:pt x="12107" y="9216"/>
                    <a:pt x="12107" y="9430"/>
                  </a:cubicBezTo>
                  <a:cubicBezTo>
                    <a:pt x="12107" y="9644"/>
                    <a:pt x="12187" y="9849"/>
                    <a:pt x="12339" y="10001"/>
                  </a:cubicBezTo>
                  <a:lnTo>
                    <a:pt x="14444" y="12106"/>
                  </a:lnTo>
                  <a:cubicBezTo>
                    <a:pt x="14658" y="12311"/>
                    <a:pt x="14658" y="12659"/>
                    <a:pt x="14444" y="12873"/>
                  </a:cubicBezTo>
                  <a:cubicBezTo>
                    <a:pt x="14337" y="12980"/>
                    <a:pt x="14203" y="13025"/>
                    <a:pt x="14060" y="13025"/>
                  </a:cubicBezTo>
                  <a:close/>
                </a:path>
              </a:pathLst>
            </a:custGeom>
            <a:solidFill>
              <a:srgbClr val="4A519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773169" y="-1394218"/>
              <a:ext cx="2473029" cy="1896150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4" name="Google Shape;454;p33"/>
          <p:cNvGrpSpPr/>
          <p:nvPr/>
        </p:nvGrpSpPr>
        <p:grpSpPr>
          <a:xfrm>
            <a:off x="6266938" y="2647542"/>
            <a:ext cx="4153892" cy="4788870"/>
            <a:chOff x="6266938" y="2647542"/>
            <a:chExt cx="4153892" cy="4788870"/>
          </a:xfrm>
        </p:grpSpPr>
        <p:sp>
          <p:nvSpPr>
            <p:cNvPr id="455" name="Google Shape;455;p33"/>
            <p:cNvSpPr/>
            <p:nvPr/>
          </p:nvSpPr>
          <p:spPr>
            <a:xfrm>
              <a:off x="6266938" y="4691938"/>
              <a:ext cx="2762106" cy="2744475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8546311" y="2647542"/>
              <a:ext cx="1874519" cy="1604146"/>
            </a:xfrm>
            <a:custGeom>
              <a:avLst/>
              <a:gdLst/>
              <a:ahLst/>
              <a:cxnLst/>
              <a:rect l="l" t="t" r="r" b="b"/>
              <a:pathLst>
                <a:path w="11510" h="9850" extrusionOk="0"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758" y="9849"/>
                  </a:moveTo>
                  <a:cubicBezTo>
                    <a:pt x="1348" y="9849"/>
                    <a:pt x="938" y="9689"/>
                    <a:pt x="625" y="9376"/>
                  </a:cubicBezTo>
                  <a:cubicBezTo>
                    <a:pt x="1" y="8752"/>
                    <a:pt x="1" y="7744"/>
                    <a:pt x="625" y="7119"/>
                  </a:cubicBezTo>
                  <a:lnTo>
                    <a:pt x="3890" y="3854"/>
                  </a:lnTo>
                  <a:cubicBezTo>
                    <a:pt x="4105" y="3640"/>
                    <a:pt x="4444" y="3640"/>
                    <a:pt x="4658" y="3854"/>
                  </a:cubicBezTo>
                  <a:cubicBezTo>
                    <a:pt x="4872" y="4059"/>
                    <a:pt x="4872" y="4407"/>
                    <a:pt x="4658" y="4622"/>
                  </a:cubicBezTo>
                  <a:lnTo>
                    <a:pt x="1393" y="7887"/>
                  </a:lnTo>
                  <a:cubicBezTo>
                    <a:pt x="1294" y="7985"/>
                    <a:pt x="1241" y="8110"/>
                    <a:pt x="1241" y="8252"/>
                  </a:cubicBezTo>
                  <a:cubicBezTo>
                    <a:pt x="1241" y="8386"/>
                    <a:pt x="1294" y="8520"/>
                    <a:pt x="1393" y="8609"/>
                  </a:cubicBezTo>
                  <a:cubicBezTo>
                    <a:pt x="1598" y="8814"/>
                    <a:pt x="1919" y="8814"/>
                    <a:pt x="2124" y="8618"/>
                  </a:cubicBezTo>
                  <a:cubicBezTo>
                    <a:pt x="6968" y="3828"/>
                    <a:pt x="10144" y="652"/>
                    <a:pt x="10456" y="286"/>
                  </a:cubicBezTo>
                  <a:cubicBezTo>
                    <a:pt x="10581" y="90"/>
                    <a:pt x="10840" y="0"/>
                    <a:pt x="11072" y="81"/>
                  </a:cubicBezTo>
                  <a:cubicBezTo>
                    <a:pt x="11357" y="170"/>
                    <a:pt x="11509" y="482"/>
                    <a:pt x="11420" y="759"/>
                  </a:cubicBezTo>
                  <a:cubicBezTo>
                    <a:pt x="11357" y="937"/>
                    <a:pt x="11348" y="982"/>
                    <a:pt x="7887" y="4425"/>
                  </a:cubicBezTo>
                  <a:cubicBezTo>
                    <a:pt x="6058" y="6245"/>
                    <a:pt x="3971" y="8315"/>
                    <a:pt x="2882" y="9385"/>
                  </a:cubicBezTo>
                  <a:cubicBezTo>
                    <a:pt x="2570" y="9698"/>
                    <a:pt x="2169" y="9849"/>
                    <a:pt x="1758" y="98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6411469" y="4443582"/>
              <a:ext cx="2473029" cy="1896150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3"/>
          <p:cNvSpPr txBox="1">
            <a:spLocks noGrp="1"/>
          </p:cNvSpPr>
          <p:nvPr>
            <p:ph type="title" idx="2" hasCustomPrompt="1"/>
          </p:nvPr>
        </p:nvSpPr>
        <p:spPr>
          <a:xfrm>
            <a:off x="948625" y="2383222"/>
            <a:ext cx="7347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3" hasCustomPrompt="1"/>
          </p:nvPr>
        </p:nvSpPr>
        <p:spPr>
          <a:xfrm>
            <a:off x="3419296" y="2383222"/>
            <a:ext cx="7347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4" hasCustomPrompt="1"/>
          </p:nvPr>
        </p:nvSpPr>
        <p:spPr>
          <a:xfrm>
            <a:off x="5889975" y="2383222"/>
            <a:ext cx="734700" cy="6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>
            <a:off x="948600" y="29025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44" name="Google Shape;144;p13"/>
          <p:cNvSpPr txBox="1">
            <a:spLocks noGrp="1"/>
          </p:cNvSpPr>
          <p:nvPr>
            <p:ph type="subTitle" idx="5"/>
          </p:nvPr>
        </p:nvSpPr>
        <p:spPr>
          <a:xfrm>
            <a:off x="3419273" y="29025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45" name="Google Shape;145;p13"/>
          <p:cNvSpPr txBox="1">
            <a:spLocks noGrp="1"/>
          </p:cNvSpPr>
          <p:nvPr>
            <p:ph type="subTitle" idx="6"/>
          </p:nvPr>
        </p:nvSpPr>
        <p:spPr>
          <a:xfrm>
            <a:off x="5889947" y="29025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grpSp>
        <p:nvGrpSpPr>
          <p:cNvPr id="146" name="Google Shape;146;p13"/>
          <p:cNvGrpSpPr/>
          <p:nvPr/>
        </p:nvGrpSpPr>
        <p:grpSpPr>
          <a:xfrm>
            <a:off x="-2215205" y="3792357"/>
            <a:ext cx="3340077" cy="3739980"/>
            <a:chOff x="-2215205" y="3792357"/>
            <a:chExt cx="3340077" cy="3739980"/>
          </a:xfrm>
        </p:grpSpPr>
        <p:sp>
          <p:nvSpPr>
            <p:cNvPr id="147" name="Google Shape;147;p13"/>
            <p:cNvSpPr/>
            <p:nvPr/>
          </p:nvSpPr>
          <p:spPr>
            <a:xfrm rot="10800000">
              <a:off x="-1582024" y="4596016"/>
              <a:ext cx="2706896" cy="2936321"/>
            </a:xfrm>
            <a:custGeom>
              <a:avLst/>
              <a:gdLst/>
              <a:ahLst/>
              <a:cxnLst/>
              <a:rect l="l" t="t" r="r" b="b"/>
              <a:pathLst>
                <a:path w="16621" h="18030" extrusionOk="0">
                  <a:moveTo>
                    <a:pt x="15639" y="161"/>
                  </a:moveTo>
                  <a:lnTo>
                    <a:pt x="652" y="15148"/>
                  </a:lnTo>
                  <a:cubicBezTo>
                    <a:pt x="1" y="15808"/>
                    <a:pt x="1" y="16879"/>
                    <a:pt x="652" y="17530"/>
                  </a:cubicBezTo>
                  <a:lnTo>
                    <a:pt x="652" y="17530"/>
                  </a:lnTo>
                  <a:cubicBezTo>
                    <a:pt x="982" y="17860"/>
                    <a:pt x="1410" y="18030"/>
                    <a:pt x="1847" y="18030"/>
                  </a:cubicBezTo>
                  <a:lnTo>
                    <a:pt x="1847" y="18030"/>
                  </a:lnTo>
                  <a:cubicBezTo>
                    <a:pt x="2276" y="18030"/>
                    <a:pt x="2713" y="17860"/>
                    <a:pt x="3034" y="17530"/>
                  </a:cubicBezTo>
                  <a:lnTo>
                    <a:pt x="3034" y="17530"/>
                  </a:lnTo>
                  <a:lnTo>
                    <a:pt x="10403" y="10170"/>
                  </a:lnTo>
                  <a:cubicBezTo>
                    <a:pt x="10617" y="9956"/>
                    <a:pt x="10617" y="9608"/>
                    <a:pt x="10403" y="9403"/>
                  </a:cubicBezTo>
                  <a:lnTo>
                    <a:pt x="10403" y="9403"/>
                  </a:lnTo>
                  <a:cubicBezTo>
                    <a:pt x="10189" y="9189"/>
                    <a:pt x="9850" y="9189"/>
                    <a:pt x="9636" y="9403"/>
                  </a:cubicBezTo>
                  <a:lnTo>
                    <a:pt x="9636" y="9403"/>
                  </a:lnTo>
                  <a:lnTo>
                    <a:pt x="2267" y="16763"/>
                  </a:lnTo>
                  <a:cubicBezTo>
                    <a:pt x="2035" y="17004"/>
                    <a:pt x="1651" y="17004"/>
                    <a:pt x="1419" y="16763"/>
                  </a:cubicBezTo>
                  <a:lnTo>
                    <a:pt x="1419" y="16763"/>
                  </a:lnTo>
                  <a:cubicBezTo>
                    <a:pt x="1187" y="16531"/>
                    <a:pt x="1187" y="16147"/>
                    <a:pt x="1419" y="15915"/>
                  </a:cubicBezTo>
                  <a:lnTo>
                    <a:pt x="1419" y="15915"/>
                  </a:lnTo>
                  <a:lnTo>
                    <a:pt x="16407" y="928"/>
                  </a:lnTo>
                  <a:cubicBezTo>
                    <a:pt x="16621" y="714"/>
                    <a:pt x="16621" y="375"/>
                    <a:pt x="16407" y="161"/>
                  </a:cubicBezTo>
                  <a:lnTo>
                    <a:pt x="16407" y="161"/>
                  </a:lnTo>
                  <a:cubicBezTo>
                    <a:pt x="16308" y="54"/>
                    <a:pt x="16166" y="0"/>
                    <a:pt x="16023" y="0"/>
                  </a:cubicBezTo>
                  <a:lnTo>
                    <a:pt x="16023" y="0"/>
                  </a:lnTo>
                  <a:cubicBezTo>
                    <a:pt x="15889" y="0"/>
                    <a:pt x="15746" y="54"/>
                    <a:pt x="15639" y="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-2098268" y="3792357"/>
              <a:ext cx="2473029" cy="1896150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-2215205" y="4251703"/>
              <a:ext cx="2706896" cy="2936321"/>
            </a:xfrm>
            <a:custGeom>
              <a:avLst/>
              <a:gdLst/>
              <a:ahLst/>
              <a:cxnLst/>
              <a:rect l="l" t="t" r="r" b="b"/>
              <a:pathLst>
                <a:path w="16621" h="18030" extrusionOk="0">
                  <a:moveTo>
                    <a:pt x="15639" y="161"/>
                  </a:moveTo>
                  <a:lnTo>
                    <a:pt x="652" y="15148"/>
                  </a:lnTo>
                  <a:cubicBezTo>
                    <a:pt x="1" y="15808"/>
                    <a:pt x="1" y="16879"/>
                    <a:pt x="652" y="17530"/>
                  </a:cubicBezTo>
                  <a:lnTo>
                    <a:pt x="652" y="17530"/>
                  </a:lnTo>
                  <a:cubicBezTo>
                    <a:pt x="982" y="17860"/>
                    <a:pt x="1410" y="18030"/>
                    <a:pt x="1847" y="18030"/>
                  </a:cubicBezTo>
                  <a:lnTo>
                    <a:pt x="1847" y="18030"/>
                  </a:lnTo>
                  <a:cubicBezTo>
                    <a:pt x="2276" y="18030"/>
                    <a:pt x="2713" y="17860"/>
                    <a:pt x="3034" y="17530"/>
                  </a:cubicBezTo>
                  <a:lnTo>
                    <a:pt x="3034" y="17530"/>
                  </a:lnTo>
                  <a:lnTo>
                    <a:pt x="10403" y="10170"/>
                  </a:lnTo>
                  <a:cubicBezTo>
                    <a:pt x="10617" y="9956"/>
                    <a:pt x="10617" y="9608"/>
                    <a:pt x="10403" y="9403"/>
                  </a:cubicBezTo>
                  <a:lnTo>
                    <a:pt x="10403" y="9403"/>
                  </a:lnTo>
                  <a:cubicBezTo>
                    <a:pt x="10189" y="9189"/>
                    <a:pt x="9850" y="9189"/>
                    <a:pt x="9636" y="9403"/>
                  </a:cubicBezTo>
                  <a:lnTo>
                    <a:pt x="9636" y="9403"/>
                  </a:lnTo>
                  <a:lnTo>
                    <a:pt x="2267" y="16763"/>
                  </a:lnTo>
                  <a:cubicBezTo>
                    <a:pt x="2035" y="17004"/>
                    <a:pt x="1651" y="17004"/>
                    <a:pt x="1419" y="16763"/>
                  </a:cubicBezTo>
                  <a:lnTo>
                    <a:pt x="1419" y="16763"/>
                  </a:lnTo>
                  <a:cubicBezTo>
                    <a:pt x="1187" y="16531"/>
                    <a:pt x="1187" y="16147"/>
                    <a:pt x="1419" y="15915"/>
                  </a:cubicBezTo>
                  <a:lnTo>
                    <a:pt x="1419" y="15915"/>
                  </a:lnTo>
                  <a:lnTo>
                    <a:pt x="16407" y="928"/>
                  </a:lnTo>
                  <a:cubicBezTo>
                    <a:pt x="16621" y="714"/>
                    <a:pt x="16621" y="375"/>
                    <a:pt x="16407" y="161"/>
                  </a:cubicBezTo>
                  <a:lnTo>
                    <a:pt x="16407" y="161"/>
                  </a:lnTo>
                  <a:cubicBezTo>
                    <a:pt x="16308" y="54"/>
                    <a:pt x="16166" y="0"/>
                    <a:pt x="16023" y="0"/>
                  </a:cubicBezTo>
                  <a:lnTo>
                    <a:pt x="16023" y="0"/>
                  </a:lnTo>
                  <a:cubicBezTo>
                    <a:pt x="15889" y="0"/>
                    <a:pt x="15746" y="54"/>
                    <a:pt x="15639" y="161"/>
                  </a:cubicBezTo>
                  <a:close/>
                </a:path>
              </a:pathLst>
            </a:custGeom>
            <a:solidFill>
              <a:srgbClr val="8EC983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0" name="Google Shape;150;p13"/>
          <p:cNvGrpSpPr/>
          <p:nvPr/>
        </p:nvGrpSpPr>
        <p:grpSpPr>
          <a:xfrm>
            <a:off x="3254088" y="-2527763"/>
            <a:ext cx="4201088" cy="3067258"/>
            <a:chOff x="3254088" y="-2527763"/>
            <a:chExt cx="4201088" cy="3067258"/>
          </a:xfrm>
        </p:grpSpPr>
        <p:sp>
          <p:nvSpPr>
            <p:cNvPr id="151" name="Google Shape;151;p13"/>
            <p:cNvSpPr/>
            <p:nvPr/>
          </p:nvSpPr>
          <p:spPr>
            <a:xfrm>
              <a:off x="4154004" y="-2527763"/>
              <a:ext cx="3301172" cy="3067258"/>
            </a:xfrm>
            <a:custGeom>
              <a:avLst/>
              <a:gdLst/>
              <a:ahLst/>
              <a:cxnLst/>
              <a:rect l="l" t="t" r="r" b="b"/>
              <a:pathLst>
                <a:path w="20270" h="18834" extrusionOk="0">
                  <a:moveTo>
                    <a:pt x="17111" y="518"/>
                  </a:moveTo>
                  <a:lnTo>
                    <a:pt x="215" y="17415"/>
                  </a:lnTo>
                  <a:cubicBezTo>
                    <a:pt x="1" y="17620"/>
                    <a:pt x="1" y="17968"/>
                    <a:pt x="215" y="18182"/>
                  </a:cubicBezTo>
                  <a:lnTo>
                    <a:pt x="215" y="18182"/>
                  </a:lnTo>
                  <a:cubicBezTo>
                    <a:pt x="429" y="18387"/>
                    <a:pt x="768" y="18387"/>
                    <a:pt x="982" y="18182"/>
                  </a:cubicBezTo>
                  <a:lnTo>
                    <a:pt x="982" y="18182"/>
                  </a:lnTo>
                  <a:lnTo>
                    <a:pt x="17878" y="1286"/>
                  </a:lnTo>
                  <a:cubicBezTo>
                    <a:pt x="18137" y="1027"/>
                    <a:pt x="18556" y="1027"/>
                    <a:pt x="18824" y="1286"/>
                  </a:cubicBezTo>
                  <a:lnTo>
                    <a:pt x="18824" y="1286"/>
                  </a:lnTo>
                  <a:cubicBezTo>
                    <a:pt x="19083" y="1544"/>
                    <a:pt x="19083" y="1964"/>
                    <a:pt x="18824" y="2222"/>
                  </a:cubicBezTo>
                  <a:lnTo>
                    <a:pt x="18824" y="2222"/>
                  </a:lnTo>
                  <a:lnTo>
                    <a:pt x="8021" y="13026"/>
                  </a:lnTo>
                  <a:cubicBezTo>
                    <a:pt x="7423" y="13623"/>
                    <a:pt x="7423" y="14596"/>
                    <a:pt x="8021" y="15184"/>
                  </a:cubicBezTo>
                  <a:lnTo>
                    <a:pt x="8021" y="15184"/>
                  </a:lnTo>
                  <a:cubicBezTo>
                    <a:pt x="8618" y="15782"/>
                    <a:pt x="9591" y="15782"/>
                    <a:pt x="10179" y="15184"/>
                  </a:cubicBezTo>
                  <a:lnTo>
                    <a:pt x="10179" y="15184"/>
                  </a:lnTo>
                  <a:lnTo>
                    <a:pt x="12294" y="13079"/>
                  </a:lnTo>
                  <a:cubicBezTo>
                    <a:pt x="12419" y="12945"/>
                    <a:pt x="12633" y="12945"/>
                    <a:pt x="12758" y="13079"/>
                  </a:cubicBezTo>
                  <a:lnTo>
                    <a:pt x="12758" y="13079"/>
                  </a:lnTo>
                  <a:cubicBezTo>
                    <a:pt x="12891" y="13204"/>
                    <a:pt x="12891" y="13418"/>
                    <a:pt x="12758" y="13543"/>
                  </a:cubicBezTo>
                  <a:lnTo>
                    <a:pt x="12758" y="13543"/>
                  </a:lnTo>
                  <a:lnTo>
                    <a:pt x="8395" y="17905"/>
                  </a:lnTo>
                  <a:cubicBezTo>
                    <a:pt x="8181" y="18119"/>
                    <a:pt x="8181" y="18458"/>
                    <a:pt x="8395" y="18673"/>
                  </a:cubicBezTo>
                  <a:lnTo>
                    <a:pt x="8395" y="18673"/>
                  </a:lnTo>
                  <a:cubicBezTo>
                    <a:pt x="8502" y="18780"/>
                    <a:pt x="8645" y="18833"/>
                    <a:pt x="8779" y="18833"/>
                  </a:cubicBezTo>
                  <a:lnTo>
                    <a:pt x="8779" y="18833"/>
                  </a:lnTo>
                  <a:cubicBezTo>
                    <a:pt x="8922" y="18833"/>
                    <a:pt x="9055" y="18780"/>
                    <a:pt x="9162" y="18673"/>
                  </a:cubicBezTo>
                  <a:lnTo>
                    <a:pt x="9162" y="18673"/>
                  </a:lnTo>
                  <a:lnTo>
                    <a:pt x="13525" y="14310"/>
                  </a:lnTo>
                  <a:cubicBezTo>
                    <a:pt x="14078" y="13757"/>
                    <a:pt x="14078" y="12865"/>
                    <a:pt x="13525" y="12312"/>
                  </a:cubicBezTo>
                  <a:lnTo>
                    <a:pt x="13525" y="12312"/>
                  </a:lnTo>
                  <a:cubicBezTo>
                    <a:pt x="12972" y="11759"/>
                    <a:pt x="12080" y="11759"/>
                    <a:pt x="11527" y="12312"/>
                  </a:cubicBezTo>
                  <a:lnTo>
                    <a:pt x="11527" y="12312"/>
                  </a:lnTo>
                  <a:lnTo>
                    <a:pt x="9412" y="14417"/>
                  </a:lnTo>
                  <a:cubicBezTo>
                    <a:pt x="9332" y="14506"/>
                    <a:pt x="9216" y="14551"/>
                    <a:pt x="9100" y="14551"/>
                  </a:cubicBezTo>
                  <a:lnTo>
                    <a:pt x="9100" y="14551"/>
                  </a:lnTo>
                  <a:cubicBezTo>
                    <a:pt x="8984" y="14551"/>
                    <a:pt x="8868" y="14506"/>
                    <a:pt x="8788" y="14417"/>
                  </a:cubicBezTo>
                  <a:lnTo>
                    <a:pt x="8788" y="14417"/>
                  </a:lnTo>
                  <a:cubicBezTo>
                    <a:pt x="8699" y="14337"/>
                    <a:pt x="8654" y="14221"/>
                    <a:pt x="8654" y="14105"/>
                  </a:cubicBezTo>
                  <a:lnTo>
                    <a:pt x="8654" y="14105"/>
                  </a:lnTo>
                  <a:cubicBezTo>
                    <a:pt x="8654" y="13989"/>
                    <a:pt x="8699" y="13873"/>
                    <a:pt x="8788" y="13793"/>
                  </a:cubicBezTo>
                  <a:lnTo>
                    <a:pt x="8788" y="13793"/>
                  </a:lnTo>
                  <a:lnTo>
                    <a:pt x="19582" y="2989"/>
                  </a:lnTo>
                  <a:cubicBezTo>
                    <a:pt x="20269" y="2303"/>
                    <a:pt x="20269" y="1196"/>
                    <a:pt x="19582" y="518"/>
                  </a:cubicBezTo>
                  <a:lnTo>
                    <a:pt x="19582" y="518"/>
                  </a:lnTo>
                  <a:cubicBezTo>
                    <a:pt x="19252" y="188"/>
                    <a:pt x="18815" y="1"/>
                    <a:pt x="18351" y="1"/>
                  </a:cubicBezTo>
                  <a:lnTo>
                    <a:pt x="18351" y="1"/>
                  </a:lnTo>
                  <a:cubicBezTo>
                    <a:pt x="17878" y="1"/>
                    <a:pt x="17441" y="188"/>
                    <a:pt x="17111" y="5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3"/>
            <p:cNvSpPr/>
            <p:nvPr/>
          </p:nvSpPr>
          <p:spPr>
            <a:xfrm rot="10800000">
              <a:off x="3254088" y="-1619282"/>
              <a:ext cx="2387365" cy="2121219"/>
            </a:xfrm>
            <a:custGeom>
              <a:avLst/>
              <a:gdLst/>
              <a:ahLst/>
              <a:cxnLst/>
              <a:rect l="l" t="t" r="r" b="b"/>
              <a:pathLst>
                <a:path w="14659" h="13025" extrusionOk="0">
                  <a:moveTo>
                    <a:pt x="14060" y="13025"/>
                  </a:moveTo>
                  <a:cubicBezTo>
                    <a:pt x="13927" y="13025"/>
                    <a:pt x="13784" y="12980"/>
                    <a:pt x="13677" y="12873"/>
                  </a:cubicBezTo>
                  <a:lnTo>
                    <a:pt x="11571" y="10759"/>
                  </a:lnTo>
                  <a:cubicBezTo>
                    <a:pt x="11215" y="10411"/>
                    <a:pt x="11018" y="9938"/>
                    <a:pt x="11018" y="9430"/>
                  </a:cubicBezTo>
                  <a:cubicBezTo>
                    <a:pt x="11018" y="8930"/>
                    <a:pt x="11215" y="8457"/>
                    <a:pt x="11571" y="8100"/>
                  </a:cubicBezTo>
                  <a:lnTo>
                    <a:pt x="13258" y="6414"/>
                  </a:lnTo>
                  <a:cubicBezTo>
                    <a:pt x="13409" y="6263"/>
                    <a:pt x="13409" y="6004"/>
                    <a:pt x="13258" y="5852"/>
                  </a:cubicBezTo>
                  <a:cubicBezTo>
                    <a:pt x="13097" y="5692"/>
                    <a:pt x="12847" y="5692"/>
                    <a:pt x="12695" y="5852"/>
                  </a:cubicBezTo>
                  <a:lnTo>
                    <a:pt x="10724" y="7815"/>
                  </a:lnTo>
                  <a:cubicBezTo>
                    <a:pt x="10367" y="8172"/>
                    <a:pt x="9894" y="8368"/>
                    <a:pt x="9395" y="8368"/>
                  </a:cubicBezTo>
                  <a:cubicBezTo>
                    <a:pt x="8886" y="8368"/>
                    <a:pt x="8413" y="8172"/>
                    <a:pt x="8065" y="7815"/>
                  </a:cubicBezTo>
                  <a:cubicBezTo>
                    <a:pt x="7709" y="7458"/>
                    <a:pt x="7512" y="6985"/>
                    <a:pt x="7512" y="6486"/>
                  </a:cubicBezTo>
                  <a:cubicBezTo>
                    <a:pt x="7512" y="5986"/>
                    <a:pt x="7709" y="5504"/>
                    <a:pt x="8065" y="5157"/>
                  </a:cubicBezTo>
                  <a:lnTo>
                    <a:pt x="11589" y="1633"/>
                  </a:lnTo>
                  <a:cubicBezTo>
                    <a:pt x="11678" y="1535"/>
                    <a:pt x="11678" y="1383"/>
                    <a:pt x="11589" y="1285"/>
                  </a:cubicBezTo>
                  <a:cubicBezTo>
                    <a:pt x="11491" y="1196"/>
                    <a:pt x="11339" y="1196"/>
                    <a:pt x="11241" y="1285"/>
                  </a:cubicBezTo>
                  <a:lnTo>
                    <a:pt x="982" y="11553"/>
                  </a:lnTo>
                  <a:cubicBezTo>
                    <a:pt x="768" y="11758"/>
                    <a:pt x="429" y="11758"/>
                    <a:pt x="215" y="11553"/>
                  </a:cubicBezTo>
                  <a:cubicBezTo>
                    <a:pt x="1" y="11339"/>
                    <a:pt x="1" y="11000"/>
                    <a:pt x="215" y="10786"/>
                  </a:cubicBezTo>
                  <a:lnTo>
                    <a:pt x="10474" y="518"/>
                  </a:lnTo>
                  <a:cubicBezTo>
                    <a:pt x="10992" y="0"/>
                    <a:pt x="11839" y="0"/>
                    <a:pt x="12356" y="518"/>
                  </a:cubicBezTo>
                  <a:cubicBezTo>
                    <a:pt x="12865" y="1035"/>
                    <a:pt x="12865" y="1883"/>
                    <a:pt x="12356" y="2400"/>
                  </a:cubicBezTo>
                  <a:lnTo>
                    <a:pt x="8833" y="5924"/>
                  </a:lnTo>
                  <a:cubicBezTo>
                    <a:pt x="8681" y="6066"/>
                    <a:pt x="8592" y="6272"/>
                    <a:pt x="8592" y="6486"/>
                  </a:cubicBezTo>
                  <a:cubicBezTo>
                    <a:pt x="8592" y="6700"/>
                    <a:pt x="8681" y="6896"/>
                    <a:pt x="8833" y="7048"/>
                  </a:cubicBezTo>
                  <a:cubicBezTo>
                    <a:pt x="8975" y="7199"/>
                    <a:pt x="9181" y="7289"/>
                    <a:pt x="9395" y="7289"/>
                  </a:cubicBezTo>
                  <a:cubicBezTo>
                    <a:pt x="9609" y="7289"/>
                    <a:pt x="9805" y="7199"/>
                    <a:pt x="9957" y="7048"/>
                  </a:cubicBezTo>
                  <a:lnTo>
                    <a:pt x="11928" y="5085"/>
                  </a:lnTo>
                  <a:cubicBezTo>
                    <a:pt x="12508" y="4505"/>
                    <a:pt x="13445" y="4505"/>
                    <a:pt x="14025" y="5085"/>
                  </a:cubicBezTo>
                  <a:cubicBezTo>
                    <a:pt x="14605" y="5665"/>
                    <a:pt x="14605" y="6602"/>
                    <a:pt x="14025" y="7182"/>
                  </a:cubicBezTo>
                  <a:lnTo>
                    <a:pt x="12339" y="8868"/>
                  </a:lnTo>
                  <a:cubicBezTo>
                    <a:pt x="12187" y="9019"/>
                    <a:pt x="12107" y="9216"/>
                    <a:pt x="12107" y="9430"/>
                  </a:cubicBezTo>
                  <a:cubicBezTo>
                    <a:pt x="12107" y="9644"/>
                    <a:pt x="12187" y="9849"/>
                    <a:pt x="12339" y="10001"/>
                  </a:cubicBezTo>
                  <a:lnTo>
                    <a:pt x="14444" y="12106"/>
                  </a:lnTo>
                  <a:cubicBezTo>
                    <a:pt x="14658" y="12311"/>
                    <a:pt x="14658" y="12659"/>
                    <a:pt x="14444" y="12873"/>
                  </a:cubicBezTo>
                  <a:cubicBezTo>
                    <a:pt x="14337" y="12980"/>
                    <a:pt x="14203" y="13025"/>
                    <a:pt x="14060" y="13025"/>
                  </a:cubicBezTo>
                  <a:close/>
                </a:path>
              </a:pathLst>
            </a:custGeom>
            <a:solidFill>
              <a:srgbClr val="4A519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773169" y="-1394218"/>
              <a:ext cx="2473029" cy="1896150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4" name="Google Shape;154;p13"/>
          <p:cNvGrpSpPr/>
          <p:nvPr/>
        </p:nvGrpSpPr>
        <p:grpSpPr>
          <a:xfrm>
            <a:off x="6266938" y="2647542"/>
            <a:ext cx="4153892" cy="4788870"/>
            <a:chOff x="6266938" y="2647542"/>
            <a:chExt cx="4153892" cy="4788870"/>
          </a:xfrm>
        </p:grpSpPr>
        <p:sp>
          <p:nvSpPr>
            <p:cNvPr id="155" name="Google Shape;155;p13"/>
            <p:cNvSpPr/>
            <p:nvPr/>
          </p:nvSpPr>
          <p:spPr>
            <a:xfrm>
              <a:off x="6266938" y="4691938"/>
              <a:ext cx="2762106" cy="2744475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546311" y="2647542"/>
              <a:ext cx="1874519" cy="1604146"/>
            </a:xfrm>
            <a:custGeom>
              <a:avLst/>
              <a:gdLst/>
              <a:ahLst/>
              <a:cxnLst/>
              <a:rect l="l" t="t" r="r" b="b"/>
              <a:pathLst>
                <a:path w="11510" h="9850" extrusionOk="0"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758" y="9849"/>
                  </a:moveTo>
                  <a:cubicBezTo>
                    <a:pt x="1348" y="9849"/>
                    <a:pt x="938" y="9689"/>
                    <a:pt x="625" y="9376"/>
                  </a:cubicBezTo>
                  <a:cubicBezTo>
                    <a:pt x="1" y="8752"/>
                    <a:pt x="1" y="7744"/>
                    <a:pt x="625" y="7119"/>
                  </a:cubicBezTo>
                  <a:lnTo>
                    <a:pt x="3890" y="3854"/>
                  </a:lnTo>
                  <a:cubicBezTo>
                    <a:pt x="4105" y="3640"/>
                    <a:pt x="4444" y="3640"/>
                    <a:pt x="4658" y="3854"/>
                  </a:cubicBezTo>
                  <a:cubicBezTo>
                    <a:pt x="4872" y="4059"/>
                    <a:pt x="4872" y="4407"/>
                    <a:pt x="4658" y="4622"/>
                  </a:cubicBezTo>
                  <a:lnTo>
                    <a:pt x="1393" y="7887"/>
                  </a:lnTo>
                  <a:cubicBezTo>
                    <a:pt x="1294" y="7985"/>
                    <a:pt x="1241" y="8110"/>
                    <a:pt x="1241" y="8252"/>
                  </a:cubicBezTo>
                  <a:cubicBezTo>
                    <a:pt x="1241" y="8386"/>
                    <a:pt x="1294" y="8520"/>
                    <a:pt x="1393" y="8609"/>
                  </a:cubicBezTo>
                  <a:cubicBezTo>
                    <a:pt x="1598" y="8814"/>
                    <a:pt x="1919" y="8814"/>
                    <a:pt x="2124" y="8618"/>
                  </a:cubicBezTo>
                  <a:cubicBezTo>
                    <a:pt x="6968" y="3828"/>
                    <a:pt x="10144" y="652"/>
                    <a:pt x="10456" y="286"/>
                  </a:cubicBezTo>
                  <a:cubicBezTo>
                    <a:pt x="10581" y="90"/>
                    <a:pt x="10840" y="0"/>
                    <a:pt x="11072" y="81"/>
                  </a:cubicBezTo>
                  <a:cubicBezTo>
                    <a:pt x="11357" y="170"/>
                    <a:pt x="11509" y="482"/>
                    <a:pt x="11420" y="759"/>
                  </a:cubicBezTo>
                  <a:cubicBezTo>
                    <a:pt x="11357" y="937"/>
                    <a:pt x="11348" y="982"/>
                    <a:pt x="7887" y="4425"/>
                  </a:cubicBezTo>
                  <a:cubicBezTo>
                    <a:pt x="6058" y="6245"/>
                    <a:pt x="3971" y="8315"/>
                    <a:pt x="2882" y="9385"/>
                  </a:cubicBezTo>
                  <a:cubicBezTo>
                    <a:pt x="2570" y="9698"/>
                    <a:pt x="2169" y="9849"/>
                    <a:pt x="1758" y="98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411469" y="4443582"/>
              <a:ext cx="2473029" cy="1896150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4571975" y="-1838034"/>
            <a:ext cx="7008299" cy="9370385"/>
            <a:chOff x="4571975" y="-1838034"/>
            <a:chExt cx="7008299" cy="9370385"/>
          </a:xfrm>
        </p:grpSpPr>
        <p:sp>
          <p:nvSpPr>
            <p:cNvPr id="26" name="Google Shape;26;p3"/>
            <p:cNvSpPr/>
            <p:nvPr/>
          </p:nvSpPr>
          <p:spPr>
            <a:xfrm rot="10800000">
              <a:off x="7090503" y="80240"/>
              <a:ext cx="3871180" cy="3233761"/>
            </a:xfrm>
            <a:custGeom>
              <a:avLst/>
              <a:gdLst/>
              <a:ahLst/>
              <a:cxnLst/>
              <a:rect l="l" t="t" r="r" b="b"/>
              <a:pathLst>
                <a:path w="25301" h="21135" extrusionOk="0">
                  <a:moveTo>
                    <a:pt x="589" y="21135"/>
                  </a:moveTo>
                  <a:cubicBezTo>
                    <a:pt x="456" y="21135"/>
                    <a:pt x="313" y="21081"/>
                    <a:pt x="206" y="20974"/>
                  </a:cubicBezTo>
                  <a:cubicBezTo>
                    <a:pt x="1" y="20769"/>
                    <a:pt x="1" y="20421"/>
                    <a:pt x="206" y="20216"/>
                  </a:cubicBezTo>
                  <a:lnTo>
                    <a:pt x="11107" y="9314"/>
                  </a:lnTo>
                  <a:cubicBezTo>
                    <a:pt x="11696" y="8726"/>
                    <a:pt x="12651" y="8726"/>
                    <a:pt x="13239" y="9314"/>
                  </a:cubicBezTo>
                  <a:cubicBezTo>
                    <a:pt x="13320" y="9395"/>
                    <a:pt x="13427" y="9439"/>
                    <a:pt x="13543" y="9439"/>
                  </a:cubicBezTo>
                  <a:cubicBezTo>
                    <a:pt x="13659" y="9439"/>
                    <a:pt x="13766" y="9395"/>
                    <a:pt x="13846" y="9314"/>
                  </a:cubicBezTo>
                  <a:lnTo>
                    <a:pt x="22714" y="447"/>
                  </a:lnTo>
                  <a:cubicBezTo>
                    <a:pt x="22999" y="161"/>
                    <a:pt x="23374" y="1"/>
                    <a:pt x="23784" y="1"/>
                  </a:cubicBezTo>
                  <a:cubicBezTo>
                    <a:pt x="24186" y="1"/>
                    <a:pt x="24569" y="161"/>
                    <a:pt x="24855" y="447"/>
                  </a:cubicBezTo>
                  <a:cubicBezTo>
                    <a:pt x="25140" y="732"/>
                    <a:pt x="25301" y="1116"/>
                    <a:pt x="25301" y="1517"/>
                  </a:cubicBezTo>
                  <a:cubicBezTo>
                    <a:pt x="25301" y="1928"/>
                    <a:pt x="25140" y="2302"/>
                    <a:pt x="24855" y="2588"/>
                  </a:cubicBezTo>
                  <a:lnTo>
                    <a:pt x="22491" y="4961"/>
                  </a:lnTo>
                  <a:cubicBezTo>
                    <a:pt x="22276" y="5166"/>
                    <a:pt x="21929" y="5166"/>
                    <a:pt x="21723" y="4961"/>
                  </a:cubicBezTo>
                  <a:cubicBezTo>
                    <a:pt x="21509" y="4747"/>
                    <a:pt x="21509" y="4399"/>
                    <a:pt x="21723" y="4194"/>
                  </a:cubicBezTo>
                  <a:lnTo>
                    <a:pt x="24087" y="1821"/>
                  </a:lnTo>
                  <a:cubicBezTo>
                    <a:pt x="24257" y="1651"/>
                    <a:pt x="24257" y="1384"/>
                    <a:pt x="24087" y="1214"/>
                  </a:cubicBezTo>
                  <a:cubicBezTo>
                    <a:pt x="23918" y="1045"/>
                    <a:pt x="23641" y="1045"/>
                    <a:pt x="23481" y="1214"/>
                  </a:cubicBezTo>
                  <a:lnTo>
                    <a:pt x="14613" y="10082"/>
                  </a:lnTo>
                  <a:cubicBezTo>
                    <a:pt x="14024" y="10670"/>
                    <a:pt x="13061" y="10670"/>
                    <a:pt x="12472" y="10082"/>
                  </a:cubicBezTo>
                  <a:cubicBezTo>
                    <a:pt x="12392" y="10001"/>
                    <a:pt x="12285" y="9957"/>
                    <a:pt x="12178" y="9957"/>
                  </a:cubicBezTo>
                  <a:cubicBezTo>
                    <a:pt x="12062" y="9957"/>
                    <a:pt x="11955" y="10001"/>
                    <a:pt x="11875" y="10082"/>
                  </a:cubicBezTo>
                  <a:lnTo>
                    <a:pt x="973" y="20974"/>
                  </a:lnTo>
                  <a:cubicBezTo>
                    <a:pt x="875" y="21081"/>
                    <a:pt x="732" y="21135"/>
                    <a:pt x="589" y="21135"/>
                  </a:cubicBezTo>
                </a:path>
              </a:pathLst>
            </a:custGeom>
            <a:solidFill>
              <a:srgbClr val="3C5BD0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7654313" y="1117390"/>
              <a:ext cx="3819311" cy="3965431"/>
            </a:xfrm>
            <a:custGeom>
              <a:avLst/>
              <a:gdLst/>
              <a:ahLst/>
              <a:cxnLst/>
              <a:rect l="l" t="t" r="r" b="b"/>
              <a:pathLst>
                <a:path w="24962" h="25917" extrusionOk="0">
                  <a:moveTo>
                    <a:pt x="22383" y="420"/>
                  </a:moveTo>
                  <a:lnTo>
                    <a:pt x="3631" y="19172"/>
                  </a:lnTo>
                  <a:cubicBezTo>
                    <a:pt x="3453" y="19350"/>
                    <a:pt x="3158" y="19350"/>
                    <a:pt x="2980" y="19172"/>
                  </a:cubicBezTo>
                  <a:lnTo>
                    <a:pt x="2980" y="19172"/>
                  </a:lnTo>
                  <a:cubicBezTo>
                    <a:pt x="2801" y="18994"/>
                    <a:pt x="2801" y="18699"/>
                    <a:pt x="2980" y="18521"/>
                  </a:cubicBezTo>
                  <a:lnTo>
                    <a:pt x="2980" y="18521"/>
                  </a:lnTo>
                  <a:lnTo>
                    <a:pt x="10928" y="10581"/>
                  </a:lnTo>
                  <a:cubicBezTo>
                    <a:pt x="11615" y="9885"/>
                    <a:pt x="11615" y="8761"/>
                    <a:pt x="10928" y="8074"/>
                  </a:cubicBezTo>
                  <a:lnTo>
                    <a:pt x="10928" y="8074"/>
                  </a:lnTo>
                  <a:cubicBezTo>
                    <a:pt x="10233" y="7387"/>
                    <a:pt x="9108" y="7378"/>
                    <a:pt x="8422" y="8074"/>
                  </a:cubicBezTo>
                  <a:lnTo>
                    <a:pt x="8422" y="8074"/>
                  </a:lnTo>
                  <a:lnTo>
                    <a:pt x="6753" y="9742"/>
                  </a:lnTo>
                  <a:cubicBezTo>
                    <a:pt x="6727" y="9769"/>
                    <a:pt x="6673" y="9769"/>
                    <a:pt x="6637" y="9742"/>
                  </a:cubicBezTo>
                  <a:lnTo>
                    <a:pt x="6637" y="9742"/>
                  </a:lnTo>
                  <a:cubicBezTo>
                    <a:pt x="6602" y="9707"/>
                    <a:pt x="6602" y="9653"/>
                    <a:pt x="6637" y="9618"/>
                  </a:cubicBezTo>
                  <a:lnTo>
                    <a:pt x="6637" y="9618"/>
                  </a:lnTo>
                  <a:lnTo>
                    <a:pt x="13212" y="3052"/>
                  </a:lnTo>
                  <a:cubicBezTo>
                    <a:pt x="13471" y="2784"/>
                    <a:pt x="13614" y="2445"/>
                    <a:pt x="13614" y="2079"/>
                  </a:cubicBezTo>
                  <a:lnTo>
                    <a:pt x="13614" y="2079"/>
                  </a:lnTo>
                  <a:cubicBezTo>
                    <a:pt x="13614" y="1705"/>
                    <a:pt x="13471" y="1366"/>
                    <a:pt x="13212" y="1098"/>
                  </a:cubicBezTo>
                  <a:lnTo>
                    <a:pt x="13212" y="1098"/>
                  </a:lnTo>
                  <a:cubicBezTo>
                    <a:pt x="12677" y="563"/>
                    <a:pt x="11803" y="563"/>
                    <a:pt x="11267" y="1098"/>
                  </a:cubicBezTo>
                  <a:lnTo>
                    <a:pt x="11267" y="1098"/>
                  </a:lnTo>
                  <a:lnTo>
                    <a:pt x="214" y="12160"/>
                  </a:lnTo>
                  <a:cubicBezTo>
                    <a:pt x="0" y="12365"/>
                    <a:pt x="0" y="12713"/>
                    <a:pt x="214" y="12927"/>
                  </a:cubicBezTo>
                  <a:lnTo>
                    <a:pt x="214" y="12927"/>
                  </a:lnTo>
                  <a:cubicBezTo>
                    <a:pt x="419" y="13132"/>
                    <a:pt x="767" y="13132"/>
                    <a:pt x="981" y="12927"/>
                  </a:cubicBezTo>
                  <a:lnTo>
                    <a:pt x="981" y="12927"/>
                  </a:lnTo>
                  <a:lnTo>
                    <a:pt x="12035" y="1865"/>
                  </a:lnTo>
                  <a:cubicBezTo>
                    <a:pt x="12142" y="1758"/>
                    <a:pt x="12338" y="1758"/>
                    <a:pt x="12445" y="1865"/>
                  </a:cubicBezTo>
                  <a:lnTo>
                    <a:pt x="12445" y="1865"/>
                  </a:lnTo>
                  <a:cubicBezTo>
                    <a:pt x="12498" y="1928"/>
                    <a:pt x="12534" y="1999"/>
                    <a:pt x="12534" y="2079"/>
                  </a:cubicBezTo>
                  <a:lnTo>
                    <a:pt x="12534" y="2079"/>
                  </a:lnTo>
                  <a:cubicBezTo>
                    <a:pt x="12534" y="2151"/>
                    <a:pt x="12498" y="2222"/>
                    <a:pt x="12445" y="2285"/>
                  </a:cubicBezTo>
                  <a:lnTo>
                    <a:pt x="12445" y="2285"/>
                  </a:lnTo>
                  <a:lnTo>
                    <a:pt x="5870" y="8859"/>
                  </a:lnTo>
                  <a:cubicBezTo>
                    <a:pt x="5415" y="9314"/>
                    <a:pt x="5415" y="10055"/>
                    <a:pt x="5870" y="10510"/>
                  </a:cubicBezTo>
                  <a:lnTo>
                    <a:pt x="5870" y="10510"/>
                  </a:lnTo>
                  <a:cubicBezTo>
                    <a:pt x="6325" y="10965"/>
                    <a:pt x="7066" y="10965"/>
                    <a:pt x="7521" y="10510"/>
                  </a:cubicBezTo>
                  <a:lnTo>
                    <a:pt x="7521" y="10510"/>
                  </a:lnTo>
                  <a:lnTo>
                    <a:pt x="9189" y="8841"/>
                  </a:lnTo>
                  <a:cubicBezTo>
                    <a:pt x="9456" y="8574"/>
                    <a:pt x="9894" y="8574"/>
                    <a:pt x="10161" y="8841"/>
                  </a:cubicBezTo>
                  <a:lnTo>
                    <a:pt x="10161" y="8841"/>
                  </a:lnTo>
                  <a:cubicBezTo>
                    <a:pt x="10429" y="9109"/>
                    <a:pt x="10429" y="9546"/>
                    <a:pt x="10161" y="9814"/>
                  </a:cubicBezTo>
                  <a:lnTo>
                    <a:pt x="10161" y="9814"/>
                  </a:lnTo>
                  <a:lnTo>
                    <a:pt x="2213" y="17754"/>
                  </a:lnTo>
                  <a:cubicBezTo>
                    <a:pt x="1615" y="18360"/>
                    <a:pt x="1615" y="19341"/>
                    <a:pt x="2213" y="19939"/>
                  </a:cubicBezTo>
                  <a:lnTo>
                    <a:pt x="2213" y="19939"/>
                  </a:lnTo>
                  <a:cubicBezTo>
                    <a:pt x="2819" y="20537"/>
                    <a:pt x="3800" y="20537"/>
                    <a:pt x="4398" y="19939"/>
                  </a:cubicBezTo>
                  <a:lnTo>
                    <a:pt x="4398" y="19939"/>
                  </a:lnTo>
                  <a:lnTo>
                    <a:pt x="23150" y="1187"/>
                  </a:lnTo>
                  <a:cubicBezTo>
                    <a:pt x="23284" y="1045"/>
                    <a:pt x="23507" y="1045"/>
                    <a:pt x="23641" y="1187"/>
                  </a:cubicBezTo>
                  <a:lnTo>
                    <a:pt x="23641" y="1187"/>
                  </a:lnTo>
                  <a:cubicBezTo>
                    <a:pt x="23775" y="1321"/>
                    <a:pt x="23775" y="1535"/>
                    <a:pt x="23641" y="1669"/>
                  </a:cubicBezTo>
                  <a:lnTo>
                    <a:pt x="23641" y="1669"/>
                  </a:lnTo>
                  <a:lnTo>
                    <a:pt x="312" y="24997"/>
                  </a:lnTo>
                  <a:cubicBezTo>
                    <a:pt x="107" y="25203"/>
                    <a:pt x="107" y="25550"/>
                    <a:pt x="312" y="25765"/>
                  </a:cubicBezTo>
                  <a:lnTo>
                    <a:pt x="312" y="25765"/>
                  </a:lnTo>
                  <a:cubicBezTo>
                    <a:pt x="419" y="25872"/>
                    <a:pt x="562" y="25916"/>
                    <a:pt x="696" y="25916"/>
                  </a:cubicBezTo>
                  <a:lnTo>
                    <a:pt x="696" y="25916"/>
                  </a:lnTo>
                  <a:cubicBezTo>
                    <a:pt x="839" y="25916"/>
                    <a:pt x="972" y="25872"/>
                    <a:pt x="1080" y="25765"/>
                  </a:cubicBezTo>
                  <a:lnTo>
                    <a:pt x="1080" y="25765"/>
                  </a:lnTo>
                  <a:lnTo>
                    <a:pt x="24408" y="2436"/>
                  </a:lnTo>
                  <a:cubicBezTo>
                    <a:pt x="24961" y="1883"/>
                    <a:pt x="24961" y="973"/>
                    <a:pt x="24408" y="420"/>
                  </a:cubicBezTo>
                  <a:lnTo>
                    <a:pt x="24408" y="420"/>
                  </a:lnTo>
                  <a:cubicBezTo>
                    <a:pt x="24132" y="135"/>
                    <a:pt x="23766" y="1"/>
                    <a:pt x="23400" y="1"/>
                  </a:cubicBezTo>
                  <a:lnTo>
                    <a:pt x="23400" y="1"/>
                  </a:lnTo>
                  <a:cubicBezTo>
                    <a:pt x="23034" y="1"/>
                    <a:pt x="22668" y="135"/>
                    <a:pt x="22383" y="420"/>
                  </a:cubicBezTo>
                </a:path>
              </a:pathLst>
            </a:custGeom>
            <a:solidFill>
              <a:srgbClr val="FE428C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587729" y="-1641274"/>
              <a:ext cx="2543096" cy="2758680"/>
            </a:xfrm>
            <a:custGeom>
              <a:avLst/>
              <a:gdLst/>
              <a:ahLst/>
              <a:cxnLst/>
              <a:rect l="l" t="t" r="r" b="b"/>
              <a:pathLst>
                <a:path w="16621" h="18030" extrusionOk="0">
                  <a:moveTo>
                    <a:pt x="15639" y="161"/>
                  </a:moveTo>
                  <a:lnTo>
                    <a:pt x="652" y="15148"/>
                  </a:lnTo>
                  <a:cubicBezTo>
                    <a:pt x="1" y="15808"/>
                    <a:pt x="1" y="16879"/>
                    <a:pt x="652" y="17530"/>
                  </a:cubicBezTo>
                  <a:lnTo>
                    <a:pt x="652" y="17530"/>
                  </a:lnTo>
                  <a:cubicBezTo>
                    <a:pt x="982" y="17860"/>
                    <a:pt x="1410" y="18030"/>
                    <a:pt x="1847" y="18030"/>
                  </a:cubicBezTo>
                  <a:lnTo>
                    <a:pt x="1847" y="18030"/>
                  </a:lnTo>
                  <a:cubicBezTo>
                    <a:pt x="2276" y="18030"/>
                    <a:pt x="2713" y="17860"/>
                    <a:pt x="3034" y="17530"/>
                  </a:cubicBezTo>
                  <a:lnTo>
                    <a:pt x="3034" y="17530"/>
                  </a:lnTo>
                  <a:lnTo>
                    <a:pt x="10403" y="10170"/>
                  </a:lnTo>
                  <a:cubicBezTo>
                    <a:pt x="10617" y="9956"/>
                    <a:pt x="10617" y="9608"/>
                    <a:pt x="10403" y="9403"/>
                  </a:cubicBezTo>
                  <a:lnTo>
                    <a:pt x="10403" y="9403"/>
                  </a:lnTo>
                  <a:cubicBezTo>
                    <a:pt x="10189" y="9189"/>
                    <a:pt x="9850" y="9189"/>
                    <a:pt x="9636" y="9403"/>
                  </a:cubicBezTo>
                  <a:lnTo>
                    <a:pt x="9636" y="9403"/>
                  </a:lnTo>
                  <a:lnTo>
                    <a:pt x="2267" y="16763"/>
                  </a:lnTo>
                  <a:cubicBezTo>
                    <a:pt x="2035" y="17004"/>
                    <a:pt x="1651" y="17004"/>
                    <a:pt x="1419" y="16763"/>
                  </a:cubicBezTo>
                  <a:lnTo>
                    <a:pt x="1419" y="16763"/>
                  </a:lnTo>
                  <a:cubicBezTo>
                    <a:pt x="1187" y="16531"/>
                    <a:pt x="1187" y="16147"/>
                    <a:pt x="1419" y="15915"/>
                  </a:cubicBezTo>
                  <a:lnTo>
                    <a:pt x="1419" y="15915"/>
                  </a:lnTo>
                  <a:lnTo>
                    <a:pt x="16407" y="928"/>
                  </a:lnTo>
                  <a:cubicBezTo>
                    <a:pt x="16621" y="714"/>
                    <a:pt x="16621" y="375"/>
                    <a:pt x="16407" y="161"/>
                  </a:cubicBezTo>
                  <a:lnTo>
                    <a:pt x="16407" y="161"/>
                  </a:lnTo>
                  <a:cubicBezTo>
                    <a:pt x="16308" y="54"/>
                    <a:pt x="16166" y="0"/>
                    <a:pt x="16023" y="0"/>
                  </a:cubicBezTo>
                  <a:lnTo>
                    <a:pt x="16023" y="0"/>
                  </a:lnTo>
                  <a:cubicBezTo>
                    <a:pt x="15889" y="0"/>
                    <a:pt x="15746" y="54"/>
                    <a:pt x="15639" y="161"/>
                  </a:cubicBezTo>
                  <a:close/>
                </a:path>
              </a:pathLst>
            </a:custGeom>
            <a:solidFill>
              <a:srgbClr val="8EC983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8772327" y="-88808"/>
              <a:ext cx="2807948" cy="3224121"/>
            </a:xfrm>
            <a:custGeom>
              <a:avLst/>
              <a:gdLst/>
              <a:ahLst/>
              <a:cxnLst/>
              <a:rect l="l" t="t" r="r" b="b"/>
              <a:pathLst>
                <a:path w="18352" h="21072" extrusionOk="0">
                  <a:moveTo>
                    <a:pt x="18173" y="27"/>
                  </a:moveTo>
                  <a:lnTo>
                    <a:pt x="12258" y="5942"/>
                  </a:lnTo>
                  <a:cubicBezTo>
                    <a:pt x="11607" y="6593"/>
                    <a:pt x="11250" y="7449"/>
                    <a:pt x="11250" y="8359"/>
                  </a:cubicBezTo>
                  <a:lnTo>
                    <a:pt x="11250" y="8359"/>
                  </a:lnTo>
                  <a:cubicBezTo>
                    <a:pt x="11250" y="9216"/>
                    <a:pt x="10920" y="10027"/>
                    <a:pt x="10314" y="10634"/>
                  </a:cubicBezTo>
                  <a:lnTo>
                    <a:pt x="10314" y="10634"/>
                  </a:lnTo>
                  <a:lnTo>
                    <a:pt x="36" y="20911"/>
                  </a:lnTo>
                  <a:cubicBezTo>
                    <a:pt x="1" y="20947"/>
                    <a:pt x="1" y="21009"/>
                    <a:pt x="36" y="21045"/>
                  </a:cubicBezTo>
                  <a:lnTo>
                    <a:pt x="36" y="21045"/>
                  </a:lnTo>
                  <a:cubicBezTo>
                    <a:pt x="63" y="21063"/>
                    <a:pt x="81" y="21072"/>
                    <a:pt x="108" y="21072"/>
                  </a:cubicBezTo>
                  <a:lnTo>
                    <a:pt x="108" y="21072"/>
                  </a:lnTo>
                  <a:cubicBezTo>
                    <a:pt x="135" y="21072"/>
                    <a:pt x="161" y="21063"/>
                    <a:pt x="179" y="21045"/>
                  </a:cubicBezTo>
                  <a:lnTo>
                    <a:pt x="179" y="21045"/>
                  </a:lnTo>
                  <a:lnTo>
                    <a:pt x="10447" y="10777"/>
                  </a:lnTo>
                  <a:cubicBezTo>
                    <a:pt x="11099" y="10135"/>
                    <a:pt x="11455" y="9269"/>
                    <a:pt x="11455" y="8359"/>
                  </a:cubicBezTo>
                  <a:lnTo>
                    <a:pt x="11455" y="8359"/>
                  </a:lnTo>
                  <a:cubicBezTo>
                    <a:pt x="11455" y="7503"/>
                    <a:pt x="11786" y="6691"/>
                    <a:pt x="12392" y="6084"/>
                  </a:cubicBezTo>
                  <a:lnTo>
                    <a:pt x="12392" y="6084"/>
                  </a:lnTo>
                  <a:lnTo>
                    <a:pt x="18316" y="170"/>
                  </a:lnTo>
                  <a:cubicBezTo>
                    <a:pt x="18351" y="125"/>
                    <a:pt x="18351" y="63"/>
                    <a:pt x="18316" y="27"/>
                  </a:cubicBezTo>
                  <a:lnTo>
                    <a:pt x="18316" y="27"/>
                  </a:lnTo>
                  <a:cubicBezTo>
                    <a:pt x="18289" y="9"/>
                    <a:pt x="18271" y="0"/>
                    <a:pt x="18244" y="0"/>
                  </a:cubicBezTo>
                  <a:lnTo>
                    <a:pt x="18244" y="0"/>
                  </a:lnTo>
                  <a:cubicBezTo>
                    <a:pt x="18218" y="0"/>
                    <a:pt x="18191" y="9"/>
                    <a:pt x="18173" y="2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571975" y="-1838034"/>
              <a:ext cx="2594965" cy="2578440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rot="10800000">
              <a:off x="6612598" y="4773670"/>
              <a:ext cx="2543096" cy="2758680"/>
            </a:xfrm>
            <a:custGeom>
              <a:avLst/>
              <a:gdLst/>
              <a:ahLst/>
              <a:cxnLst/>
              <a:rect l="l" t="t" r="r" b="b"/>
              <a:pathLst>
                <a:path w="16621" h="18030" extrusionOk="0">
                  <a:moveTo>
                    <a:pt x="15639" y="161"/>
                  </a:moveTo>
                  <a:lnTo>
                    <a:pt x="652" y="15148"/>
                  </a:lnTo>
                  <a:cubicBezTo>
                    <a:pt x="1" y="15808"/>
                    <a:pt x="1" y="16879"/>
                    <a:pt x="652" y="17530"/>
                  </a:cubicBezTo>
                  <a:lnTo>
                    <a:pt x="652" y="17530"/>
                  </a:lnTo>
                  <a:cubicBezTo>
                    <a:pt x="982" y="17860"/>
                    <a:pt x="1410" y="18030"/>
                    <a:pt x="1847" y="18030"/>
                  </a:cubicBezTo>
                  <a:lnTo>
                    <a:pt x="1847" y="18030"/>
                  </a:lnTo>
                  <a:cubicBezTo>
                    <a:pt x="2276" y="18030"/>
                    <a:pt x="2713" y="17860"/>
                    <a:pt x="3034" y="17530"/>
                  </a:cubicBezTo>
                  <a:lnTo>
                    <a:pt x="3034" y="17530"/>
                  </a:lnTo>
                  <a:lnTo>
                    <a:pt x="10403" y="10170"/>
                  </a:lnTo>
                  <a:cubicBezTo>
                    <a:pt x="10617" y="9956"/>
                    <a:pt x="10617" y="9608"/>
                    <a:pt x="10403" y="9403"/>
                  </a:cubicBezTo>
                  <a:lnTo>
                    <a:pt x="10403" y="9403"/>
                  </a:lnTo>
                  <a:cubicBezTo>
                    <a:pt x="10189" y="9189"/>
                    <a:pt x="9850" y="9189"/>
                    <a:pt x="9636" y="9403"/>
                  </a:cubicBezTo>
                  <a:lnTo>
                    <a:pt x="9636" y="9403"/>
                  </a:lnTo>
                  <a:lnTo>
                    <a:pt x="2267" y="16763"/>
                  </a:lnTo>
                  <a:cubicBezTo>
                    <a:pt x="2035" y="17004"/>
                    <a:pt x="1651" y="17004"/>
                    <a:pt x="1419" y="16763"/>
                  </a:cubicBezTo>
                  <a:lnTo>
                    <a:pt x="1419" y="16763"/>
                  </a:lnTo>
                  <a:cubicBezTo>
                    <a:pt x="1187" y="16531"/>
                    <a:pt x="1187" y="16147"/>
                    <a:pt x="1419" y="15915"/>
                  </a:cubicBezTo>
                  <a:lnTo>
                    <a:pt x="1419" y="15915"/>
                  </a:lnTo>
                  <a:lnTo>
                    <a:pt x="16407" y="928"/>
                  </a:lnTo>
                  <a:cubicBezTo>
                    <a:pt x="16621" y="714"/>
                    <a:pt x="16621" y="375"/>
                    <a:pt x="16407" y="161"/>
                  </a:cubicBezTo>
                  <a:lnTo>
                    <a:pt x="16407" y="161"/>
                  </a:lnTo>
                  <a:cubicBezTo>
                    <a:pt x="16308" y="54"/>
                    <a:pt x="16166" y="0"/>
                    <a:pt x="16023" y="0"/>
                  </a:cubicBezTo>
                  <a:lnTo>
                    <a:pt x="16023" y="0"/>
                  </a:lnTo>
                  <a:cubicBezTo>
                    <a:pt x="15889" y="0"/>
                    <a:pt x="15746" y="54"/>
                    <a:pt x="15639" y="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-2048887" y="3855688"/>
            <a:ext cx="3214139" cy="2744475"/>
            <a:chOff x="-2048887" y="3855688"/>
            <a:chExt cx="3214139" cy="2744475"/>
          </a:xfrm>
        </p:grpSpPr>
        <p:sp>
          <p:nvSpPr>
            <p:cNvPr id="33" name="Google Shape;33;p3"/>
            <p:cNvSpPr/>
            <p:nvPr/>
          </p:nvSpPr>
          <p:spPr>
            <a:xfrm>
              <a:off x="-2048887" y="3855688"/>
              <a:ext cx="2762106" cy="2744475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rgbClr val="20A2CB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-648236" y="4451957"/>
              <a:ext cx="1813487" cy="1551941"/>
            </a:xfrm>
            <a:custGeom>
              <a:avLst/>
              <a:gdLst/>
              <a:ahLst/>
              <a:cxnLst/>
              <a:rect l="l" t="t" r="r" b="b"/>
              <a:pathLst>
                <a:path w="11510" h="9850" extrusionOk="0"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758" y="9849"/>
                  </a:moveTo>
                  <a:cubicBezTo>
                    <a:pt x="1348" y="9849"/>
                    <a:pt x="938" y="9689"/>
                    <a:pt x="625" y="9376"/>
                  </a:cubicBezTo>
                  <a:cubicBezTo>
                    <a:pt x="1" y="8752"/>
                    <a:pt x="1" y="7744"/>
                    <a:pt x="625" y="7119"/>
                  </a:cubicBezTo>
                  <a:lnTo>
                    <a:pt x="3890" y="3854"/>
                  </a:lnTo>
                  <a:cubicBezTo>
                    <a:pt x="4105" y="3640"/>
                    <a:pt x="4444" y="3640"/>
                    <a:pt x="4658" y="3854"/>
                  </a:cubicBezTo>
                  <a:cubicBezTo>
                    <a:pt x="4872" y="4059"/>
                    <a:pt x="4872" y="4407"/>
                    <a:pt x="4658" y="4622"/>
                  </a:cubicBezTo>
                  <a:lnTo>
                    <a:pt x="1393" y="7887"/>
                  </a:lnTo>
                  <a:cubicBezTo>
                    <a:pt x="1294" y="7985"/>
                    <a:pt x="1241" y="8110"/>
                    <a:pt x="1241" y="8252"/>
                  </a:cubicBezTo>
                  <a:cubicBezTo>
                    <a:pt x="1241" y="8386"/>
                    <a:pt x="1294" y="8520"/>
                    <a:pt x="1393" y="8609"/>
                  </a:cubicBezTo>
                  <a:cubicBezTo>
                    <a:pt x="1598" y="8814"/>
                    <a:pt x="1919" y="8814"/>
                    <a:pt x="2124" y="8618"/>
                  </a:cubicBezTo>
                  <a:cubicBezTo>
                    <a:pt x="6968" y="3828"/>
                    <a:pt x="10144" y="652"/>
                    <a:pt x="10456" y="286"/>
                  </a:cubicBezTo>
                  <a:cubicBezTo>
                    <a:pt x="10581" y="90"/>
                    <a:pt x="10840" y="0"/>
                    <a:pt x="11072" y="81"/>
                  </a:cubicBezTo>
                  <a:cubicBezTo>
                    <a:pt x="11357" y="170"/>
                    <a:pt x="11509" y="482"/>
                    <a:pt x="11420" y="759"/>
                  </a:cubicBezTo>
                  <a:cubicBezTo>
                    <a:pt x="11357" y="937"/>
                    <a:pt x="11348" y="982"/>
                    <a:pt x="7887" y="4425"/>
                  </a:cubicBezTo>
                  <a:cubicBezTo>
                    <a:pt x="6058" y="6245"/>
                    <a:pt x="3971" y="8315"/>
                    <a:pt x="2882" y="9385"/>
                  </a:cubicBezTo>
                  <a:cubicBezTo>
                    <a:pt x="2570" y="9698"/>
                    <a:pt x="2169" y="9849"/>
                    <a:pt x="1758" y="98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862931" y="2216200"/>
            <a:ext cx="3006300" cy="16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2401381" y="1287808"/>
            <a:ext cx="1467900" cy="103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>
            <a:spLocks noGrp="1"/>
          </p:cNvSpPr>
          <p:nvPr>
            <p:ph type="pic" idx="3"/>
          </p:nvPr>
        </p:nvSpPr>
        <p:spPr>
          <a:xfrm>
            <a:off x="4621075" y="740400"/>
            <a:ext cx="3660000" cy="3662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5180877" y="2447325"/>
            <a:ext cx="28731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090025" y="2447325"/>
            <a:ext cx="28731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5180876" y="1992750"/>
            <a:ext cx="28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1090025" y="1992750"/>
            <a:ext cx="28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"/>
              <a:buNone/>
              <a:defRPr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grpSp>
        <p:nvGrpSpPr>
          <p:cNvPr id="59" name="Google Shape;59;p5"/>
          <p:cNvGrpSpPr/>
          <p:nvPr/>
        </p:nvGrpSpPr>
        <p:grpSpPr>
          <a:xfrm>
            <a:off x="-2101006" y="-2605775"/>
            <a:ext cx="6278172" cy="6015813"/>
            <a:chOff x="-2101006" y="-2605775"/>
            <a:chExt cx="6278172" cy="6015813"/>
          </a:xfrm>
        </p:grpSpPr>
        <p:sp>
          <p:nvSpPr>
            <p:cNvPr id="60" name="Google Shape;60;p5"/>
            <p:cNvSpPr/>
            <p:nvPr/>
          </p:nvSpPr>
          <p:spPr>
            <a:xfrm rot="10800000">
              <a:off x="875994" y="-2605775"/>
              <a:ext cx="3301172" cy="3067258"/>
            </a:xfrm>
            <a:custGeom>
              <a:avLst/>
              <a:gdLst/>
              <a:ahLst/>
              <a:cxnLst/>
              <a:rect l="l" t="t" r="r" b="b"/>
              <a:pathLst>
                <a:path w="20270" h="18834" extrusionOk="0">
                  <a:moveTo>
                    <a:pt x="17111" y="518"/>
                  </a:moveTo>
                  <a:lnTo>
                    <a:pt x="215" y="17415"/>
                  </a:lnTo>
                  <a:cubicBezTo>
                    <a:pt x="1" y="17620"/>
                    <a:pt x="1" y="17968"/>
                    <a:pt x="215" y="18182"/>
                  </a:cubicBezTo>
                  <a:lnTo>
                    <a:pt x="215" y="18182"/>
                  </a:lnTo>
                  <a:cubicBezTo>
                    <a:pt x="429" y="18387"/>
                    <a:pt x="768" y="18387"/>
                    <a:pt x="982" y="18182"/>
                  </a:cubicBezTo>
                  <a:lnTo>
                    <a:pt x="982" y="18182"/>
                  </a:lnTo>
                  <a:lnTo>
                    <a:pt x="17878" y="1286"/>
                  </a:lnTo>
                  <a:cubicBezTo>
                    <a:pt x="18137" y="1027"/>
                    <a:pt x="18556" y="1027"/>
                    <a:pt x="18824" y="1286"/>
                  </a:cubicBezTo>
                  <a:lnTo>
                    <a:pt x="18824" y="1286"/>
                  </a:lnTo>
                  <a:cubicBezTo>
                    <a:pt x="19083" y="1544"/>
                    <a:pt x="19083" y="1964"/>
                    <a:pt x="18824" y="2222"/>
                  </a:cubicBezTo>
                  <a:lnTo>
                    <a:pt x="18824" y="2222"/>
                  </a:lnTo>
                  <a:lnTo>
                    <a:pt x="8021" y="13026"/>
                  </a:lnTo>
                  <a:cubicBezTo>
                    <a:pt x="7423" y="13623"/>
                    <a:pt x="7423" y="14596"/>
                    <a:pt x="8021" y="15184"/>
                  </a:cubicBezTo>
                  <a:lnTo>
                    <a:pt x="8021" y="15184"/>
                  </a:lnTo>
                  <a:cubicBezTo>
                    <a:pt x="8618" y="15782"/>
                    <a:pt x="9591" y="15782"/>
                    <a:pt x="10179" y="15184"/>
                  </a:cubicBezTo>
                  <a:lnTo>
                    <a:pt x="10179" y="15184"/>
                  </a:lnTo>
                  <a:lnTo>
                    <a:pt x="12294" y="13079"/>
                  </a:lnTo>
                  <a:cubicBezTo>
                    <a:pt x="12419" y="12945"/>
                    <a:pt x="12633" y="12945"/>
                    <a:pt x="12758" y="13079"/>
                  </a:cubicBezTo>
                  <a:lnTo>
                    <a:pt x="12758" y="13079"/>
                  </a:lnTo>
                  <a:cubicBezTo>
                    <a:pt x="12891" y="13204"/>
                    <a:pt x="12891" y="13418"/>
                    <a:pt x="12758" y="13543"/>
                  </a:cubicBezTo>
                  <a:lnTo>
                    <a:pt x="12758" y="13543"/>
                  </a:lnTo>
                  <a:lnTo>
                    <a:pt x="8395" y="17905"/>
                  </a:lnTo>
                  <a:cubicBezTo>
                    <a:pt x="8181" y="18119"/>
                    <a:pt x="8181" y="18458"/>
                    <a:pt x="8395" y="18673"/>
                  </a:cubicBezTo>
                  <a:lnTo>
                    <a:pt x="8395" y="18673"/>
                  </a:lnTo>
                  <a:cubicBezTo>
                    <a:pt x="8502" y="18780"/>
                    <a:pt x="8645" y="18833"/>
                    <a:pt x="8779" y="18833"/>
                  </a:cubicBezTo>
                  <a:lnTo>
                    <a:pt x="8779" y="18833"/>
                  </a:lnTo>
                  <a:cubicBezTo>
                    <a:pt x="8922" y="18833"/>
                    <a:pt x="9055" y="18780"/>
                    <a:pt x="9162" y="18673"/>
                  </a:cubicBezTo>
                  <a:lnTo>
                    <a:pt x="9162" y="18673"/>
                  </a:lnTo>
                  <a:lnTo>
                    <a:pt x="13525" y="14310"/>
                  </a:lnTo>
                  <a:cubicBezTo>
                    <a:pt x="14078" y="13757"/>
                    <a:pt x="14078" y="12865"/>
                    <a:pt x="13525" y="12312"/>
                  </a:cubicBezTo>
                  <a:lnTo>
                    <a:pt x="13525" y="12312"/>
                  </a:lnTo>
                  <a:cubicBezTo>
                    <a:pt x="12972" y="11759"/>
                    <a:pt x="12080" y="11759"/>
                    <a:pt x="11527" y="12312"/>
                  </a:cubicBezTo>
                  <a:lnTo>
                    <a:pt x="11527" y="12312"/>
                  </a:lnTo>
                  <a:lnTo>
                    <a:pt x="9412" y="14417"/>
                  </a:lnTo>
                  <a:cubicBezTo>
                    <a:pt x="9332" y="14506"/>
                    <a:pt x="9216" y="14551"/>
                    <a:pt x="9100" y="14551"/>
                  </a:cubicBezTo>
                  <a:lnTo>
                    <a:pt x="9100" y="14551"/>
                  </a:lnTo>
                  <a:cubicBezTo>
                    <a:pt x="8984" y="14551"/>
                    <a:pt x="8868" y="14506"/>
                    <a:pt x="8788" y="14417"/>
                  </a:cubicBezTo>
                  <a:lnTo>
                    <a:pt x="8788" y="14417"/>
                  </a:lnTo>
                  <a:cubicBezTo>
                    <a:pt x="8699" y="14337"/>
                    <a:pt x="8654" y="14221"/>
                    <a:pt x="8654" y="14105"/>
                  </a:cubicBezTo>
                  <a:lnTo>
                    <a:pt x="8654" y="14105"/>
                  </a:lnTo>
                  <a:cubicBezTo>
                    <a:pt x="8654" y="13989"/>
                    <a:pt x="8699" y="13873"/>
                    <a:pt x="8788" y="13793"/>
                  </a:cubicBezTo>
                  <a:lnTo>
                    <a:pt x="8788" y="13793"/>
                  </a:lnTo>
                  <a:lnTo>
                    <a:pt x="19582" y="2989"/>
                  </a:lnTo>
                  <a:cubicBezTo>
                    <a:pt x="20269" y="2303"/>
                    <a:pt x="20269" y="1196"/>
                    <a:pt x="19582" y="518"/>
                  </a:cubicBezTo>
                  <a:lnTo>
                    <a:pt x="19582" y="518"/>
                  </a:lnTo>
                  <a:cubicBezTo>
                    <a:pt x="19252" y="188"/>
                    <a:pt x="18815" y="1"/>
                    <a:pt x="18351" y="1"/>
                  </a:cubicBezTo>
                  <a:lnTo>
                    <a:pt x="18351" y="1"/>
                  </a:lnTo>
                  <a:cubicBezTo>
                    <a:pt x="17878" y="1"/>
                    <a:pt x="17441" y="188"/>
                    <a:pt x="17111" y="518"/>
                  </a:cubicBezTo>
                  <a:close/>
                </a:path>
              </a:pathLst>
            </a:custGeom>
            <a:solidFill>
              <a:srgbClr val="F38F80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-1759166" y="-795776"/>
              <a:ext cx="2387365" cy="2121219"/>
            </a:xfrm>
            <a:custGeom>
              <a:avLst/>
              <a:gdLst/>
              <a:ahLst/>
              <a:cxnLst/>
              <a:rect l="l" t="t" r="r" b="b"/>
              <a:pathLst>
                <a:path w="14659" h="13025" extrusionOk="0">
                  <a:moveTo>
                    <a:pt x="14060" y="13025"/>
                  </a:moveTo>
                  <a:cubicBezTo>
                    <a:pt x="13927" y="13025"/>
                    <a:pt x="13784" y="12980"/>
                    <a:pt x="13677" y="12873"/>
                  </a:cubicBezTo>
                  <a:lnTo>
                    <a:pt x="11571" y="10759"/>
                  </a:lnTo>
                  <a:cubicBezTo>
                    <a:pt x="11215" y="10411"/>
                    <a:pt x="11018" y="9938"/>
                    <a:pt x="11018" y="9430"/>
                  </a:cubicBezTo>
                  <a:cubicBezTo>
                    <a:pt x="11018" y="8930"/>
                    <a:pt x="11215" y="8457"/>
                    <a:pt x="11571" y="8100"/>
                  </a:cubicBezTo>
                  <a:lnTo>
                    <a:pt x="13258" y="6414"/>
                  </a:lnTo>
                  <a:cubicBezTo>
                    <a:pt x="13409" y="6263"/>
                    <a:pt x="13409" y="6004"/>
                    <a:pt x="13258" y="5852"/>
                  </a:cubicBezTo>
                  <a:cubicBezTo>
                    <a:pt x="13097" y="5692"/>
                    <a:pt x="12847" y="5692"/>
                    <a:pt x="12695" y="5852"/>
                  </a:cubicBezTo>
                  <a:lnTo>
                    <a:pt x="10724" y="7815"/>
                  </a:lnTo>
                  <a:cubicBezTo>
                    <a:pt x="10367" y="8172"/>
                    <a:pt x="9894" y="8368"/>
                    <a:pt x="9395" y="8368"/>
                  </a:cubicBezTo>
                  <a:cubicBezTo>
                    <a:pt x="8886" y="8368"/>
                    <a:pt x="8413" y="8172"/>
                    <a:pt x="8065" y="7815"/>
                  </a:cubicBezTo>
                  <a:cubicBezTo>
                    <a:pt x="7709" y="7458"/>
                    <a:pt x="7512" y="6985"/>
                    <a:pt x="7512" y="6486"/>
                  </a:cubicBezTo>
                  <a:cubicBezTo>
                    <a:pt x="7512" y="5986"/>
                    <a:pt x="7709" y="5504"/>
                    <a:pt x="8065" y="5157"/>
                  </a:cubicBezTo>
                  <a:lnTo>
                    <a:pt x="11589" y="1633"/>
                  </a:lnTo>
                  <a:cubicBezTo>
                    <a:pt x="11678" y="1535"/>
                    <a:pt x="11678" y="1383"/>
                    <a:pt x="11589" y="1285"/>
                  </a:cubicBezTo>
                  <a:cubicBezTo>
                    <a:pt x="11491" y="1196"/>
                    <a:pt x="11339" y="1196"/>
                    <a:pt x="11241" y="1285"/>
                  </a:cubicBezTo>
                  <a:lnTo>
                    <a:pt x="982" y="11553"/>
                  </a:lnTo>
                  <a:cubicBezTo>
                    <a:pt x="768" y="11758"/>
                    <a:pt x="429" y="11758"/>
                    <a:pt x="215" y="11553"/>
                  </a:cubicBezTo>
                  <a:cubicBezTo>
                    <a:pt x="1" y="11339"/>
                    <a:pt x="1" y="11000"/>
                    <a:pt x="215" y="10786"/>
                  </a:cubicBezTo>
                  <a:lnTo>
                    <a:pt x="10474" y="518"/>
                  </a:lnTo>
                  <a:cubicBezTo>
                    <a:pt x="10992" y="0"/>
                    <a:pt x="11839" y="0"/>
                    <a:pt x="12356" y="518"/>
                  </a:cubicBezTo>
                  <a:cubicBezTo>
                    <a:pt x="12865" y="1035"/>
                    <a:pt x="12865" y="1883"/>
                    <a:pt x="12356" y="2400"/>
                  </a:cubicBezTo>
                  <a:lnTo>
                    <a:pt x="8833" y="5924"/>
                  </a:lnTo>
                  <a:cubicBezTo>
                    <a:pt x="8681" y="6066"/>
                    <a:pt x="8592" y="6272"/>
                    <a:pt x="8592" y="6486"/>
                  </a:cubicBezTo>
                  <a:cubicBezTo>
                    <a:pt x="8592" y="6700"/>
                    <a:pt x="8681" y="6896"/>
                    <a:pt x="8833" y="7048"/>
                  </a:cubicBezTo>
                  <a:cubicBezTo>
                    <a:pt x="8975" y="7199"/>
                    <a:pt x="9181" y="7289"/>
                    <a:pt x="9395" y="7289"/>
                  </a:cubicBezTo>
                  <a:cubicBezTo>
                    <a:pt x="9609" y="7289"/>
                    <a:pt x="9805" y="7199"/>
                    <a:pt x="9957" y="7048"/>
                  </a:cubicBezTo>
                  <a:lnTo>
                    <a:pt x="11928" y="5085"/>
                  </a:lnTo>
                  <a:cubicBezTo>
                    <a:pt x="12508" y="4505"/>
                    <a:pt x="13445" y="4505"/>
                    <a:pt x="14025" y="5085"/>
                  </a:cubicBezTo>
                  <a:cubicBezTo>
                    <a:pt x="14605" y="5665"/>
                    <a:pt x="14605" y="6602"/>
                    <a:pt x="14025" y="7182"/>
                  </a:cubicBezTo>
                  <a:lnTo>
                    <a:pt x="12339" y="8868"/>
                  </a:lnTo>
                  <a:cubicBezTo>
                    <a:pt x="12187" y="9019"/>
                    <a:pt x="12107" y="9216"/>
                    <a:pt x="12107" y="9430"/>
                  </a:cubicBezTo>
                  <a:cubicBezTo>
                    <a:pt x="12107" y="9644"/>
                    <a:pt x="12187" y="9849"/>
                    <a:pt x="12339" y="10001"/>
                  </a:cubicBezTo>
                  <a:lnTo>
                    <a:pt x="14444" y="12106"/>
                  </a:lnTo>
                  <a:cubicBezTo>
                    <a:pt x="14658" y="12311"/>
                    <a:pt x="14658" y="12659"/>
                    <a:pt x="14444" y="12873"/>
                  </a:cubicBezTo>
                  <a:cubicBezTo>
                    <a:pt x="14337" y="12980"/>
                    <a:pt x="14203" y="13025"/>
                    <a:pt x="14060" y="130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-2101006" y="1403470"/>
              <a:ext cx="2494689" cy="2006567"/>
            </a:xfrm>
            <a:custGeom>
              <a:avLst/>
              <a:gdLst/>
              <a:ahLst/>
              <a:cxnLst/>
              <a:rect l="l" t="t" r="r" b="b"/>
              <a:pathLst>
                <a:path w="15318" h="12321" extrusionOk="0">
                  <a:moveTo>
                    <a:pt x="15139" y="27"/>
                  </a:moveTo>
                  <a:lnTo>
                    <a:pt x="11696" y="3480"/>
                  </a:lnTo>
                  <a:cubicBezTo>
                    <a:pt x="11035" y="4140"/>
                    <a:pt x="10152" y="4506"/>
                    <a:pt x="9215" y="4506"/>
                  </a:cubicBezTo>
                  <a:lnTo>
                    <a:pt x="9215" y="4506"/>
                  </a:lnTo>
                  <a:cubicBezTo>
                    <a:pt x="8234" y="4506"/>
                    <a:pt x="7297" y="4889"/>
                    <a:pt x="6602" y="5585"/>
                  </a:cubicBezTo>
                  <a:lnTo>
                    <a:pt x="6602" y="5585"/>
                  </a:lnTo>
                  <a:lnTo>
                    <a:pt x="36" y="12151"/>
                  </a:lnTo>
                  <a:cubicBezTo>
                    <a:pt x="0" y="12196"/>
                    <a:pt x="0" y="12258"/>
                    <a:pt x="36" y="12294"/>
                  </a:cubicBezTo>
                  <a:lnTo>
                    <a:pt x="36" y="12294"/>
                  </a:lnTo>
                  <a:cubicBezTo>
                    <a:pt x="54" y="12312"/>
                    <a:pt x="80" y="12320"/>
                    <a:pt x="107" y="12320"/>
                  </a:cubicBezTo>
                  <a:lnTo>
                    <a:pt x="107" y="12320"/>
                  </a:lnTo>
                  <a:cubicBezTo>
                    <a:pt x="125" y="12320"/>
                    <a:pt x="152" y="12312"/>
                    <a:pt x="170" y="12294"/>
                  </a:cubicBezTo>
                  <a:lnTo>
                    <a:pt x="170" y="12294"/>
                  </a:lnTo>
                  <a:lnTo>
                    <a:pt x="6744" y="5728"/>
                  </a:lnTo>
                  <a:cubicBezTo>
                    <a:pt x="7405" y="5068"/>
                    <a:pt x="8279" y="4702"/>
                    <a:pt x="9215" y="4702"/>
                  </a:cubicBezTo>
                  <a:lnTo>
                    <a:pt x="9215" y="4702"/>
                  </a:lnTo>
                  <a:cubicBezTo>
                    <a:pt x="10206" y="4702"/>
                    <a:pt x="11133" y="4318"/>
                    <a:pt x="11829" y="3614"/>
                  </a:cubicBezTo>
                  <a:lnTo>
                    <a:pt x="11829" y="3614"/>
                  </a:lnTo>
                  <a:lnTo>
                    <a:pt x="15282" y="170"/>
                  </a:lnTo>
                  <a:cubicBezTo>
                    <a:pt x="15317" y="125"/>
                    <a:pt x="15317" y="63"/>
                    <a:pt x="15282" y="27"/>
                  </a:cubicBezTo>
                  <a:lnTo>
                    <a:pt x="15282" y="27"/>
                  </a:lnTo>
                  <a:cubicBezTo>
                    <a:pt x="15264" y="9"/>
                    <a:pt x="15237" y="1"/>
                    <a:pt x="15210" y="1"/>
                  </a:cubicBezTo>
                  <a:lnTo>
                    <a:pt x="15210" y="1"/>
                  </a:lnTo>
                  <a:cubicBezTo>
                    <a:pt x="15184" y="1"/>
                    <a:pt x="15166" y="9"/>
                    <a:pt x="15139" y="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" name="Google Shape;63;p5"/>
          <p:cNvGrpSpPr/>
          <p:nvPr/>
        </p:nvGrpSpPr>
        <p:grpSpPr>
          <a:xfrm>
            <a:off x="5559294" y="1034516"/>
            <a:ext cx="5787611" cy="5575947"/>
            <a:chOff x="5559294" y="1034516"/>
            <a:chExt cx="5787611" cy="5575947"/>
          </a:xfrm>
        </p:grpSpPr>
        <p:sp>
          <p:nvSpPr>
            <p:cNvPr id="64" name="Google Shape;64;p5"/>
            <p:cNvSpPr/>
            <p:nvPr/>
          </p:nvSpPr>
          <p:spPr>
            <a:xfrm>
              <a:off x="7340604" y="2803387"/>
              <a:ext cx="3301172" cy="3067258"/>
            </a:xfrm>
            <a:custGeom>
              <a:avLst/>
              <a:gdLst/>
              <a:ahLst/>
              <a:cxnLst/>
              <a:rect l="l" t="t" r="r" b="b"/>
              <a:pathLst>
                <a:path w="20270" h="18834" extrusionOk="0">
                  <a:moveTo>
                    <a:pt x="17111" y="518"/>
                  </a:moveTo>
                  <a:lnTo>
                    <a:pt x="215" y="17415"/>
                  </a:lnTo>
                  <a:cubicBezTo>
                    <a:pt x="1" y="17620"/>
                    <a:pt x="1" y="17968"/>
                    <a:pt x="215" y="18182"/>
                  </a:cubicBezTo>
                  <a:lnTo>
                    <a:pt x="215" y="18182"/>
                  </a:lnTo>
                  <a:cubicBezTo>
                    <a:pt x="429" y="18387"/>
                    <a:pt x="768" y="18387"/>
                    <a:pt x="982" y="18182"/>
                  </a:cubicBezTo>
                  <a:lnTo>
                    <a:pt x="982" y="18182"/>
                  </a:lnTo>
                  <a:lnTo>
                    <a:pt x="17878" y="1286"/>
                  </a:lnTo>
                  <a:cubicBezTo>
                    <a:pt x="18137" y="1027"/>
                    <a:pt x="18556" y="1027"/>
                    <a:pt x="18824" y="1286"/>
                  </a:cubicBezTo>
                  <a:lnTo>
                    <a:pt x="18824" y="1286"/>
                  </a:lnTo>
                  <a:cubicBezTo>
                    <a:pt x="19083" y="1544"/>
                    <a:pt x="19083" y="1964"/>
                    <a:pt x="18824" y="2222"/>
                  </a:cubicBezTo>
                  <a:lnTo>
                    <a:pt x="18824" y="2222"/>
                  </a:lnTo>
                  <a:lnTo>
                    <a:pt x="8021" y="13026"/>
                  </a:lnTo>
                  <a:cubicBezTo>
                    <a:pt x="7423" y="13623"/>
                    <a:pt x="7423" y="14596"/>
                    <a:pt x="8021" y="15184"/>
                  </a:cubicBezTo>
                  <a:lnTo>
                    <a:pt x="8021" y="15184"/>
                  </a:lnTo>
                  <a:cubicBezTo>
                    <a:pt x="8618" y="15782"/>
                    <a:pt x="9591" y="15782"/>
                    <a:pt x="10179" y="15184"/>
                  </a:cubicBezTo>
                  <a:lnTo>
                    <a:pt x="10179" y="15184"/>
                  </a:lnTo>
                  <a:lnTo>
                    <a:pt x="12294" y="13079"/>
                  </a:lnTo>
                  <a:cubicBezTo>
                    <a:pt x="12419" y="12945"/>
                    <a:pt x="12633" y="12945"/>
                    <a:pt x="12758" y="13079"/>
                  </a:cubicBezTo>
                  <a:lnTo>
                    <a:pt x="12758" y="13079"/>
                  </a:lnTo>
                  <a:cubicBezTo>
                    <a:pt x="12891" y="13204"/>
                    <a:pt x="12891" y="13418"/>
                    <a:pt x="12758" y="13543"/>
                  </a:cubicBezTo>
                  <a:lnTo>
                    <a:pt x="12758" y="13543"/>
                  </a:lnTo>
                  <a:lnTo>
                    <a:pt x="8395" y="17905"/>
                  </a:lnTo>
                  <a:cubicBezTo>
                    <a:pt x="8181" y="18119"/>
                    <a:pt x="8181" y="18458"/>
                    <a:pt x="8395" y="18673"/>
                  </a:cubicBezTo>
                  <a:lnTo>
                    <a:pt x="8395" y="18673"/>
                  </a:lnTo>
                  <a:cubicBezTo>
                    <a:pt x="8502" y="18780"/>
                    <a:pt x="8645" y="18833"/>
                    <a:pt x="8779" y="18833"/>
                  </a:cubicBezTo>
                  <a:lnTo>
                    <a:pt x="8779" y="18833"/>
                  </a:lnTo>
                  <a:cubicBezTo>
                    <a:pt x="8922" y="18833"/>
                    <a:pt x="9055" y="18780"/>
                    <a:pt x="9162" y="18673"/>
                  </a:cubicBezTo>
                  <a:lnTo>
                    <a:pt x="9162" y="18673"/>
                  </a:lnTo>
                  <a:lnTo>
                    <a:pt x="13525" y="14310"/>
                  </a:lnTo>
                  <a:cubicBezTo>
                    <a:pt x="14078" y="13757"/>
                    <a:pt x="14078" y="12865"/>
                    <a:pt x="13525" y="12312"/>
                  </a:cubicBezTo>
                  <a:lnTo>
                    <a:pt x="13525" y="12312"/>
                  </a:lnTo>
                  <a:cubicBezTo>
                    <a:pt x="12972" y="11759"/>
                    <a:pt x="12080" y="11759"/>
                    <a:pt x="11527" y="12312"/>
                  </a:cubicBezTo>
                  <a:lnTo>
                    <a:pt x="11527" y="12312"/>
                  </a:lnTo>
                  <a:lnTo>
                    <a:pt x="9412" y="14417"/>
                  </a:lnTo>
                  <a:cubicBezTo>
                    <a:pt x="9332" y="14506"/>
                    <a:pt x="9216" y="14551"/>
                    <a:pt x="9100" y="14551"/>
                  </a:cubicBezTo>
                  <a:lnTo>
                    <a:pt x="9100" y="14551"/>
                  </a:lnTo>
                  <a:cubicBezTo>
                    <a:pt x="8984" y="14551"/>
                    <a:pt x="8868" y="14506"/>
                    <a:pt x="8788" y="14417"/>
                  </a:cubicBezTo>
                  <a:lnTo>
                    <a:pt x="8788" y="14417"/>
                  </a:lnTo>
                  <a:cubicBezTo>
                    <a:pt x="8699" y="14337"/>
                    <a:pt x="8654" y="14221"/>
                    <a:pt x="8654" y="14105"/>
                  </a:cubicBezTo>
                  <a:lnTo>
                    <a:pt x="8654" y="14105"/>
                  </a:lnTo>
                  <a:cubicBezTo>
                    <a:pt x="8654" y="13989"/>
                    <a:pt x="8699" y="13873"/>
                    <a:pt x="8788" y="13793"/>
                  </a:cubicBezTo>
                  <a:lnTo>
                    <a:pt x="8788" y="13793"/>
                  </a:lnTo>
                  <a:lnTo>
                    <a:pt x="19582" y="2989"/>
                  </a:lnTo>
                  <a:cubicBezTo>
                    <a:pt x="20269" y="2303"/>
                    <a:pt x="20269" y="1196"/>
                    <a:pt x="19582" y="518"/>
                  </a:cubicBezTo>
                  <a:lnTo>
                    <a:pt x="19582" y="518"/>
                  </a:lnTo>
                  <a:cubicBezTo>
                    <a:pt x="19252" y="188"/>
                    <a:pt x="18815" y="1"/>
                    <a:pt x="18351" y="1"/>
                  </a:cubicBezTo>
                  <a:lnTo>
                    <a:pt x="18351" y="1"/>
                  </a:lnTo>
                  <a:cubicBezTo>
                    <a:pt x="17878" y="1"/>
                    <a:pt x="17441" y="188"/>
                    <a:pt x="17111" y="518"/>
                  </a:cubicBezTo>
                  <a:close/>
                </a:path>
              </a:pathLst>
            </a:custGeom>
            <a:solidFill>
              <a:srgbClr val="20A2CB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8584800" y="1034516"/>
              <a:ext cx="2762106" cy="2744475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5559294" y="4603895"/>
              <a:ext cx="2494689" cy="2006567"/>
            </a:xfrm>
            <a:custGeom>
              <a:avLst/>
              <a:gdLst/>
              <a:ahLst/>
              <a:cxnLst/>
              <a:rect l="l" t="t" r="r" b="b"/>
              <a:pathLst>
                <a:path w="15318" h="12321" extrusionOk="0">
                  <a:moveTo>
                    <a:pt x="15139" y="27"/>
                  </a:moveTo>
                  <a:lnTo>
                    <a:pt x="11696" y="3480"/>
                  </a:lnTo>
                  <a:cubicBezTo>
                    <a:pt x="11035" y="4140"/>
                    <a:pt x="10152" y="4506"/>
                    <a:pt x="9215" y="4506"/>
                  </a:cubicBezTo>
                  <a:lnTo>
                    <a:pt x="9215" y="4506"/>
                  </a:lnTo>
                  <a:cubicBezTo>
                    <a:pt x="8234" y="4506"/>
                    <a:pt x="7297" y="4889"/>
                    <a:pt x="6602" y="5585"/>
                  </a:cubicBezTo>
                  <a:lnTo>
                    <a:pt x="6602" y="5585"/>
                  </a:lnTo>
                  <a:lnTo>
                    <a:pt x="36" y="12151"/>
                  </a:lnTo>
                  <a:cubicBezTo>
                    <a:pt x="0" y="12196"/>
                    <a:pt x="0" y="12258"/>
                    <a:pt x="36" y="12294"/>
                  </a:cubicBezTo>
                  <a:lnTo>
                    <a:pt x="36" y="12294"/>
                  </a:lnTo>
                  <a:cubicBezTo>
                    <a:pt x="54" y="12312"/>
                    <a:pt x="80" y="12320"/>
                    <a:pt x="107" y="12320"/>
                  </a:cubicBezTo>
                  <a:lnTo>
                    <a:pt x="107" y="12320"/>
                  </a:lnTo>
                  <a:cubicBezTo>
                    <a:pt x="125" y="12320"/>
                    <a:pt x="152" y="12312"/>
                    <a:pt x="170" y="12294"/>
                  </a:cubicBezTo>
                  <a:lnTo>
                    <a:pt x="170" y="12294"/>
                  </a:lnTo>
                  <a:lnTo>
                    <a:pt x="6744" y="5728"/>
                  </a:lnTo>
                  <a:cubicBezTo>
                    <a:pt x="7405" y="5068"/>
                    <a:pt x="8279" y="4702"/>
                    <a:pt x="9215" y="4702"/>
                  </a:cubicBezTo>
                  <a:lnTo>
                    <a:pt x="9215" y="4702"/>
                  </a:lnTo>
                  <a:cubicBezTo>
                    <a:pt x="10206" y="4702"/>
                    <a:pt x="11133" y="4318"/>
                    <a:pt x="11829" y="3614"/>
                  </a:cubicBezTo>
                  <a:lnTo>
                    <a:pt x="11829" y="3614"/>
                  </a:lnTo>
                  <a:lnTo>
                    <a:pt x="15282" y="170"/>
                  </a:lnTo>
                  <a:cubicBezTo>
                    <a:pt x="15317" y="125"/>
                    <a:pt x="15317" y="63"/>
                    <a:pt x="15282" y="27"/>
                  </a:cubicBezTo>
                  <a:lnTo>
                    <a:pt x="15282" y="27"/>
                  </a:lnTo>
                  <a:cubicBezTo>
                    <a:pt x="15264" y="9"/>
                    <a:pt x="15237" y="1"/>
                    <a:pt x="15210" y="1"/>
                  </a:cubicBezTo>
                  <a:lnTo>
                    <a:pt x="15210" y="1"/>
                  </a:lnTo>
                  <a:cubicBezTo>
                    <a:pt x="15184" y="1"/>
                    <a:pt x="15166" y="9"/>
                    <a:pt x="15139" y="2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5"/>
          <p:cNvGrpSpPr/>
          <p:nvPr/>
        </p:nvGrpSpPr>
        <p:grpSpPr>
          <a:xfrm>
            <a:off x="-2441178" y="-2085491"/>
            <a:ext cx="7592082" cy="8766000"/>
            <a:chOff x="-2441178" y="-2085491"/>
            <a:chExt cx="7592082" cy="8766000"/>
          </a:xfrm>
        </p:grpSpPr>
        <p:sp>
          <p:nvSpPr>
            <p:cNvPr id="170" name="Google Shape;170;p15"/>
            <p:cNvSpPr/>
            <p:nvPr/>
          </p:nvSpPr>
          <p:spPr>
            <a:xfrm>
              <a:off x="-476318" y="3745491"/>
              <a:ext cx="2680676" cy="2935018"/>
            </a:xfrm>
            <a:custGeom>
              <a:avLst/>
              <a:gdLst/>
              <a:ahLst/>
              <a:cxnLst/>
              <a:rect l="l" t="t" r="r" b="b"/>
              <a:pathLst>
                <a:path w="16460" h="18022" extrusionOk="0">
                  <a:moveTo>
                    <a:pt x="13587" y="492"/>
                  </a:moveTo>
                  <a:lnTo>
                    <a:pt x="6219" y="7860"/>
                  </a:lnTo>
                  <a:cubicBezTo>
                    <a:pt x="6005" y="8074"/>
                    <a:pt x="6005" y="8413"/>
                    <a:pt x="6219" y="8628"/>
                  </a:cubicBezTo>
                  <a:lnTo>
                    <a:pt x="6219" y="8628"/>
                  </a:lnTo>
                  <a:cubicBezTo>
                    <a:pt x="6433" y="8842"/>
                    <a:pt x="6772" y="8842"/>
                    <a:pt x="6986" y="8628"/>
                  </a:cubicBezTo>
                  <a:lnTo>
                    <a:pt x="6986" y="8628"/>
                  </a:lnTo>
                  <a:lnTo>
                    <a:pt x="14355" y="1259"/>
                  </a:lnTo>
                  <a:cubicBezTo>
                    <a:pt x="14471" y="1152"/>
                    <a:pt x="14613" y="1089"/>
                    <a:pt x="14774" y="1089"/>
                  </a:cubicBezTo>
                  <a:lnTo>
                    <a:pt x="14774" y="1089"/>
                  </a:lnTo>
                  <a:cubicBezTo>
                    <a:pt x="14935" y="1089"/>
                    <a:pt x="15086" y="1152"/>
                    <a:pt x="15202" y="1259"/>
                  </a:cubicBezTo>
                  <a:lnTo>
                    <a:pt x="15202" y="1259"/>
                  </a:lnTo>
                  <a:cubicBezTo>
                    <a:pt x="15318" y="1375"/>
                    <a:pt x="15381" y="1526"/>
                    <a:pt x="15381" y="1687"/>
                  </a:cubicBezTo>
                  <a:lnTo>
                    <a:pt x="15381" y="1687"/>
                  </a:lnTo>
                  <a:cubicBezTo>
                    <a:pt x="15381" y="1848"/>
                    <a:pt x="15318" y="1999"/>
                    <a:pt x="15202" y="2115"/>
                  </a:cubicBezTo>
                  <a:lnTo>
                    <a:pt x="15202" y="2115"/>
                  </a:lnTo>
                  <a:lnTo>
                    <a:pt x="215" y="17103"/>
                  </a:lnTo>
                  <a:cubicBezTo>
                    <a:pt x="1" y="17308"/>
                    <a:pt x="1" y="17656"/>
                    <a:pt x="215" y="17870"/>
                  </a:cubicBezTo>
                  <a:lnTo>
                    <a:pt x="215" y="17870"/>
                  </a:lnTo>
                  <a:cubicBezTo>
                    <a:pt x="322" y="17977"/>
                    <a:pt x="456" y="18021"/>
                    <a:pt x="598" y="18021"/>
                  </a:cubicBezTo>
                  <a:lnTo>
                    <a:pt x="598" y="18021"/>
                  </a:lnTo>
                  <a:cubicBezTo>
                    <a:pt x="732" y="18021"/>
                    <a:pt x="875" y="17977"/>
                    <a:pt x="982" y="17870"/>
                  </a:cubicBezTo>
                  <a:lnTo>
                    <a:pt x="982" y="17870"/>
                  </a:lnTo>
                  <a:lnTo>
                    <a:pt x="15969" y="2882"/>
                  </a:lnTo>
                  <a:cubicBezTo>
                    <a:pt x="16291" y="2561"/>
                    <a:pt x="16460" y="2133"/>
                    <a:pt x="16460" y="1687"/>
                  </a:cubicBezTo>
                  <a:lnTo>
                    <a:pt x="16460" y="1687"/>
                  </a:lnTo>
                  <a:cubicBezTo>
                    <a:pt x="16460" y="1241"/>
                    <a:pt x="16291" y="813"/>
                    <a:pt x="15969" y="492"/>
                  </a:cubicBezTo>
                  <a:lnTo>
                    <a:pt x="15969" y="492"/>
                  </a:lnTo>
                  <a:cubicBezTo>
                    <a:pt x="15648" y="179"/>
                    <a:pt x="15229" y="1"/>
                    <a:pt x="14774" y="1"/>
                  </a:cubicBezTo>
                  <a:lnTo>
                    <a:pt x="14774" y="1"/>
                  </a:lnTo>
                  <a:cubicBezTo>
                    <a:pt x="14328" y="1"/>
                    <a:pt x="13909" y="179"/>
                    <a:pt x="13587" y="4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862932" y="4484357"/>
              <a:ext cx="2473029" cy="1896150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5"/>
            <p:cNvSpPr/>
            <p:nvPr/>
          </p:nvSpPr>
          <p:spPr>
            <a:xfrm rot="10800000">
              <a:off x="-2441178" y="936903"/>
              <a:ext cx="4043407" cy="4198100"/>
            </a:xfrm>
            <a:custGeom>
              <a:avLst/>
              <a:gdLst/>
              <a:ahLst/>
              <a:cxnLst/>
              <a:rect l="l" t="t" r="r" b="b"/>
              <a:pathLst>
                <a:path w="24962" h="25917" extrusionOk="0">
                  <a:moveTo>
                    <a:pt x="22383" y="420"/>
                  </a:moveTo>
                  <a:lnTo>
                    <a:pt x="3631" y="19172"/>
                  </a:lnTo>
                  <a:cubicBezTo>
                    <a:pt x="3453" y="19350"/>
                    <a:pt x="3158" y="19350"/>
                    <a:pt x="2980" y="19172"/>
                  </a:cubicBezTo>
                  <a:lnTo>
                    <a:pt x="2980" y="19172"/>
                  </a:lnTo>
                  <a:cubicBezTo>
                    <a:pt x="2801" y="18994"/>
                    <a:pt x="2801" y="18699"/>
                    <a:pt x="2980" y="18521"/>
                  </a:cubicBezTo>
                  <a:lnTo>
                    <a:pt x="2980" y="18521"/>
                  </a:lnTo>
                  <a:lnTo>
                    <a:pt x="10928" y="10581"/>
                  </a:lnTo>
                  <a:cubicBezTo>
                    <a:pt x="11615" y="9885"/>
                    <a:pt x="11615" y="8761"/>
                    <a:pt x="10928" y="8074"/>
                  </a:cubicBezTo>
                  <a:lnTo>
                    <a:pt x="10928" y="8074"/>
                  </a:lnTo>
                  <a:cubicBezTo>
                    <a:pt x="10233" y="7387"/>
                    <a:pt x="9108" y="7378"/>
                    <a:pt x="8422" y="8074"/>
                  </a:cubicBezTo>
                  <a:lnTo>
                    <a:pt x="8422" y="8074"/>
                  </a:lnTo>
                  <a:lnTo>
                    <a:pt x="6753" y="9742"/>
                  </a:lnTo>
                  <a:cubicBezTo>
                    <a:pt x="6727" y="9769"/>
                    <a:pt x="6673" y="9769"/>
                    <a:pt x="6637" y="9742"/>
                  </a:cubicBezTo>
                  <a:lnTo>
                    <a:pt x="6637" y="9742"/>
                  </a:lnTo>
                  <a:cubicBezTo>
                    <a:pt x="6602" y="9707"/>
                    <a:pt x="6602" y="9653"/>
                    <a:pt x="6637" y="9618"/>
                  </a:cubicBezTo>
                  <a:lnTo>
                    <a:pt x="6637" y="9618"/>
                  </a:lnTo>
                  <a:lnTo>
                    <a:pt x="13212" y="3052"/>
                  </a:lnTo>
                  <a:cubicBezTo>
                    <a:pt x="13471" y="2784"/>
                    <a:pt x="13614" y="2445"/>
                    <a:pt x="13614" y="2079"/>
                  </a:cubicBezTo>
                  <a:lnTo>
                    <a:pt x="13614" y="2079"/>
                  </a:lnTo>
                  <a:cubicBezTo>
                    <a:pt x="13614" y="1705"/>
                    <a:pt x="13471" y="1366"/>
                    <a:pt x="13212" y="1098"/>
                  </a:cubicBezTo>
                  <a:lnTo>
                    <a:pt x="13212" y="1098"/>
                  </a:lnTo>
                  <a:cubicBezTo>
                    <a:pt x="12677" y="563"/>
                    <a:pt x="11803" y="563"/>
                    <a:pt x="11267" y="1098"/>
                  </a:cubicBezTo>
                  <a:lnTo>
                    <a:pt x="11267" y="1098"/>
                  </a:lnTo>
                  <a:lnTo>
                    <a:pt x="214" y="12160"/>
                  </a:lnTo>
                  <a:cubicBezTo>
                    <a:pt x="0" y="12365"/>
                    <a:pt x="0" y="12713"/>
                    <a:pt x="214" y="12927"/>
                  </a:cubicBezTo>
                  <a:lnTo>
                    <a:pt x="214" y="12927"/>
                  </a:lnTo>
                  <a:cubicBezTo>
                    <a:pt x="419" y="13132"/>
                    <a:pt x="767" y="13132"/>
                    <a:pt x="981" y="12927"/>
                  </a:cubicBezTo>
                  <a:lnTo>
                    <a:pt x="981" y="12927"/>
                  </a:lnTo>
                  <a:lnTo>
                    <a:pt x="12035" y="1865"/>
                  </a:lnTo>
                  <a:cubicBezTo>
                    <a:pt x="12142" y="1758"/>
                    <a:pt x="12338" y="1758"/>
                    <a:pt x="12445" y="1865"/>
                  </a:cubicBezTo>
                  <a:lnTo>
                    <a:pt x="12445" y="1865"/>
                  </a:lnTo>
                  <a:cubicBezTo>
                    <a:pt x="12498" y="1928"/>
                    <a:pt x="12534" y="1999"/>
                    <a:pt x="12534" y="2079"/>
                  </a:cubicBezTo>
                  <a:lnTo>
                    <a:pt x="12534" y="2079"/>
                  </a:lnTo>
                  <a:cubicBezTo>
                    <a:pt x="12534" y="2151"/>
                    <a:pt x="12498" y="2222"/>
                    <a:pt x="12445" y="2285"/>
                  </a:cubicBezTo>
                  <a:lnTo>
                    <a:pt x="12445" y="2285"/>
                  </a:lnTo>
                  <a:lnTo>
                    <a:pt x="5870" y="8859"/>
                  </a:lnTo>
                  <a:cubicBezTo>
                    <a:pt x="5415" y="9314"/>
                    <a:pt x="5415" y="10055"/>
                    <a:pt x="5870" y="10510"/>
                  </a:cubicBezTo>
                  <a:lnTo>
                    <a:pt x="5870" y="10510"/>
                  </a:lnTo>
                  <a:cubicBezTo>
                    <a:pt x="6325" y="10965"/>
                    <a:pt x="7066" y="10965"/>
                    <a:pt x="7521" y="10510"/>
                  </a:cubicBezTo>
                  <a:lnTo>
                    <a:pt x="7521" y="10510"/>
                  </a:lnTo>
                  <a:lnTo>
                    <a:pt x="9189" y="8841"/>
                  </a:lnTo>
                  <a:cubicBezTo>
                    <a:pt x="9456" y="8574"/>
                    <a:pt x="9894" y="8574"/>
                    <a:pt x="10161" y="8841"/>
                  </a:cubicBezTo>
                  <a:lnTo>
                    <a:pt x="10161" y="8841"/>
                  </a:lnTo>
                  <a:cubicBezTo>
                    <a:pt x="10429" y="9109"/>
                    <a:pt x="10429" y="9546"/>
                    <a:pt x="10161" y="9814"/>
                  </a:cubicBezTo>
                  <a:lnTo>
                    <a:pt x="10161" y="9814"/>
                  </a:lnTo>
                  <a:lnTo>
                    <a:pt x="2213" y="17754"/>
                  </a:lnTo>
                  <a:cubicBezTo>
                    <a:pt x="1615" y="18360"/>
                    <a:pt x="1615" y="19341"/>
                    <a:pt x="2213" y="19939"/>
                  </a:cubicBezTo>
                  <a:lnTo>
                    <a:pt x="2213" y="19939"/>
                  </a:lnTo>
                  <a:cubicBezTo>
                    <a:pt x="2819" y="20537"/>
                    <a:pt x="3800" y="20537"/>
                    <a:pt x="4398" y="19939"/>
                  </a:cubicBezTo>
                  <a:lnTo>
                    <a:pt x="4398" y="19939"/>
                  </a:lnTo>
                  <a:lnTo>
                    <a:pt x="23150" y="1187"/>
                  </a:lnTo>
                  <a:cubicBezTo>
                    <a:pt x="23284" y="1045"/>
                    <a:pt x="23507" y="1045"/>
                    <a:pt x="23641" y="1187"/>
                  </a:cubicBezTo>
                  <a:lnTo>
                    <a:pt x="23641" y="1187"/>
                  </a:lnTo>
                  <a:cubicBezTo>
                    <a:pt x="23775" y="1321"/>
                    <a:pt x="23775" y="1535"/>
                    <a:pt x="23641" y="1669"/>
                  </a:cubicBezTo>
                  <a:lnTo>
                    <a:pt x="23641" y="1669"/>
                  </a:lnTo>
                  <a:lnTo>
                    <a:pt x="312" y="24997"/>
                  </a:lnTo>
                  <a:cubicBezTo>
                    <a:pt x="107" y="25203"/>
                    <a:pt x="107" y="25550"/>
                    <a:pt x="312" y="25765"/>
                  </a:cubicBezTo>
                  <a:lnTo>
                    <a:pt x="312" y="25765"/>
                  </a:lnTo>
                  <a:cubicBezTo>
                    <a:pt x="419" y="25872"/>
                    <a:pt x="562" y="25916"/>
                    <a:pt x="696" y="25916"/>
                  </a:cubicBezTo>
                  <a:lnTo>
                    <a:pt x="696" y="25916"/>
                  </a:lnTo>
                  <a:cubicBezTo>
                    <a:pt x="839" y="25916"/>
                    <a:pt x="972" y="25872"/>
                    <a:pt x="1080" y="25765"/>
                  </a:cubicBezTo>
                  <a:lnTo>
                    <a:pt x="1080" y="25765"/>
                  </a:lnTo>
                  <a:lnTo>
                    <a:pt x="24408" y="2436"/>
                  </a:lnTo>
                  <a:cubicBezTo>
                    <a:pt x="24961" y="1883"/>
                    <a:pt x="24961" y="973"/>
                    <a:pt x="24408" y="420"/>
                  </a:cubicBezTo>
                  <a:lnTo>
                    <a:pt x="24408" y="420"/>
                  </a:lnTo>
                  <a:cubicBezTo>
                    <a:pt x="24132" y="135"/>
                    <a:pt x="23766" y="1"/>
                    <a:pt x="23400" y="1"/>
                  </a:cubicBezTo>
                  <a:lnTo>
                    <a:pt x="23400" y="1"/>
                  </a:lnTo>
                  <a:cubicBezTo>
                    <a:pt x="23034" y="1"/>
                    <a:pt x="22668" y="135"/>
                    <a:pt x="22383" y="420"/>
                  </a:cubicBezTo>
                </a:path>
              </a:pathLst>
            </a:custGeom>
            <a:solidFill>
              <a:srgbClr val="8EC983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-476314" y="-154983"/>
              <a:ext cx="1874519" cy="1604146"/>
            </a:xfrm>
            <a:custGeom>
              <a:avLst/>
              <a:gdLst/>
              <a:ahLst/>
              <a:cxnLst/>
              <a:rect l="l" t="t" r="r" b="b"/>
              <a:pathLst>
                <a:path w="11510" h="9850" extrusionOk="0"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758" y="9849"/>
                  </a:moveTo>
                  <a:cubicBezTo>
                    <a:pt x="1348" y="9849"/>
                    <a:pt x="938" y="9689"/>
                    <a:pt x="625" y="9376"/>
                  </a:cubicBezTo>
                  <a:cubicBezTo>
                    <a:pt x="1" y="8752"/>
                    <a:pt x="1" y="7744"/>
                    <a:pt x="625" y="7119"/>
                  </a:cubicBezTo>
                  <a:lnTo>
                    <a:pt x="3890" y="3854"/>
                  </a:lnTo>
                  <a:cubicBezTo>
                    <a:pt x="4105" y="3640"/>
                    <a:pt x="4444" y="3640"/>
                    <a:pt x="4658" y="3854"/>
                  </a:cubicBezTo>
                  <a:cubicBezTo>
                    <a:pt x="4872" y="4059"/>
                    <a:pt x="4872" y="4407"/>
                    <a:pt x="4658" y="4622"/>
                  </a:cubicBezTo>
                  <a:lnTo>
                    <a:pt x="1393" y="7887"/>
                  </a:lnTo>
                  <a:cubicBezTo>
                    <a:pt x="1294" y="7985"/>
                    <a:pt x="1241" y="8110"/>
                    <a:pt x="1241" y="8252"/>
                  </a:cubicBezTo>
                  <a:cubicBezTo>
                    <a:pt x="1241" y="8386"/>
                    <a:pt x="1294" y="8520"/>
                    <a:pt x="1393" y="8609"/>
                  </a:cubicBezTo>
                  <a:cubicBezTo>
                    <a:pt x="1598" y="8814"/>
                    <a:pt x="1919" y="8814"/>
                    <a:pt x="2124" y="8618"/>
                  </a:cubicBezTo>
                  <a:cubicBezTo>
                    <a:pt x="6968" y="3828"/>
                    <a:pt x="10144" y="652"/>
                    <a:pt x="10456" y="286"/>
                  </a:cubicBezTo>
                  <a:cubicBezTo>
                    <a:pt x="10581" y="90"/>
                    <a:pt x="10840" y="0"/>
                    <a:pt x="11072" y="81"/>
                  </a:cubicBezTo>
                  <a:cubicBezTo>
                    <a:pt x="11357" y="170"/>
                    <a:pt x="11509" y="482"/>
                    <a:pt x="11420" y="759"/>
                  </a:cubicBezTo>
                  <a:cubicBezTo>
                    <a:pt x="11357" y="937"/>
                    <a:pt x="11348" y="982"/>
                    <a:pt x="7887" y="4425"/>
                  </a:cubicBezTo>
                  <a:cubicBezTo>
                    <a:pt x="6058" y="6245"/>
                    <a:pt x="3971" y="8315"/>
                    <a:pt x="2882" y="9385"/>
                  </a:cubicBezTo>
                  <a:cubicBezTo>
                    <a:pt x="2570" y="9698"/>
                    <a:pt x="2169" y="9849"/>
                    <a:pt x="1758" y="98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388799" y="-2085491"/>
              <a:ext cx="2762106" cy="2744637"/>
            </a:xfrm>
            <a:custGeom>
              <a:avLst/>
              <a:gdLst/>
              <a:ahLst/>
              <a:cxnLst/>
              <a:rect l="l" t="t" r="r" b="b"/>
              <a:pathLst>
                <a:path w="16960" h="16853" extrusionOk="0">
                  <a:moveTo>
                    <a:pt x="16192" y="27"/>
                  </a:moveTo>
                  <a:cubicBezTo>
                    <a:pt x="16023" y="81"/>
                    <a:pt x="16023" y="81"/>
                    <a:pt x="13453" y="2641"/>
                  </a:cubicBezTo>
                  <a:lnTo>
                    <a:pt x="13453" y="2641"/>
                  </a:lnTo>
                  <a:cubicBezTo>
                    <a:pt x="12142" y="3953"/>
                    <a:pt x="10322" y="5782"/>
                    <a:pt x="8038" y="8065"/>
                  </a:cubicBezTo>
                  <a:lnTo>
                    <a:pt x="8038" y="8065"/>
                  </a:lnTo>
                  <a:cubicBezTo>
                    <a:pt x="4158" y="11955"/>
                    <a:pt x="250" y="15889"/>
                    <a:pt x="206" y="15934"/>
                  </a:cubicBezTo>
                  <a:lnTo>
                    <a:pt x="206" y="15934"/>
                  </a:lnTo>
                  <a:cubicBezTo>
                    <a:pt x="0" y="16148"/>
                    <a:pt x="0" y="16487"/>
                    <a:pt x="215" y="16701"/>
                  </a:cubicBezTo>
                  <a:lnTo>
                    <a:pt x="215" y="16701"/>
                  </a:lnTo>
                  <a:cubicBezTo>
                    <a:pt x="322" y="16799"/>
                    <a:pt x="455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9"/>
                    <a:pt x="982" y="16692"/>
                  </a:cubicBezTo>
                  <a:lnTo>
                    <a:pt x="982" y="16692"/>
                  </a:lnTo>
                  <a:cubicBezTo>
                    <a:pt x="7012" y="10626"/>
                    <a:pt x="16121" y="1482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59" y="598"/>
                    <a:pt x="16879" y="366"/>
                  </a:cubicBezTo>
                  <a:lnTo>
                    <a:pt x="16879" y="366"/>
                  </a:lnTo>
                  <a:cubicBezTo>
                    <a:pt x="16808" y="143"/>
                    <a:pt x="16594" y="1"/>
                    <a:pt x="16362" y="1"/>
                  </a:cubicBezTo>
                  <a:lnTo>
                    <a:pt x="16362" y="1"/>
                  </a:lnTo>
                  <a:cubicBezTo>
                    <a:pt x="16308" y="1"/>
                    <a:pt x="16255" y="10"/>
                    <a:pt x="16192" y="27"/>
                  </a:cubicBezTo>
                </a:path>
              </a:pathLst>
            </a:custGeom>
            <a:solidFill>
              <a:srgbClr val="A4519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" name="Google Shape;175;p15"/>
          <p:cNvGrpSpPr/>
          <p:nvPr/>
        </p:nvGrpSpPr>
        <p:grpSpPr>
          <a:xfrm>
            <a:off x="7909424" y="-2331204"/>
            <a:ext cx="3681558" cy="3431733"/>
            <a:chOff x="7737974" y="-2616954"/>
            <a:chExt cx="3681558" cy="3431733"/>
          </a:xfrm>
        </p:grpSpPr>
        <p:sp>
          <p:nvSpPr>
            <p:cNvPr id="176" name="Google Shape;176;p15"/>
            <p:cNvSpPr/>
            <p:nvPr/>
          </p:nvSpPr>
          <p:spPr>
            <a:xfrm>
              <a:off x="7737974" y="-1174783"/>
              <a:ext cx="1874519" cy="1604146"/>
            </a:xfrm>
            <a:custGeom>
              <a:avLst/>
              <a:gdLst/>
              <a:ahLst/>
              <a:cxnLst/>
              <a:rect l="l" t="t" r="r" b="b"/>
              <a:pathLst>
                <a:path w="11510" h="9850" extrusionOk="0"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758" y="9849"/>
                  </a:moveTo>
                  <a:cubicBezTo>
                    <a:pt x="1348" y="9849"/>
                    <a:pt x="938" y="9689"/>
                    <a:pt x="625" y="9376"/>
                  </a:cubicBezTo>
                  <a:cubicBezTo>
                    <a:pt x="1" y="8752"/>
                    <a:pt x="1" y="7744"/>
                    <a:pt x="625" y="7119"/>
                  </a:cubicBezTo>
                  <a:lnTo>
                    <a:pt x="3890" y="3854"/>
                  </a:lnTo>
                  <a:cubicBezTo>
                    <a:pt x="4105" y="3640"/>
                    <a:pt x="4444" y="3640"/>
                    <a:pt x="4658" y="3854"/>
                  </a:cubicBezTo>
                  <a:cubicBezTo>
                    <a:pt x="4872" y="4059"/>
                    <a:pt x="4872" y="4407"/>
                    <a:pt x="4658" y="4622"/>
                  </a:cubicBezTo>
                  <a:lnTo>
                    <a:pt x="1393" y="7887"/>
                  </a:lnTo>
                  <a:cubicBezTo>
                    <a:pt x="1294" y="7985"/>
                    <a:pt x="1241" y="8110"/>
                    <a:pt x="1241" y="8252"/>
                  </a:cubicBezTo>
                  <a:cubicBezTo>
                    <a:pt x="1241" y="8386"/>
                    <a:pt x="1294" y="8520"/>
                    <a:pt x="1393" y="8609"/>
                  </a:cubicBezTo>
                  <a:cubicBezTo>
                    <a:pt x="1598" y="8814"/>
                    <a:pt x="1919" y="8814"/>
                    <a:pt x="2124" y="8618"/>
                  </a:cubicBezTo>
                  <a:cubicBezTo>
                    <a:pt x="6968" y="3828"/>
                    <a:pt x="10144" y="652"/>
                    <a:pt x="10456" y="286"/>
                  </a:cubicBezTo>
                  <a:cubicBezTo>
                    <a:pt x="10581" y="90"/>
                    <a:pt x="10840" y="0"/>
                    <a:pt x="11072" y="81"/>
                  </a:cubicBezTo>
                  <a:cubicBezTo>
                    <a:pt x="11357" y="170"/>
                    <a:pt x="11509" y="482"/>
                    <a:pt x="11420" y="759"/>
                  </a:cubicBezTo>
                  <a:cubicBezTo>
                    <a:pt x="11357" y="937"/>
                    <a:pt x="11348" y="982"/>
                    <a:pt x="7887" y="4425"/>
                  </a:cubicBezTo>
                  <a:cubicBezTo>
                    <a:pt x="6058" y="6245"/>
                    <a:pt x="3971" y="8315"/>
                    <a:pt x="2882" y="9385"/>
                  </a:cubicBezTo>
                  <a:cubicBezTo>
                    <a:pt x="2570" y="9698"/>
                    <a:pt x="2169" y="9849"/>
                    <a:pt x="1758" y="984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430725" y="-2616954"/>
              <a:ext cx="2988807" cy="3431733"/>
            </a:xfrm>
            <a:custGeom>
              <a:avLst/>
              <a:gdLst/>
              <a:ahLst/>
              <a:cxnLst/>
              <a:rect l="l" t="t" r="r" b="b"/>
              <a:pathLst>
                <a:path w="18352" h="21072" extrusionOk="0">
                  <a:moveTo>
                    <a:pt x="18173" y="27"/>
                  </a:moveTo>
                  <a:lnTo>
                    <a:pt x="12258" y="5942"/>
                  </a:lnTo>
                  <a:cubicBezTo>
                    <a:pt x="11607" y="6593"/>
                    <a:pt x="11250" y="7449"/>
                    <a:pt x="11250" y="8359"/>
                  </a:cubicBezTo>
                  <a:lnTo>
                    <a:pt x="11250" y="8359"/>
                  </a:lnTo>
                  <a:cubicBezTo>
                    <a:pt x="11250" y="9216"/>
                    <a:pt x="10920" y="10027"/>
                    <a:pt x="10314" y="10634"/>
                  </a:cubicBezTo>
                  <a:lnTo>
                    <a:pt x="10314" y="10634"/>
                  </a:lnTo>
                  <a:lnTo>
                    <a:pt x="36" y="20911"/>
                  </a:lnTo>
                  <a:cubicBezTo>
                    <a:pt x="1" y="20947"/>
                    <a:pt x="1" y="21009"/>
                    <a:pt x="36" y="21045"/>
                  </a:cubicBezTo>
                  <a:lnTo>
                    <a:pt x="36" y="21045"/>
                  </a:lnTo>
                  <a:cubicBezTo>
                    <a:pt x="63" y="21063"/>
                    <a:pt x="81" y="21072"/>
                    <a:pt x="108" y="21072"/>
                  </a:cubicBezTo>
                  <a:lnTo>
                    <a:pt x="108" y="21072"/>
                  </a:lnTo>
                  <a:cubicBezTo>
                    <a:pt x="135" y="21072"/>
                    <a:pt x="161" y="21063"/>
                    <a:pt x="179" y="21045"/>
                  </a:cubicBezTo>
                  <a:lnTo>
                    <a:pt x="179" y="21045"/>
                  </a:lnTo>
                  <a:lnTo>
                    <a:pt x="10447" y="10777"/>
                  </a:lnTo>
                  <a:cubicBezTo>
                    <a:pt x="11099" y="10135"/>
                    <a:pt x="11455" y="9269"/>
                    <a:pt x="11455" y="8359"/>
                  </a:cubicBezTo>
                  <a:lnTo>
                    <a:pt x="11455" y="8359"/>
                  </a:lnTo>
                  <a:cubicBezTo>
                    <a:pt x="11455" y="7503"/>
                    <a:pt x="11786" y="6691"/>
                    <a:pt x="12392" y="6084"/>
                  </a:cubicBezTo>
                  <a:lnTo>
                    <a:pt x="12392" y="6084"/>
                  </a:lnTo>
                  <a:lnTo>
                    <a:pt x="18316" y="170"/>
                  </a:lnTo>
                  <a:cubicBezTo>
                    <a:pt x="18351" y="125"/>
                    <a:pt x="18351" y="63"/>
                    <a:pt x="18316" y="27"/>
                  </a:cubicBezTo>
                  <a:lnTo>
                    <a:pt x="18316" y="27"/>
                  </a:lnTo>
                  <a:cubicBezTo>
                    <a:pt x="18289" y="9"/>
                    <a:pt x="18271" y="0"/>
                    <a:pt x="18244" y="0"/>
                  </a:cubicBezTo>
                  <a:lnTo>
                    <a:pt x="18244" y="0"/>
                  </a:lnTo>
                  <a:cubicBezTo>
                    <a:pt x="18218" y="0"/>
                    <a:pt x="18191" y="9"/>
                    <a:pt x="18173" y="2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8" name="Google Shape;178;p15"/>
          <p:cNvSpPr>
            <a:spLocks noGrp="1"/>
          </p:cNvSpPr>
          <p:nvPr>
            <p:ph type="pic" idx="2"/>
          </p:nvPr>
        </p:nvSpPr>
        <p:spPr>
          <a:xfrm>
            <a:off x="862925" y="740400"/>
            <a:ext cx="3660000" cy="3662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5274731" y="2216200"/>
            <a:ext cx="3006300" cy="16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0" name="Google Shape;180;p15"/>
          <p:cNvSpPr txBox="1">
            <a:spLocks noGrp="1"/>
          </p:cNvSpPr>
          <p:nvPr>
            <p:ph type="title" idx="3" hasCustomPrompt="1"/>
          </p:nvPr>
        </p:nvSpPr>
        <p:spPr>
          <a:xfrm>
            <a:off x="5274731" y="1287808"/>
            <a:ext cx="1467900" cy="103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8" name="Google Shape;248;p21"/>
          <p:cNvSpPr txBox="1">
            <a:spLocks noGrp="1"/>
          </p:cNvSpPr>
          <p:nvPr>
            <p:ph type="subTitle" idx="1"/>
          </p:nvPr>
        </p:nvSpPr>
        <p:spPr>
          <a:xfrm>
            <a:off x="4988560" y="1797275"/>
            <a:ext cx="29721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9" name="Google Shape;249;p21"/>
          <p:cNvSpPr txBox="1">
            <a:spLocks noGrp="1"/>
          </p:cNvSpPr>
          <p:nvPr>
            <p:ph type="subTitle" idx="2"/>
          </p:nvPr>
        </p:nvSpPr>
        <p:spPr>
          <a:xfrm>
            <a:off x="1183225" y="1797275"/>
            <a:ext cx="29721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250" name="Google Shape;250;p21"/>
          <p:cNvGrpSpPr/>
          <p:nvPr/>
        </p:nvGrpSpPr>
        <p:grpSpPr>
          <a:xfrm>
            <a:off x="1288221" y="4603912"/>
            <a:ext cx="4744535" cy="3523942"/>
            <a:chOff x="1288221" y="4603912"/>
            <a:chExt cx="4744535" cy="3523942"/>
          </a:xfrm>
        </p:grpSpPr>
        <p:sp>
          <p:nvSpPr>
            <p:cNvPr id="251" name="Google Shape;251;p21"/>
            <p:cNvSpPr/>
            <p:nvPr/>
          </p:nvSpPr>
          <p:spPr>
            <a:xfrm>
              <a:off x="1801953" y="4603912"/>
              <a:ext cx="2680676" cy="2935018"/>
            </a:xfrm>
            <a:custGeom>
              <a:avLst/>
              <a:gdLst/>
              <a:ahLst/>
              <a:cxnLst/>
              <a:rect l="l" t="t" r="r" b="b"/>
              <a:pathLst>
                <a:path w="16460" h="18022" extrusionOk="0">
                  <a:moveTo>
                    <a:pt x="13587" y="492"/>
                  </a:moveTo>
                  <a:lnTo>
                    <a:pt x="6219" y="7860"/>
                  </a:lnTo>
                  <a:cubicBezTo>
                    <a:pt x="6005" y="8074"/>
                    <a:pt x="6005" y="8413"/>
                    <a:pt x="6219" y="8628"/>
                  </a:cubicBezTo>
                  <a:lnTo>
                    <a:pt x="6219" y="8628"/>
                  </a:lnTo>
                  <a:cubicBezTo>
                    <a:pt x="6433" y="8842"/>
                    <a:pt x="6772" y="8842"/>
                    <a:pt x="6986" y="8628"/>
                  </a:cubicBezTo>
                  <a:lnTo>
                    <a:pt x="6986" y="8628"/>
                  </a:lnTo>
                  <a:lnTo>
                    <a:pt x="14355" y="1259"/>
                  </a:lnTo>
                  <a:cubicBezTo>
                    <a:pt x="14471" y="1152"/>
                    <a:pt x="14613" y="1089"/>
                    <a:pt x="14774" y="1089"/>
                  </a:cubicBezTo>
                  <a:lnTo>
                    <a:pt x="14774" y="1089"/>
                  </a:lnTo>
                  <a:cubicBezTo>
                    <a:pt x="14935" y="1089"/>
                    <a:pt x="15086" y="1152"/>
                    <a:pt x="15202" y="1259"/>
                  </a:cubicBezTo>
                  <a:lnTo>
                    <a:pt x="15202" y="1259"/>
                  </a:lnTo>
                  <a:cubicBezTo>
                    <a:pt x="15318" y="1375"/>
                    <a:pt x="15381" y="1526"/>
                    <a:pt x="15381" y="1687"/>
                  </a:cubicBezTo>
                  <a:lnTo>
                    <a:pt x="15381" y="1687"/>
                  </a:lnTo>
                  <a:cubicBezTo>
                    <a:pt x="15381" y="1848"/>
                    <a:pt x="15318" y="1999"/>
                    <a:pt x="15202" y="2115"/>
                  </a:cubicBezTo>
                  <a:lnTo>
                    <a:pt x="15202" y="2115"/>
                  </a:lnTo>
                  <a:lnTo>
                    <a:pt x="215" y="17103"/>
                  </a:lnTo>
                  <a:cubicBezTo>
                    <a:pt x="1" y="17308"/>
                    <a:pt x="1" y="17656"/>
                    <a:pt x="215" y="17870"/>
                  </a:cubicBezTo>
                  <a:lnTo>
                    <a:pt x="215" y="17870"/>
                  </a:lnTo>
                  <a:cubicBezTo>
                    <a:pt x="322" y="17977"/>
                    <a:pt x="456" y="18021"/>
                    <a:pt x="598" y="18021"/>
                  </a:cubicBezTo>
                  <a:lnTo>
                    <a:pt x="598" y="18021"/>
                  </a:lnTo>
                  <a:cubicBezTo>
                    <a:pt x="732" y="18021"/>
                    <a:pt x="875" y="17977"/>
                    <a:pt x="982" y="17870"/>
                  </a:cubicBezTo>
                  <a:lnTo>
                    <a:pt x="982" y="17870"/>
                  </a:lnTo>
                  <a:lnTo>
                    <a:pt x="15969" y="2882"/>
                  </a:lnTo>
                  <a:cubicBezTo>
                    <a:pt x="16291" y="2561"/>
                    <a:pt x="16460" y="2133"/>
                    <a:pt x="16460" y="1687"/>
                  </a:cubicBezTo>
                  <a:lnTo>
                    <a:pt x="16460" y="1687"/>
                  </a:lnTo>
                  <a:cubicBezTo>
                    <a:pt x="16460" y="1241"/>
                    <a:pt x="16291" y="813"/>
                    <a:pt x="15969" y="492"/>
                  </a:cubicBezTo>
                  <a:lnTo>
                    <a:pt x="15969" y="492"/>
                  </a:lnTo>
                  <a:cubicBezTo>
                    <a:pt x="15648" y="179"/>
                    <a:pt x="15229" y="1"/>
                    <a:pt x="14774" y="1"/>
                  </a:cubicBezTo>
                  <a:lnTo>
                    <a:pt x="14774" y="1"/>
                  </a:lnTo>
                  <a:cubicBezTo>
                    <a:pt x="14328" y="1"/>
                    <a:pt x="13909" y="179"/>
                    <a:pt x="13587" y="492"/>
                  </a:cubicBezTo>
                </a:path>
              </a:pathLst>
            </a:custGeom>
            <a:solidFill>
              <a:srgbClr val="A4519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1288221" y="4685861"/>
              <a:ext cx="4120521" cy="3441993"/>
            </a:xfrm>
            <a:custGeom>
              <a:avLst/>
              <a:gdLst/>
              <a:ahLst/>
              <a:cxnLst/>
              <a:rect l="l" t="t" r="r" b="b"/>
              <a:pathLst>
                <a:path w="25301" h="21135" extrusionOk="0">
                  <a:moveTo>
                    <a:pt x="589" y="21135"/>
                  </a:moveTo>
                  <a:cubicBezTo>
                    <a:pt x="456" y="21135"/>
                    <a:pt x="313" y="21081"/>
                    <a:pt x="206" y="20974"/>
                  </a:cubicBezTo>
                  <a:cubicBezTo>
                    <a:pt x="1" y="20769"/>
                    <a:pt x="1" y="20421"/>
                    <a:pt x="206" y="20216"/>
                  </a:cubicBezTo>
                  <a:lnTo>
                    <a:pt x="11107" y="9314"/>
                  </a:lnTo>
                  <a:cubicBezTo>
                    <a:pt x="11696" y="8726"/>
                    <a:pt x="12651" y="8726"/>
                    <a:pt x="13239" y="9314"/>
                  </a:cubicBezTo>
                  <a:cubicBezTo>
                    <a:pt x="13320" y="9395"/>
                    <a:pt x="13427" y="9439"/>
                    <a:pt x="13543" y="9439"/>
                  </a:cubicBezTo>
                  <a:cubicBezTo>
                    <a:pt x="13659" y="9439"/>
                    <a:pt x="13766" y="9395"/>
                    <a:pt x="13846" y="9314"/>
                  </a:cubicBezTo>
                  <a:lnTo>
                    <a:pt x="22714" y="447"/>
                  </a:lnTo>
                  <a:cubicBezTo>
                    <a:pt x="22999" y="161"/>
                    <a:pt x="23374" y="1"/>
                    <a:pt x="23784" y="1"/>
                  </a:cubicBezTo>
                  <a:cubicBezTo>
                    <a:pt x="24186" y="1"/>
                    <a:pt x="24569" y="161"/>
                    <a:pt x="24855" y="447"/>
                  </a:cubicBezTo>
                  <a:cubicBezTo>
                    <a:pt x="25140" y="732"/>
                    <a:pt x="25301" y="1116"/>
                    <a:pt x="25301" y="1517"/>
                  </a:cubicBezTo>
                  <a:cubicBezTo>
                    <a:pt x="25301" y="1928"/>
                    <a:pt x="25140" y="2302"/>
                    <a:pt x="24855" y="2588"/>
                  </a:cubicBezTo>
                  <a:lnTo>
                    <a:pt x="22491" y="4961"/>
                  </a:lnTo>
                  <a:cubicBezTo>
                    <a:pt x="22276" y="5166"/>
                    <a:pt x="21929" y="5166"/>
                    <a:pt x="21723" y="4961"/>
                  </a:cubicBezTo>
                  <a:cubicBezTo>
                    <a:pt x="21509" y="4747"/>
                    <a:pt x="21509" y="4399"/>
                    <a:pt x="21723" y="4194"/>
                  </a:cubicBezTo>
                  <a:lnTo>
                    <a:pt x="24087" y="1821"/>
                  </a:lnTo>
                  <a:cubicBezTo>
                    <a:pt x="24257" y="1651"/>
                    <a:pt x="24257" y="1384"/>
                    <a:pt x="24087" y="1214"/>
                  </a:cubicBezTo>
                  <a:cubicBezTo>
                    <a:pt x="23918" y="1045"/>
                    <a:pt x="23641" y="1045"/>
                    <a:pt x="23481" y="1214"/>
                  </a:cubicBezTo>
                  <a:lnTo>
                    <a:pt x="14613" y="10082"/>
                  </a:lnTo>
                  <a:cubicBezTo>
                    <a:pt x="14024" y="10670"/>
                    <a:pt x="13061" y="10670"/>
                    <a:pt x="12472" y="10082"/>
                  </a:cubicBezTo>
                  <a:cubicBezTo>
                    <a:pt x="12392" y="10001"/>
                    <a:pt x="12285" y="9957"/>
                    <a:pt x="12178" y="9957"/>
                  </a:cubicBezTo>
                  <a:cubicBezTo>
                    <a:pt x="12062" y="9957"/>
                    <a:pt x="11955" y="10001"/>
                    <a:pt x="11875" y="10082"/>
                  </a:cubicBezTo>
                  <a:lnTo>
                    <a:pt x="973" y="20974"/>
                  </a:lnTo>
                  <a:cubicBezTo>
                    <a:pt x="875" y="21081"/>
                    <a:pt x="732" y="21135"/>
                    <a:pt x="589" y="2113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3270650" y="4794441"/>
              <a:ext cx="2762106" cy="2744475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4" name="Google Shape;254;p21"/>
          <p:cNvGrpSpPr/>
          <p:nvPr/>
        </p:nvGrpSpPr>
        <p:grpSpPr>
          <a:xfrm>
            <a:off x="-2532325" y="-2349334"/>
            <a:ext cx="6582656" cy="5926364"/>
            <a:chOff x="-2532325" y="-2349334"/>
            <a:chExt cx="6582656" cy="5926364"/>
          </a:xfrm>
        </p:grpSpPr>
        <p:sp>
          <p:nvSpPr>
            <p:cNvPr id="255" name="Google Shape;255;p21"/>
            <p:cNvSpPr/>
            <p:nvPr/>
          </p:nvSpPr>
          <p:spPr>
            <a:xfrm>
              <a:off x="-2532325" y="145296"/>
              <a:ext cx="2988807" cy="3431733"/>
            </a:xfrm>
            <a:custGeom>
              <a:avLst/>
              <a:gdLst/>
              <a:ahLst/>
              <a:cxnLst/>
              <a:rect l="l" t="t" r="r" b="b"/>
              <a:pathLst>
                <a:path w="18352" h="21072" extrusionOk="0">
                  <a:moveTo>
                    <a:pt x="18173" y="27"/>
                  </a:moveTo>
                  <a:lnTo>
                    <a:pt x="12258" y="5942"/>
                  </a:lnTo>
                  <a:cubicBezTo>
                    <a:pt x="11607" y="6593"/>
                    <a:pt x="11250" y="7449"/>
                    <a:pt x="11250" y="8359"/>
                  </a:cubicBezTo>
                  <a:lnTo>
                    <a:pt x="11250" y="8359"/>
                  </a:lnTo>
                  <a:cubicBezTo>
                    <a:pt x="11250" y="9216"/>
                    <a:pt x="10920" y="10027"/>
                    <a:pt x="10314" y="10634"/>
                  </a:cubicBezTo>
                  <a:lnTo>
                    <a:pt x="10314" y="10634"/>
                  </a:lnTo>
                  <a:lnTo>
                    <a:pt x="36" y="20911"/>
                  </a:lnTo>
                  <a:cubicBezTo>
                    <a:pt x="1" y="20947"/>
                    <a:pt x="1" y="21009"/>
                    <a:pt x="36" y="21045"/>
                  </a:cubicBezTo>
                  <a:lnTo>
                    <a:pt x="36" y="21045"/>
                  </a:lnTo>
                  <a:cubicBezTo>
                    <a:pt x="63" y="21063"/>
                    <a:pt x="81" y="21072"/>
                    <a:pt x="108" y="21072"/>
                  </a:cubicBezTo>
                  <a:lnTo>
                    <a:pt x="108" y="21072"/>
                  </a:lnTo>
                  <a:cubicBezTo>
                    <a:pt x="135" y="21072"/>
                    <a:pt x="161" y="21063"/>
                    <a:pt x="179" y="21045"/>
                  </a:cubicBezTo>
                  <a:lnTo>
                    <a:pt x="179" y="21045"/>
                  </a:lnTo>
                  <a:lnTo>
                    <a:pt x="10447" y="10777"/>
                  </a:lnTo>
                  <a:cubicBezTo>
                    <a:pt x="11099" y="10135"/>
                    <a:pt x="11455" y="9269"/>
                    <a:pt x="11455" y="8359"/>
                  </a:cubicBezTo>
                  <a:lnTo>
                    <a:pt x="11455" y="8359"/>
                  </a:lnTo>
                  <a:cubicBezTo>
                    <a:pt x="11455" y="7503"/>
                    <a:pt x="11786" y="6691"/>
                    <a:pt x="12392" y="6084"/>
                  </a:cubicBezTo>
                  <a:lnTo>
                    <a:pt x="12392" y="6084"/>
                  </a:lnTo>
                  <a:lnTo>
                    <a:pt x="18316" y="170"/>
                  </a:lnTo>
                  <a:cubicBezTo>
                    <a:pt x="18351" y="125"/>
                    <a:pt x="18351" y="63"/>
                    <a:pt x="18316" y="27"/>
                  </a:cubicBezTo>
                  <a:lnTo>
                    <a:pt x="18316" y="27"/>
                  </a:lnTo>
                  <a:cubicBezTo>
                    <a:pt x="18289" y="9"/>
                    <a:pt x="18271" y="0"/>
                    <a:pt x="18244" y="0"/>
                  </a:cubicBezTo>
                  <a:lnTo>
                    <a:pt x="18244" y="0"/>
                  </a:lnTo>
                  <a:cubicBezTo>
                    <a:pt x="18218" y="0"/>
                    <a:pt x="18191" y="9"/>
                    <a:pt x="18173" y="2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1288225" y="-2349334"/>
              <a:ext cx="2762106" cy="2744475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-1350800" y="-391937"/>
              <a:ext cx="2762106" cy="2744475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rgbClr val="20A2CB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8" name="Google Shape;258;p21"/>
          <p:cNvGrpSpPr/>
          <p:nvPr/>
        </p:nvGrpSpPr>
        <p:grpSpPr>
          <a:xfrm>
            <a:off x="8423994" y="-2370513"/>
            <a:ext cx="4072038" cy="4220778"/>
            <a:chOff x="8423994" y="-2370513"/>
            <a:chExt cx="4072038" cy="4220778"/>
          </a:xfrm>
        </p:grpSpPr>
        <p:sp>
          <p:nvSpPr>
            <p:cNvPr id="259" name="Google Shape;259;p21"/>
            <p:cNvSpPr/>
            <p:nvPr/>
          </p:nvSpPr>
          <p:spPr>
            <a:xfrm rot="10800000">
              <a:off x="8430721" y="-2370513"/>
              <a:ext cx="4065311" cy="4220778"/>
            </a:xfrm>
            <a:custGeom>
              <a:avLst/>
              <a:gdLst/>
              <a:ahLst/>
              <a:cxnLst/>
              <a:rect l="l" t="t" r="r" b="b"/>
              <a:pathLst>
                <a:path w="24962" h="25917" extrusionOk="0">
                  <a:moveTo>
                    <a:pt x="22383" y="420"/>
                  </a:moveTo>
                  <a:lnTo>
                    <a:pt x="3631" y="19172"/>
                  </a:lnTo>
                  <a:cubicBezTo>
                    <a:pt x="3453" y="19350"/>
                    <a:pt x="3158" y="19350"/>
                    <a:pt x="2980" y="19172"/>
                  </a:cubicBezTo>
                  <a:lnTo>
                    <a:pt x="2980" y="19172"/>
                  </a:lnTo>
                  <a:cubicBezTo>
                    <a:pt x="2801" y="18994"/>
                    <a:pt x="2801" y="18699"/>
                    <a:pt x="2980" y="18521"/>
                  </a:cubicBezTo>
                  <a:lnTo>
                    <a:pt x="2980" y="18521"/>
                  </a:lnTo>
                  <a:lnTo>
                    <a:pt x="10928" y="10581"/>
                  </a:lnTo>
                  <a:cubicBezTo>
                    <a:pt x="11615" y="9885"/>
                    <a:pt x="11615" y="8761"/>
                    <a:pt x="10928" y="8074"/>
                  </a:cubicBezTo>
                  <a:lnTo>
                    <a:pt x="10928" y="8074"/>
                  </a:lnTo>
                  <a:cubicBezTo>
                    <a:pt x="10233" y="7387"/>
                    <a:pt x="9108" y="7378"/>
                    <a:pt x="8422" y="8074"/>
                  </a:cubicBezTo>
                  <a:lnTo>
                    <a:pt x="8422" y="8074"/>
                  </a:lnTo>
                  <a:lnTo>
                    <a:pt x="6753" y="9742"/>
                  </a:lnTo>
                  <a:cubicBezTo>
                    <a:pt x="6727" y="9769"/>
                    <a:pt x="6673" y="9769"/>
                    <a:pt x="6637" y="9742"/>
                  </a:cubicBezTo>
                  <a:lnTo>
                    <a:pt x="6637" y="9742"/>
                  </a:lnTo>
                  <a:cubicBezTo>
                    <a:pt x="6602" y="9707"/>
                    <a:pt x="6602" y="9653"/>
                    <a:pt x="6637" y="9618"/>
                  </a:cubicBezTo>
                  <a:lnTo>
                    <a:pt x="6637" y="9618"/>
                  </a:lnTo>
                  <a:lnTo>
                    <a:pt x="13212" y="3052"/>
                  </a:lnTo>
                  <a:cubicBezTo>
                    <a:pt x="13471" y="2784"/>
                    <a:pt x="13614" y="2445"/>
                    <a:pt x="13614" y="2079"/>
                  </a:cubicBezTo>
                  <a:lnTo>
                    <a:pt x="13614" y="2079"/>
                  </a:lnTo>
                  <a:cubicBezTo>
                    <a:pt x="13614" y="1705"/>
                    <a:pt x="13471" y="1366"/>
                    <a:pt x="13212" y="1098"/>
                  </a:cubicBezTo>
                  <a:lnTo>
                    <a:pt x="13212" y="1098"/>
                  </a:lnTo>
                  <a:cubicBezTo>
                    <a:pt x="12677" y="563"/>
                    <a:pt x="11803" y="563"/>
                    <a:pt x="11267" y="1098"/>
                  </a:cubicBezTo>
                  <a:lnTo>
                    <a:pt x="11267" y="1098"/>
                  </a:lnTo>
                  <a:lnTo>
                    <a:pt x="214" y="12160"/>
                  </a:lnTo>
                  <a:cubicBezTo>
                    <a:pt x="0" y="12365"/>
                    <a:pt x="0" y="12713"/>
                    <a:pt x="214" y="12927"/>
                  </a:cubicBezTo>
                  <a:lnTo>
                    <a:pt x="214" y="12927"/>
                  </a:lnTo>
                  <a:cubicBezTo>
                    <a:pt x="419" y="13132"/>
                    <a:pt x="767" y="13132"/>
                    <a:pt x="981" y="12927"/>
                  </a:cubicBezTo>
                  <a:lnTo>
                    <a:pt x="981" y="12927"/>
                  </a:lnTo>
                  <a:lnTo>
                    <a:pt x="12035" y="1865"/>
                  </a:lnTo>
                  <a:cubicBezTo>
                    <a:pt x="12142" y="1758"/>
                    <a:pt x="12338" y="1758"/>
                    <a:pt x="12445" y="1865"/>
                  </a:cubicBezTo>
                  <a:lnTo>
                    <a:pt x="12445" y="1865"/>
                  </a:lnTo>
                  <a:cubicBezTo>
                    <a:pt x="12498" y="1928"/>
                    <a:pt x="12534" y="1999"/>
                    <a:pt x="12534" y="2079"/>
                  </a:cubicBezTo>
                  <a:lnTo>
                    <a:pt x="12534" y="2079"/>
                  </a:lnTo>
                  <a:cubicBezTo>
                    <a:pt x="12534" y="2151"/>
                    <a:pt x="12498" y="2222"/>
                    <a:pt x="12445" y="2285"/>
                  </a:cubicBezTo>
                  <a:lnTo>
                    <a:pt x="12445" y="2285"/>
                  </a:lnTo>
                  <a:lnTo>
                    <a:pt x="5870" y="8859"/>
                  </a:lnTo>
                  <a:cubicBezTo>
                    <a:pt x="5415" y="9314"/>
                    <a:pt x="5415" y="10055"/>
                    <a:pt x="5870" y="10510"/>
                  </a:cubicBezTo>
                  <a:lnTo>
                    <a:pt x="5870" y="10510"/>
                  </a:lnTo>
                  <a:cubicBezTo>
                    <a:pt x="6325" y="10965"/>
                    <a:pt x="7066" y="10965"/>
                    <a:pt x="7521" y="10510"/>
                  </a:cubicBezTo>
                  <a:lnTo>
                    <a:pt x="7521" y="10510"/>
                  </a:lnTo>
                  <a:lnTo>
                    <a:pt x="9189" y="8841"/>
                  </a:lnTo>
                  <a:cubicBezTo>
                    <a:pt x="9456" y="8574"/>
                    <a:pt x="9894" y="8574"/>
                    <a:pt x="10161" y="8841"/>
                  </a:cubicBezTo>
                  <a:lnTo>
                    <a:pt x="10161" y="8841"/>
                  </a:lnTo>
                  <a:cubicBezTo>
                    <a:pt x="10429" y="9109"/>
                    <a:pt x="10429" y="9546"/>
                    <a:pt x="10161" y="9814"/>
                  </a:cubicBezTo>
                  <a:lnTo>
                    <a:pt x="10161" y="9814"/>
                  </a:lnTo>
                  <a:lnTo>
                    <a:pt x="2213" y="17754"/>
                  </a:lnTo>
                  <a:cubicBezTo>
                    <a:pt x="1615" y="18360"/>
                    <a:pt x="1615" y="19341"/>
                    <a:pt x="2213" y="19939"/>
                  </a:cubicBezTo>
                  <a:lnTo>
                    <a:pt x="2213" y="19939"/>
                  </a:lnTo>
                  <a:cubicBezTo>
                    <a:pt x="2819" y="20537"/>
                    <a:pt x="3800" y="20537"/>
                    <a:pt x="4398" y="19939"/>
                  </a:cubicBezTo>
                  <a:lnTo>
                    <a:pt x="4398" y="19939"/>
                  </a:lnTo>
                  <a:lnTo>
                    <a:pt x="23150" y="1187"/>
                  </a:lnTo>
                  <a:cubicBezTo>
                    <a:pt x="23284" y="1045"/>
                    <a:pt x="23507" y="1045"/>
                    <a:pt x="23641" y="1187"/>
                  </a:cubicBezTo>
                  <a:lnTo>
                    <a:pt x="23641" y="1187"/>
                  </a:lnTo>
                  <a:cubicBezTo>
                    <a:pt x="23775" y="1321"/>
                    <a:pt x="23775" y="1535"/>
                    <a:pt x="23641" y="1669"/>
                  </a:cubicBezTo>
                  <a:lnTo>
                    <a:pt x="23641" y="1669"/>
                  </a:lnTo>
                  <a:lnTo>
                    <a:pt x="312" y="24997"/>
                  </a:lnTo>
                  <a:cubicBezTo>
                    <a:pt x="107" y="25203"/>
                    <a:pt x="107" y="25550"/>
                    <a:pt x="312" y="25765"/>
                  </a:cubicBezTo>
                  <a:lnTo>
                    <a:pt x="312" y="25765"/>
                  </a:lnTo>
                  <a:cubicBezTo>
                    <a:pt x="419" y="25872"/>
                    <a:pt x="562" y="25916"/>
                    <a:pt x="696" y="25916"/>
                  </a:cubicBezTo>
                  <a:lnTo>
                    <a:pt x="696" y="25916"/>
                  </a:lnTo>
                  <a:cubicBezTo>
                    <a:pt x="839" y="25916"/>
                    <a:pt x="972" y="25872"/>
                    <a:pt x="1080" y="25765"/>
                  </a:cubicBezTo>
                  <a:lnTo>
                    <a:pt x="1080" y="25765"/>
                  </a:lnTo>
                  <a:lnTo>
                    <a:pt x="24408" y="2436"/>
                  </a:lnTo>
                  <a:cubicBezTo>
                    <a:pt x="24961" y="1883"/>
                    <a:pt x="24961" y="973"/>
                    <a:pt x="24408" y="420"/>
                  </a:cubicBezTo>
                  <a:lnTo>
                    <a:pt x="24408" y="420"/>
                  </a:lnTo>
                  <a:cubicBezTo>
                    <a:pt x="24132" y="135"/>
                    <a:pt x="23766" y="1"/>
                    <a:pt x="23400" y="1"/>
                  </a:cubicBezTo>
                  <a:lnTo>
                    <a:pt x="23400" y="1"/>
                  </a:lnTo>
                  <a:cubicBezTo>
                    <a:pt x="23034" y="1"/>
                    <a:pt x="22668" y="135"/>
                    <a:pt x="22383" y="420"/>
                  </a:cubicBezTo>
                </a:path>
              </a:pathLst>
            </a:custGeom>
            <a:solidFill>
              <a:srgbClr val="F38F80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8430724" y="-1632441"/>
              <a:ext cx="2762106" cy="2744637"/>
            </a:xfrm>
            <a:custGeom>
              <a:avLst/>
              <a:gdLst/>
              <a:ahLst/>
              <a:cxnLst/>
              <a:rect l="l" t="t" r="r" b="b"/>
              <a:pathLst>
                <a:path w="16960" h="16853" extrusionOk="0">
                  <a:moveTo>
                    <a:pt x="16192" y="27"/>
                  </a:moveTo>
                  <a:cubicBezTo>
                    <a:pt x="16023" y="81"/>
                    <a:pt x="16023" y="81"/>
                    <a:pt x="13453" y="2641"/>
                  </a:cubicBezTo>
                  <a:lnTo>
                    <a:pt x="13453" y="2641"/>
                  </a:lnTo>
                  <a:cubicBezTo>
                    <a:pt x="12142" y="3953"/>
                    <a:pt x="10322" y="5782"/>
                    <a:pt x="8038" y="8065"/>
                  </a:cubicBezTo>
                  <a:lnTo>
                    <a:pt x="8038" y="8065"/>
                  </a:lnTo>
                  <a:cubicBezTo>
                    <a:pt x="4158" y="11955"/>
                    <a:pt x="250" y="15889"/>
                    <a:pt x="206" y="15934"/>
                  </a:cubicBezTo>
                  <a:lnTo>
                    <a:pt x="206" y="15934"/>
                  </a:lnTo>
                  <a:cubicBezTo>
                    <a:pt x="0" y="16148"/>
                    <a:pt x="0" y="16487"/>
                    <a:pt x="215" y="16701"/>
                  </a:cubicBezTo>
                  <a:lnTo>
                    <a:pt x="215" y="16701"/>
                  </a:lnTo>
                  <a:cubicBezTo>
                    <a:pt x="322" y="16799"/>
                    <a:pt x="455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9"/>
                    <a:pt x="982" y="16692"/>
                  </a:cubicBezTo>
                  <a:lnTo>
                    <a:pt x="982" y="16692"/>
                  </a:lnTo>
                  <a:cubicBezTo>
                    <a:pt x="7012" y="10626"/>
                    <a:pt x="16121" y="1482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59" y="598"/>
                    <a:pt x="16879" y="366"/>
                  </a:cubicBezTo>
                  <a:lnTo>
                    <a:pt x="16879" y="366"/>
                  </a:lnTo>
                  <a:cubicBezTo>
                    <a:pt x="16808" y="143"/>
                    <a:pt x="16594" y="1"/>
                    <a:pt x="16362" y="1"/>
                  </a:cubicBezTo>
                  <a:lnTo>
                    <a:pt x="16362" y="1"/>
                  </a:lnTo>
                  <a:cubicBezTo>
                    <a:pt x="16308" y="1"/>
                    <a:pt x="16255" y="10"/>
                    <a:pt x="16192" y="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8423994" y="-1467055"/>
              <a:ext cx="2494689" cy="2006567"/>
            </a:xfrm>
            <a:custGeom>
              <a:avLst/>
              <a:gdLst/>
              <a:ahLst/>
              <a:cxnLst/>
              <a:rect l="l" t="t" r="r" b="b"/>
              <a:pathLst>
                <a:path w="15318" h="12321" extrusionOk="0">
                  <a:moveTo>
                    <a:pt x="15139" y="27"/>
                  </a:moveTo>
                  <a:lnTo>
                    <a:pt x="11696" y="3480"/>
                  </a:lnTo>
                  <a:cubicBezTo>
                    <a:pt x="11035" y="4140"/>
                    <a:pt x="10152" y="4506"/>
                    <a:pt x="9215" y="4506"/>
                  </a:cubicBezTo>
                  <a:lnTo>
                    <a:pt x="9215" y="4506"/>
                  </a:lnTo>
                  <a:cubicBezTo>
                    <a:pt x="8234" y="4506"/>
                    <a:pt x="7297" y="4889"/>
                    <a:pt x="6602" y="5585"/>
                  </a:cubicBezTo>
                  <a:lnTo>
                    <a:pt x="6602" y="5585"/>
                  </a:lnTo>
                  <a:lnTo>
                    <a:pt x="36" y="12151"/>
                  </a:lnTo>
                  <a:cubicBezTo>
                    <a:pt x="0" y="12196"/>
                    <a:pt x="0" y="12258"/>
                    <a:pt x="36" y="12294"/>
                  </a:cubicBezTo>
                  <a:lnTo>
                    <a:pt x="36" y="12294"/>
                  </a:lnTo>
                  <a:cubicBezTo>
                    <a:pt x="54" y="12312"/>
                    <a:pt x="80" y="12320"/>
                    <a:pt x="107" y="12320"/>
                  </a:cubicBezTo>
                  <a:lnTo>
                    <a:pt x="107" y="12320"/>
                  </a:lnTo>
                  <a:cubicBezTo>
                    <a:pt x="125" y="12320"/>
                    <a:pt x="152" y="12312"/>
                    <a:pt x="170" y="12294"/>
                  </a:cubicBezTo>
                  <a:lnTo>
                    <a:pt x="170" y="12294"/>
                  </a:lnTo>
                  <a:lnTo>
                    <a:pt x="6744" y="5728"/>
                  </a:lnTo>
                  <a:cubicBezTo>
                    <a:pt x="7405" y="5068"/>
                    <a:pt x="8279" y="4702"/>
                    <a:pt x="9215" y="4702"/>
                  </a:cubicBezTo>
                  <a:lnTo>
                    <a:pt x="9215" y="4702"/>
                  </a:lnTo>
                  <a:cubicBezTo>
                    <a:pt x="10206" y="4702"/>
                    <a:pt x="11133" y="4318"/>
                    <a:pt x="11829" y="3614"/>
                  </a:cubicBezTo>
                  <a:lnTo>
                    <a:pt x="11829" y="3614"/>
                  </a:lnTo>
                  <a:lnTo>
                    <a:pt x="15282" y="170"/>
                  </a:lnTo>
                  <a:cubicBezTo>
                    <a:pt x="15317" y="125"/>
                    <a:pt x="15317" y="63"/>
                    <a:pt x="15282" y="27"/>
                  </a:cubicBezTo>
                  <a:lnTo>
                    <a:pt x="15282" y="27"/>
                  </a:lnTo>
                  <a:cubicBezTo>
                    <a:pt x="15264" y="9"/>
                    <a:pt x="15237" y="1"/>
                    <a:pt x="15210" y="1"/>
                  </a:cubicBezTo>
                  <a:lnTo>
                    <a:pt x="15210" y="1"/>
                  </a:lnTo>
                  <a:cubicBezTo>
                    <a:pt x="15184" y="1"/>
                    <a:pt x="15166" y="9"/>
                    <a:pt x="15139" y="2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78" name="Google Shape;378;p28"/>
          <p:cNvGrpSpPr/>
          <p:nvPr/>
        </p:nvGrpSpPr>
        <p:grpSpPr>
          <a:xfrm>
            <a:off x="-2215205" y="3792357"/>
            <a:ext cx="3340077" cy="3739980"/>
            <a:chOff x="-2215205" y="3792357"/>
            <a:chExt cx="3340077" cy="3739980"/>
          </a:xfrm>
        </p:grpSpPr>
        <p:sp>
          <p:nvSpPr>
            <p:cNvPr id="379" name="Google Shape;379;p28"/>
            <p:cNvSpPr/>
            <p:nvPr/>
          </p:nvSpPr>
          <p:spPr>
            <a:xfrm rot="10800000">
              <a:off x="-1582024" y="4596016"/>
              <a:ext cx="2706896" cy="2936321"/>
            </a:xfrm>
            <a:custGeom>
              <a:avLst/>
              <a:gdLst/>
              <a:ahLst/>
              <a:cxnLst/>
              <a:rect l="l" t="t" r="r" b="b"/>
              <a:pathLst>
                <a:path w="16621" h="18030" extrusionOk="0">
                  <a:moveTo>
                    <a:pt x="15639" y="161"/>
                  </a:moveTo>
                  <a:lnTo>
                    <a:pt x="652" y="15148"/>
                  </a:lnTo>
                  <a:cubicBezTo>
                    <a:pt x="1" y="15808"/>
                    <a:pt x="1" y="16879"/>
                    <a:pt x="652" y="17530"/>
                  </a:cubicBezTo>
                  <a:lnTo>
                    <a:pt x="652" y="17530"/>
                  </a:lnTo>
                  <a:cubicBezTo>
                    <a:pt x="982" y="17860"/>
                    <a:pt x="1410" y="18030"/>
                    <a:pt x="1847" y="18030"/>
                  </a:cubicBezTo>
                  <a:lnTo>
                    <a:pt x="1847" y="18030"/>
                  </a:lnTo>
                  <a:cubicBezTo>
                    <a:pt x="2276" y="18030"/>
                    <a:pt x="2713" y="17860"/>
                    <a:pt x="3034" y="17530"/>
                  </a:cubicBezTo>
                  <a:lnTo>
                    <a:pt x="3034" y="17530"/>
                  </a:lnTo>
                  <a:lnTo>
                    <a:pt x="10403" y="10170"/>
                  </a:lnTo>
                  <a:cubicBezTo>
                    <a:pt x="10617" y="9956"/>
                    <a:pt x="10617" y="9608"/>
                    <a:pt x="10403" y="9403"/>
                  </a:cubicBezTo>
                  <a:lnTo>
                    <a:pt x="10403" y="9403"/>
                  </a:lnTo>
                  <a:cubicBezTo>
                    <a:pt x="10189" y="9189"/>
                    <a:pt x="9850" y="9189"/>
                    <a:pt x="9636" y="9403"/>
                  </a:cubicBezTo>
                  <a:lnTo>
                    <a:pt x="9636" y="9403"/>
                  </a:lnTo>
                  <a:lnTo>
                    <a:pt x="2267" y="16763"/>
                  </a:lnTo>
                  <a:cubicBezTo>
                    <a:pt x="2035" y="17004"/>
                    <a:pt x="1651" y="17004"/>
                    <a:pt x="1419" y="16763"/>
                  </a:cubicBezTo>
                  <a:lnTo>
                    <a:pt x="1419" y="16763"/>
                  </a:lnTo>
                  <a:cubicBezTo>
                    <a:pt x="1187" y="16531"/>
                    <a:pt x="1187" y="16147"/>
                    <a:pt x="1419" y="15915"/>
                  </a:cubicBezTo>
                  <a:lnTo>
                    <a:pt x="1419" y="15915"/>
                  </a:lnTo>
                  <a:lnTo>
                    <a:pt x="16407" y="928"/>
                  </a:lnTo>
                  <a:cubicBezTo>
                    <a:pt x="16621" y="714"/>
                    <a:pt x="16621" y="375"/>
                    <a:pt x="16407" y="161"/>
                  </a:cubicBezTo>
                  <a:lnTo>
                    <a:pt x="16407" y="161"/>
                  </a:lnTo>
                  <a:cubicBezTo>
                    <a:pt x="16308" y="54"/>
                    <a:pt x="16166" y="0"/>
                    <a:pt x="16023" y="0"/>
                  </a:cubicBezTo>
                  <a:lnTo>
                    <a:pt x="16023" y="0"/>
                  </a:lnTo>
                  <a:cubicBezTo>
                    <a:pt x="15889" y="0"/>
                    <a:pt x="15746" y="54"/>
                    <a:pt x="15639" y="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2098268" y="3792357"/>
              <a:ext cx="2473029" cy="1896150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2215205" y="4251703"/>
              <a:ext cx="2706896" cy="2936321"/>
            </a:xfrm>
            <a:custGeom>
              <a:avLst/>
              <a:gdLst/>
              <a:ahLst/>
              <a:cxnLst/>
              <a:rect l="l" t="t" r="r" b="b"/>
              <a:pathLst>
                <a:path w="16621" h="18030" extrusionOk="0">
                  <a:moveTo>
                    <a:pt x="15639" y="161"/>
                  </a:moveTo>
                  <a:lnTo>
                    <a:pt x="652" y="15148"/>
                  </a:lnTo>
                  <a:cubicBezTo>
                    <a:pt x="1" y="15808"/>
                    <a:pt x="1" y="16879"/>
                    <a:pt x="652" y="17530"/>
                  </a:cubicBezTo>
                  <a:lnTo>
                    <a:pt x="652" y="17530"/>
                  </a:lnTo>
                  <a:cubicBezTo>
                    <a:pt x="982" y="17860"/>
                    <a:pt x="1410" y="18030"/>
                    <a:pt x="1847" y="18030"/>
                  </a:cubicBezTo>
                  <a:lnTo>
                    <a:pt x="1847" y="18030"/>
                  </a:lnTo>
                  <a:cubicBezTo>
                    <a:pt x="2276" y="18030"/>
                    <a:pt x="2713" y="17860"/>
                    <a:pt x="3034" y="17530"/>
                  </a:cubicBezTo>
                  <a:lnTo>
                    <a:pt x="3034" y="17530"/>
                  </a:lnTo>
                  <a:lnTo>
                    <a:pt x="10403" y="10170"/>
                  </a:lnTo>
                  <a:cubicBezTo>
                    <a:pt x="10617" y="9956"/>
                    <a:pt x="10617" y="9608"/>
                    <a:pt x="10403" y="9403"/>
                  </a:cubicBezTo>
                  <a:lnTo>
                    <a:pt x="10403" y="9403"/>
                  </a:lnTo>
                  <a:cubicBezTo>
                    <a:pt x="10189" y="9189"/>
                    <a:pt x="9850" y="9189"/>
                    <a:pt x="9636" y="9403"/>
                  </a:cubicBezTo>
                  <a:lnTo>
                    <a:pt x="9636" y="9403"/>
                  </a:lnTo>
                  <a:lnTo>
                    <a:pt x="2267" y="16763"/>
                  </a:lnTo>
                  <a:cubicBezTo>
                    <a:pt x="2035" y="17004"/>
                    <a:pt x="1651" y="17004"/>
                    <a:pt x="1419" y="16763"/>
                  </a:cubicBezTo>
                  <a:lnTo>
                    <a:pt x="1419" y="16763"/>
                  </a:lnTo>
                  <a:cubicBezTo>
                    <a:pt x="1187" y="16531"/>
                    <a:pt x="1187" y="16147"/>
                    <a:pt x="1419" y="15915"/>
                  </a:cubicBezTo>
                  <a:lnTo>
                    <a:pt x="1419" y="15915"/>
                  </a:lnTo>
                  <a:lnTo>
                    <a:pt x="16407" y="928"/>
                  </a:lnTo>
                  <a:cubicBezTo>
                    <a:pt x="16621" y="714"/>
                    <a:pt x="16621" y="375"/>
                    <a:pt x="16407" y="161"/>
                  </a:cubicBezTo>
                  <a:lnTo>
                    <a:pt x="16407" y="161"/>
                  </a:lnTo>
                  <a:cubicBezTo>
                    <a:pt x="16308" y="54"/>
                    <a:pt x="16166" y="0"/>
                    <a:pt x="16023" y="0"/>
                  </a:cubicBezTo>
                  <a:lnTo>
                    <a:pt x="16023" y="0"/>
                  </a:lnTo>
                  <a:cubicBezTo>
                    <a:pt x="15889" y="0"/>
                    <a:pt x="15746" y="54"/>
                    <a:pt x="15639" y="161"/>
                  </a:cubicBezTo>
                  <a:close/>
                </a:path>
              </a:pathLst>
            </a:custGeom>
            <a:solidFill>
              <a:srgbClr val="8EC983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2" name="Google Shape;382;p28"/>
          <p:cNvGrpSpPr/>
          <p:nvPr/>
        </p:nvGrpSpPr>
        <p:grpSpPr>
          <a:xfrm>
            <a:off x="3254088" y="-2527763"/>
            <a:ext cx="4201088" cy="3067258"/>
            <a:chOff x="3254088" y="-2527763"/>
            <a:chExt cx="4201088" cy="3067258"/>
          </a:xfrm>
        </p:grpSpPr>
        <p:sp>
          <p:nvSpPr>
            <p:cNvPr id="383" name="Google Shape;383;p28"/>
            <p:cNvSpPr/>
            <p:nvPr/>
          </p:nvSpPr>
          <p:spPr>
            <a:xfrm>
              <a:off x="4154004" y="-2527763"/>
              <a:ext cx="3301172" cy="3067258"/>
            </a:xfrm>
            <a:custGeom>
              <a:avLst/>
              <a:gdLst/>
              <a:ahLst/>
              <a:cxnLst/>
              <a:rect l="l" t="t" r="r" b="b"/>
              <a:pathLst>
                <a:path w="20270" h="18834" extrusionOk="0">
                  <a:moveTo>
                    <a:pt x="17111" y="518"/>
                  </a:moveTo>
                  <a:lnTo>
                    <a:pt x="215" y="17415"/>
                  </a:lnTo>
                  <a:cubicBezTo>
                    <a:pt x="1" y="17620"/>
                    <a:pt x="1" y="17968"/>
                    <a:pt x="215" y="18182"/>
                  </a:cubicBezTo>
                  <a:lnTo>
                    <a:pt x="215" y="18182"/>
                  </a:lnTo>
                  <a:cubicBezTo>
                    <a:pt x="429" y="18387"/>
                    <a:pt x="768" y="18387"/>
                    <a:pt x="982" y="18182"/>
                  </a:cubicBezTo>
                  <a:lnTo>
                    <a:pt x="982" y="18182"/>
                  </a:lnTo>
                  <a:lnTo>
                    <a:pt x="17878" y="1286"/>
                  </a:lnTo>
                  <a:cubicBezTo>
                    <a:pt x="18137" y="1027"/>
                    <a:pt x="18556" y="1027"/>
                    <a:pt x="18824" y="1286"/>
                  </a:cubicBezTo>
                  <a:lnTo>
                    <a:pt x="18824" y="1286"/>
                  </a:lnTo>
                  <a:cubicBezTo>
                    <a:pt x="19083" y="1544"/>
                    <a:pt x="19083" y="1964"/>
                    <a:pt x="18824" y="2222"/>
                  </a:cubicBezTo>
                  <a:lnTo>
                    <a:pt x="18824" y="2222"/>
                  </a:lnTo>
                  <a:lnTo>
                    <a:pt x="8021" y="13026"/>
                  </a:lnTo>
                  <a:cubicBezTo>
                    <a:pt x="7423" y="13623"/>
                    <a:pt x="7423" y="14596"/>
                    <a:pt x="8021" y="15184"/>
                  </a:cubicBezTo>
                  <a:lnTo>
                    <a:pt x="8021" y="15184"/>
                  </a:lnTo>
                  <a:cubicBezTo>
                    <a:pt x="8618" y="15782"/>
                    <a:pt x="9591" y="15782"/>
                    <a:pt x="10179" y="15184"/>
                  </a:cubicBezTo>
                  <a:lnTo>
                    <a:pt x="10179" y="15184"/>
                  </a:lnTo>
                  <a:lnTo>
                    <a:pt x="12294" y="13079"/>
                  </a:lnTo>
                  <a:cubicBezTo>
                    <a:pt x="12419" y="12945"/>
                    <a:pt x="12633" y="12945"/>
                    <a:pt x="12758" y="13079"/>
                  </a:cubicBezTo>
                  <a:lnTo>
                    <a:pt x="12758" y="13079"/>
                  </a:lnTo>
                  <a:cubicBezTo>
                    <a:pt x="12891" y="13204"/>
                    <a:pt x="12891" y="13418"/>
                    <a:pt x="12758" y="13543"/>
                  </a:cubicBezTo>
                  <a:lnTo>
                    <a:pt x="12758" y="13543"/>
                  </a:lnTo>
                  <a:lnTo>
                    <a:pt x="8395" y="17905"/>
                  </a:lnTo>
                  <a:cubicBezTo>
                    <a:pt x="8181" y="18119"/>
                    <a:pt x="8181" y="18458"/>
                    <a:pt x="8395" y="18673"/>
                  </a:cubicBezTo>
                  <a:lnTo>
                    <a:pt x="8395" y="18673"/>
                  </a:lnTo>
                  <a:cubicBezTo>
                    <a:pt x="8502" y="18780"/>
                    <a:pt x="8645" y="18833"/>
                    <a:pt x="8779" y="18833"/>
                  </a:cubicBezTo>
                  <a:lnTo>
                    <a:pt x="8779" y="18833"/>
                  </a:lnTo>
                  <a:cubicBezTo>
                    <a:pt x="8922" y="18833"/>
                    <a:pt x="9055" y="18780"/>
                    <a:pt x="9162" y="18673"/>
                  </a:cubicBezTo>
                  <a:lnTo>
                    <a:pt x="9162" y="18673"/>
                  </a:lnTo>
                  <a:lnTo>
                    <a:pt x="13525" y="14310"/>
                  </a:lnTo>
                  <a:cubicBezTo>
                    <a:pt x="14078" y="13757"/>
                    <a:pt x="14078" y="12865"/>
                    <a:pt x="13525" y="12312"/>
                  </a:cubicBezTo>
                  <a:lnTo>
                    <a:pt x="13525" y="12312"/>
                  </a:lnTo>
                  <a:cubicBezTo>
                    <a:pt x="12972" y="11759"/>
                    <a:pt x="12080" y="11759"/>
                    <a:pt x="11527" y="12312"/>
                  </a:cubicBezTo>
                  <a:lnTo>
                    <a:pt x="11527" y="12312"/>
                  </a:lnTo>
                  <a:lnTo>
                    <a:pt x="9412" y="14417"/>
                  </a:lnTo>
                  <a:cubicBezTo>
                    <a:pt x="9332" y="14506"/>
                    <a:pt x="9216" y="14551"/>
                    <a:pt x="9100" y="14551"/>
                  </a:cubicBezTo>
                  <a:lnTo>
                    <a:pt x="9100" y="14551"/>
                  </a:lnTo>
                  <a:cubicBezTo>
                    <a:pt x="8984" y="14551"/>
                    <a:pt x="8868" y="14506"/>
                    <a:pt x="8788" y="14417"/>
                  </a:cubicBezTo>
                  <a:lnTo>
                    <a:pt x="8788" y="14417"/>
                  </a:lnTo>
                  <a:cubicBezTo>
                    <a:pt x="8699" y="14337"/>
                    <a:pt x="8654" y="14221"/>
                    <a:pt x="8654" y="14105"/>
                  </a:cubicBezTo>
                  <a:lnTo>
                    <a:pt x="8654" y="14105"/>
                  </a:lnTo>
                  <a:cubicBezTo>
                    <a:pt x="8654" y="13989"/>
                    <a:pt x="8699" y="13873"/>
                    <a:pt x="8788" y="13793"/>
                  </a:cubicBezTo>
                  <a:lnTo>
                    <a:pt x="8788" y="13793"/>
                  </a:lnTo>
                  <a:lnTo>
                    <a:pt x="19582" y="2989"/>
                  </a:lnTo>
                  <a:cubicBezTo>
                    <a:pt x="20269" y="2303"/>
                    <a:pt x="20269" y="1196"/>
                    <a:pt x="19582" y="518"/>
                  </a:cubicBezTo>
                  <a:lnTo>
                    <a:pt x="19582" y="518"/>
                  </a:lnTo>
                  <a:cubicBezTo>
                    <a:pt x="19252" y="188"/>
                    <a:pt x="18815" y="1"/>
                    <a:pt x="18351" y="1"/>
                  </a:cubicBezTo>
                  <a:lnTo>
                    <a:pt x="18351" y="1"/>
                  </a:lnTo>
                  <a:cubicBezTo>
                    <a:pt x="17878" y="1"/>
                    <a:pt x="17441" y="188"/>
                    <a:pt x="17111" y="5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28"/>
            <p:cNvSpPr/>
            <p:nvPr/>
          </p:nvSpPr>
          <p:spPr>
            <a:xfrm rot="10800000">
              <a:off x="3254088" y="-1619282"/>
              <a:ext cx="2387365" cy="2121219"/>
            </a:xfrm>
            <a:custGeom>
              <a:avLst/>
              <a:gdLst/>
              <a:ahLst/>
              <a:cxnLst/>
              <a:rect l="l" t="t" r="r" b="b"/>
              <a:pathLst>
                <a:path w="14659" h="13025" extrusionOk="0">
                  <a:moveTo>
                    <a:pt x="14060" y="13025"/>
                  </a:moveTo>
                  <a:cubicBezTo>
                    <a:pt x="13927" y="13025"/>
                    <a:pt x="13784" y="12980"/>
                    <a:pt x="13677" y="12873"/>
                  </a:cubicBezTo>
                  <a:lnTo>
                    <a:pt x="11571" y="10759"/>
                  </a:lnTo>
                  <a:cubicBezTo>
                    <a:pt x="11215" y="10411"/>
                    <a:pt x="11018" y="9938"/>
                    <a:pt x="11018" y="9430"/>
                  </a:cubicBezTo>
                  <a:cubicBezTo>
                    <a:pt x="11018" y="8930"/>
                    <a:pt x="11215" y="8457"/>
                    <a:pt x="11571" y="8100"/>
                  </a:cubicBezTo>
                  <a:lnTo>
                    <a:pt x="13258" y="6414"/>
                  </a:lnTo>
                  <a:cubicBezTo>
                    <a:pt x="13409" y="6263"/>
                    <a:pt x="13409" y="6004"/>
                    <a:pt x="13258" y="5852"/>
                  </a:cubicBezTo>
                  <a:cubicBezTo>
                    <a:pt x="13097" y="5692"/>
                    <a:pt x="12847" y="5692"/>
                    <a:pt x="12695" y="5852"/>
                  </a:cubicBezTo>
                  <a:lnTo>
                    <a:pt x="10724" y="7815"/>
                  </a:lnTo>
                  <a:cubicBezTo>
                    <a:pt x="10367" y="8172"/>
                    <a:pt x="9894" y="8368"/>
                    <a:pt x="9395" y="8368"/>
                  </a:cubicBezTo>
                  <a:cubicBezTo>
                    <a:pt x="8886" y="8368"/>
                    <a:pt x="8413" y="8172"/>
                    <a:pt x="8065" y="7815"/>
                  </a:cubicBezTo>
                  <a:cubicBezTo>
                    <a:pt x="7709" y="7458"/>
                    <a:pt x="7512" y="6985"/>
                    <a:pt x="7512" y="6486"/>
                  </a:cubicBezTo>
                  <a:cubicBezTo>
                    <a:pt x="7512" y="5986"/>
                    <a:pt x="7709" y="5504"/>
                    <a:pt x="8065" y="5157"/>
                  </a:cubicBezTo>
                  <a:lnTo>
                    <a:pt x="11589" y="1633"/>
                  </a:lnTo>
                  <a:cubicBezTo>
                    <a:pt x="11678" y="1535"/>
                    <a:pt x="11678" y="1383"/>
                    <a:pt x="11589" y="1285"/>
                  </a:cubicBezTo>
                  <a:cubicBezTo>
                    <a:pt x="11491" y="1196"/>
                    <a:pt x="11339" y="1196"/>
                    <a:pt x="11241" y="1285"/>
                  </a:cubicBezTo>
                  <a:lnTo>
                    <a:pt x="982" y="11553"/>
                  </a:lnTo>
                  <a:cubicBezTo>
                    <a:pt x="768" y="11758"/>
                    <a:pt x="429" y="11758"/>
                    <a:pt x="215" y="11553"/>
                  </a:cubicBezTo>
                  <a:cubicBezTo>
                    <a:pt x="1" y="11339"/>
                    <a:pt x="1" y="11000"/>
                    <a:pt x="215" y="10786"/>
                  </a:cubicBezTo>
                  <a:lnTo>
                    <a:pt x="10474" y="518"/>
                  </a:lnTo>
                  <a:cubicBezTo>
                    <a:pt x="10992" y="0"/>
                    <a:pt x="11839" y="0"/>
                    <a:pt x="12356" y="518"/>
                  </a:cubicBezTo>
                  <a:cubicBezTo>
                    <a:pt x="12865" y="1035"/>
                    <a:pt x="12865" y="1883"/>
                    <a:pt x="12356" y="2400"/>
                  </a:cubicBezTo>
                  <a:lnTo>
                    <a:pt x="8833" y="5924"/>
                  </a:lnTo>
                  <a:cubicBezTo>
                    <a:pt x="8681" y="6066"/>
                    <a:pt x="8592" y="6272"/>
                    <a:pt x="8592" y="6486"/>
                  </a:cubicBezTo>
                  <a:cubicBezTo>
                    <a:pt x="8592" y="6700"/>
                    <a:pt x="8681" y="6896"/>
                    <a:pt x="8833" y="7048"/>
                  </a:cubicBezTo>
                  <a:cubicBezTo>
                    <a:pt x="8975" y="7199"/>
                    <a:pt x="9181" y="7289"/>
                    <a:pt x="9395" y="7289"/>
                  </a:cubicBezTo>
                  <a:cubicBezTo>
                    <a:pt x="9609" y="7289"/>
                    <a:pt x="9805" y="7199"/>
                    <a:pt x="9957" y="7048"/>
                  </a:cubicBezTo>
                  <a:lnTo>
                    <a:pt x="11928" y="5085"/>
                  </a:lnTo>
                  <a:cubicBezTo>
                    <a:pt x="12508" y="4505"/>
                    <a:pt x="13445" y="4505"/>
                    <a:pt x="14025" y="5085"/>
                  </a:cubicBezTo>
                  <a:cubicBezTo>
                    <a:pt x="14605" y="5665"/>
                    <a:pt x="14605" y="6602"/>
                    <a:pt x="14025" y="7182"/>
                  </a:cubicBezTo>
                  <a:lnTo>
                    <a:pt x="12339" y="8868"/>
                  </a:lnTo>
                  <a:cubicBezTo>
                    <a:pt x="12187" y="9019"/>
                    <a:pt x="12107" y="9216"/>
                    <a:pt x="12107" y="9430"/>
                  </a:cubicBezTo>
                  <a:cubicBezTo>
                    <a:pt x="12107" y="9644"/>
                    <a:pt x="12187" y="9849"/>
                    <a:pt x="12339" y="10001"/>
                  </a:cubicBezTo>
                  <a:lnTo>
                    <a:pt x="14444" y="12106"/>
                  </a:lnTo>
                  <a:cubicBezTo>
                    <a:pt x="14658" y="12311"/>
                    <a:pt x="14658" y="12659"/>
                    <a:pt x="14444" y="12873"/>
                  </a:cubicBezTo>
                  <a:cubicBezTo>
                    <a:pt x="14337" y="12980"/>
                    <a:pt x="14203" y="13025"/>
                    <a:pt x="14060" y="13025"/>
                  </a:cubicBezTo>
                  <a:close/>
                </a:path>
              </a:pathLst>
            </a:custGeom>
            <a:solidFill>
              <a:srgbClr val="4A519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773169" y="-1394218"/>
              <a:ext cx="2473029" cy="1896150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6" name="Google Shape;386;p28"/>
          <p:cNvGrpSpPr/>
          <p:nvPr/>
        </p:nvGrpSpPr>
        <p:grpSpPr>
          <a:xfrm>
            <a:off x="6266938" y="2647542"/>
            <a:ext cx="4153892" cy="4788870"/>
            <a:chOff x="6266938" y="2647542"/>
            <a:chExt cx="4153892" cy="4788870"/>
          </a:xfrm>
        </p:grpSpPr>
        <p:sp>
          <p:nvSpPr>
            <p:cNvPr id="387" name="Google Shape;387;p28"/>
            <p:cNvSpPr/>
            <p:nvPr/>
          </p:nvSpPr>
          <p:spPr>
            <a:xfrm>
              <a:off x="6266938" y="4691938"/>
              <a:ext cx="2762106" cy="2744475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8546311" y="2647542"/>
              <a:ext cx="1874519" cy="1604146"/>
            </a:xfrm>
            <a:custGeom>
              <a:avLst/>
              <a:gdLst/>
              <a:ahLst/>
              <a:cxnLst/>
              <a:rect l="l" t="t" r="r" b="b"/>
              <a:pathLst>
                <a:path w="11510" h="9850" extrusionOk="0"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758" y="9849"/>
                  </a:moveTo>
                  <a:cubicBezTo>
                    <a:pt x="1348" y="9849"/>
                    <a:pt x="938" y="9689"/>
                    <a:pt x="625" y="9376"/>
                  </a:cubicBezTo>
                  <a:cubicBezTo>
                    <a:pt x="1" y="8752"/>
                    <a:pt x="1" y="7744"/>
                    <a:pt x="625" y="7119"/>
                  </a:cubicBezTo>
                  <a:lnTo>
                    <a:pt x="3890" y="3854"/>
                  </a:lnTo>
                  <a:cubicBezTo>
                    <a:pt x="4105" y="3640"/>
                    <a:pt x="4444" y="3640"/>
                    <a:pt x="4658" y="3854"/>
                  </a:cubicBezTo>
                  <a:cubicBezTo>
                    <a:pt x="4872" y="4059"/>
                    <a:pt x="4872" y="4407"/>
                    <a:pt x="4658" y="4622"/>
                  </a:cubicBezTo>
                  <a:lnTo>
                    <a:pt x="1393" y="7887"/>
                  </a:lnTo>
                  <a:cubicBezTo>
                    <a:pt x="1294" y="7985"/>
                    <a:pt x="1241" y="8110"/>
                    <a:pt x="1241" y="8252"/>
                  </a:cubicBezTo>
                  <a:cubicBezTo>
                    <a:pt x="1241" y="8386"/>
                    <a:pt x="1294" y="8520"/>
                    <a:pt x="1393" y="8609"/>
                  </a:cubicBezTo>
                  <a:cubicBezTo>
                    <a:pt x="1598" y="8814"/>
                    <a:pt x="1919" y="8814"/>
                    <a:pt x="2124" y="8618"/>
                  </a:cubicBezTo>
                  <a:cubicBezTo>
                    <a:pt x="6968" y="3828"/>
                    <a:pt x="10144" y="652"/>
                    <a:pt x="10456" y="286"/>
                  </a:cubicBezTo>
                  <a:cubicBezTo>
                    <a:pt x="10581" y="90"/>
                    <a:pt x="10840" y="0"/>
                    <a:pt x="11072" y="81"/>
                  </a:cubicBezTo>
                  <a:cubicBezTo>
                    <a:pt x="11357" y="170"/>
                    <a:pt x="11509" y="482"/>
                    <a:pt x="11420" y="759"/>
                  </a:cubicBezTo>
                  <a:cubicBezTo>
                    <a:pt x="11357" y="937"/>
                    <a:pt x="11348" y="982"/>
                    <a:pt x="7887" y="4425"/>
                  </a:cubicBezTo>
                  <a:cubicBezTo>
                    <a:pt x="6058" y="6245"/>
                    <a:pt x="3971" y="8315"/>
                    <a:pt x="2882" y="9385"/>
                  </a:cubicBezTo>
                  <a:cubicBezTo>
                    <a:pt x="2570" y="9698"/>
                    <a:pt x="2169" y="9849"/>
                    <a:pt x="1758" y="98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411469" y="4443582"/>
              <a:ext cx="2473029" cy="1896150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6" name="Google Shape;406;p30"/>
          <p:cNvGrpSpPr/>
          <p:nvPr/>
        </p:nvGrpSpPr>
        <p:grpSpPr>
          <a:xfrm>
            <a:off x="-2101006" y="-2605775"/>
            <a:ext cx="6278172" cy="6015813"/>
            <a:chOff x="-2101006" y="-2605775"/>
            <a:chExt cx="6278172" cy="6015813"/>
          </a:xfrm>
        </p:grpSpPr>
        <p:sp>
          <p:nvSpPr>
            <p:cNvPr id="407" name="Google Shape;407;p30"/>
            <p:cNvSpPr/>
            <p:nvPr/>
          </p:nvSpPr>
          <p:spPr>
            <a:xfrm rot="10800000">
              <a:off x="875994" y="-2605775"/>
              <a:ext cx="3301172" cy="3067258"/>
            </a:xfrm>
            <a:custGeom>
              <a:avLst/>
              <a:gdLst/>
              <a:ahLst/>
              <a:cxnLst/>
              <a:rect l="l" t="t" r="r" b="b"/>
              <a:pathLst>
                <a:path w="20270" h="18834" extrusionOk="0">
                  <a:moveTo>
                    <a:pt x="17111" y="518"/>
                  </a:moveTo>
                  <a:lnTo>
                    <a:pt x="215" y="17415"/>
                  </a:lnTo>
                  <a:cubicBezTo>
                    <a:pt x="1" y="17620"/>
                    <a:pt x="1" y="17968"/>
                    <a:pt x="215" y="18182"/>
                  </a:cubicBezTo>
                  <a:lnTo>
                    <a:pt x="215" y="18182"/>
                  </a:lnTo>
                  <a:cubicBezTo>
                    <a:pt x="429" y="18387"/>
                    <a:pt x="768" y="18387"/>
                    <a:pt x="982" y="18182"/>
                  </a:cubicBezTo>
                  <a:lnTo>
                    <a:pt x="982" y="18182"/>
                  </a:lnTo>
                  <a:lnTo>
                    <a:pt x="17878" y="1286"/>
                  </a:lnTo>
                  <a:cubicBezTo>
                    <a:pt x="18137" y="1027"/>
                    <a:pt x="18556" y="1027"/>
                    <a:pt x="18824" y="1286"/>
                  </a:cubicBezTo>
                  <a:lnTo>
                    <a:pt x="18824" y="1286"/>
                  </a:lnTo>
                  <a:cubicBezTo>
                    <a:pt x="19083" y="1544"/>
                    <a:pt x="19083" y="1964"/>
                    <a:pt x="18824" y="2222"/>
                  </a:cubicBezTo>
                  <a:lnTo>
                    <a:pt x="18824" y="2222"/>
                  </a:lnTo>
                  <a:lnTo>
                    <a:pt x="8021" y="13026"/>
                  </a:lnTo>
                  <a:cubicBezTo>
                    <a:pt x="7423" y="13623"/>
                    <a:pt x="7423" y="14596"/>
                    <a:pt x="8021" y="15184"/>
                  </a:cubicBezTo>
                  <a:lnTo>
                    <a:pt x="8021" y="15184"/>
                  </a:lnTo>
                  <a:cubicBezTo>
                    <a:pt x="8618" y="15782"/>
                    <a:pt x="9591" y="15782"/>
                    <a:pt x="10179" y="15184"/>
                  </a:cubicBezTo>
                  <a:lnTo>
                    <a:pt x="10179" y="15184"/>
                  </a:lnTo>
                  <a:lnTo>
                    <a:pt x="12294" y="13079"/>
                  </a:lnTo>
                  <a:cubicBezTo>
                    <a:pt x="12419" y="12945"/>
                    <a:pt x="12633" y="12945"/>
                    <a:pt x="12758" y="13079"/>
                  </a:cubicBezTo>
                  <a:lnTo>
                    <a:pt x="12758" y="13079"/>
                  </a:lnTo>
                  <a:cubicBezTo>
                    <a:pt x="12891" y="13204"/>
                    <a:pt x="12891" y="13418"/>
                    <a:pt x="12758" y="13543"/>
                  </a:cubicBezTo>
                  <a:lnTo>
                    <a:pt x="12758" y="13543"/>
                  </a:lnTo>
                  <a:lnTo>
                    <a:pt x="8395" y="17905"/>
                  </a:lnTo>
                  <a:cubicBezTo>
                    <a:pt x="8181" y="18119"/>
                    <a:pt x="8181" y="18458"/>
                    <a:pt x="8395" y="18673"/>
                  </a:cubicBezTo>
                  <a:lnTo>
                    <a:pt x="8395" y="18673"/>
                  </a:lnTo>
                  <a:cubicBezTo>
                    <a:pt x="8502" y="18780"/>
                    <a:pt x="8645" y="18833"/>
                    <a:pt x="8779" y="18833"/>
                  </a:cubicBezTo>
                  <a:lnTo>
                    <a:pt x="8779" y="18833"/>
                  </a:lnTo>
                  <a:cubicBezTo>
                    <a:pt x="8922" y="18833"/>
                    <a:pt x="9055" y="18780"/>
                    <a:pt x="9162" y="18673"/>
                  </a:cubicBezTo>
                  <a:lnTo>
                    <a:pt x="9162" y="18673"/>
                  </a:lnTo>
                  <a:lnTo>
                    <a:pt x="13525" y="14310"/>
                  </a:lnTo>
                  <a:cubicBezTo>
                    <a:pt x="14078" y="13757"/>
                    <a:pt x="14078" y="12865"/>
                    <a:pt x="13525" y="12312"/>
                  </a:cubicBezTo>
                  <a:lnTo>
                    <a:pt x="13525" y="12312"/>
                  </a:lnTo>
                  <a:cubicBezTo>
                    <a:pt x="12972" y="11759"/>
                    <a:pt x="12080" y="11759"/>
                    <a:pt x="11527" y="12312"/>
                  </a:cubicBezTo>
                  <a:lnTo>
                    <a:pt x="11527" y="12312"/>
                  </a:lnTo>
                  <a:lnTo>
                    <a:pt x="9412" y="14417"/>
                  </a:lnTo>
                  <a:cubicBezTo>
                    <a:pt x="9332" y="14506"/>
                    <a:pt x="9216" y="14551"/>
                    <a:pt x="9100" y="14551"/>
                  </a:cubicBezTo>
                  <a:lnTo>
                    <a:pt x="9100" y="14551"/>
                  </a:lnTo>
                  <a:cubicBezTo>
                    <a:pt x="8984" y="14551"/>
                    <a:pt x="8868" y="14506"/>
                    <a:pt x="8788" y="14417"/>
                  </a:cubicBezTo>
                  <a:lnTo>
                    <a:pt x="8788" y="14417"/>
                  </a:lnTo>
                  <a:cubicBezTo>
                    <a:pt x="8699" y="14337"/>
                    <a:pt x="8654" y="14221"/>
                    <a:pt x="8654" y="14105"/>
                  </a:cubicBezTo>
                  <a:lnTo>
                    <a:pt x="8654" y="14105"/>
                  </a:lnTo>
                  <a:cubicBezTo>
                    <a:pt x="8654" y="13989"/>
                    <a:pt x="8699" y="13873"/>
                    <a:pt x="8788" y="13793"/>
                  </a:cubicBezTo>
                  <a:lnTo>
                    <a:pt x="8788" y="13793"/>
                  </a:lnTo>
                  <a:lnTo>
                    <a:pt x="19582" y="2989"/>
                  </a:lnTo>
                  <a:cubicBezTo>
                    <a:pt x="20269" y="2303"/>
                    <a:pt x="20269" y="1196"/>
                    <a:pt x="19582" y="518"/>
                  </a:cubicBezTo>
                  <a:lnTo>
                    <a:pt x="19582" y="518"/>
                  </a:lnTo>
                  <a:cubicBezTo>
                    <a:pt x="19252" y="188"/>
                    <a:pt x="18815" y="1"/>
                    <a:pt x="18351" y="1"/>
                  </a:cubicBezTo>
                  <a:lnTo>
                    <a:pt x="18351" y="1"/>
                  </a:lnTo>
                  <a:cubicBezTo>
                    <a:pt x="17878" y="1"/>
                    <a:pt x="17441" y="188"/>
                    <a:pt x="17111" y="518"/>
                  </a:cubicBezTo>
                  <a:close/>
                </a:path>
              </a:pathLst>
            </a:custGeom>
            <a:solidFill>
              <a:srgbClr val="F38F80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-1759166" y="-795776"/>
              <a:ext cx="2387365" cy="2121219"/>
            </a:xfrm>
            <a:custGeom>
              <a:avLst/>
              <a:gdLst/>
              <a:ahLst/>
              <a:cxnLst/>
              <a:rect l="l" t="t" r="r" b="b"/>
              <a:pathLst>
                <a:path w="14659" h="13025" extrusionOk="0">
                  <a:moveTo>
                    <a:pt x="14060" y="13025"/>
                  </a:moveTo>
                  <a:cubicBezTo>
                    <a:pt x="13927" y="13025"/>
                    <a:pt x="13784" y="12980"/>
                    <a:pt x="13677" y="12873"/>
                  </a:cubicBezTo>
                  <a:lnTo>
                    <a:pt x="11571" y="10759"/>
                  </a:lnTo>
                  <a:cubicBezTo>
                    <a:pt x="11215" y="10411"/>
                    <a:pt x="11018" y="9938"/>
                    <a:pt x="11018" y="9430"/>
                  </a:cubicBezTo>
                  <a:cubicBezTo>
                    <a:pt x="11018" y="8930"/>
                    <a:pt x="11215" y="8457"/>
                    <a:pt x="11571" y="8100"/>
                  </a:cubicBezTo>
                  <a:lnTo>
                    <a:pt x="13258" y="6414"/>
                  </a:lnTo>
                  <a:cubicBezTo>
                    <a:pt x="13409" y="6263"/>
                    <a:pt x="13409" y="6004"/>
                    <a:pt x="13258" y="5852"/>
                  </a:cubicBezTo>
                  <a:cubicBezTo>
                    <a:pt x="13097" y="5692"/>
                    <a:pt x="12847" y="5692"/>
                    <a:pt x="12695" y="5852"/>
                  </a:cubicBezTo>
                  <a:lnTo>
                    <a:pt x="10724" y="7815"/>
                  </a:lnTo>
                  <a:cubicBezTo>
                    <a:pt x="10367" y="8172"/>
                    <a:pt x="9894" y="8368"/>
                    <a:pt x="9395" y="8368"/>
                  </a:cubicBezTo>
                  <a:cubicBezTo>
                    <a:pt x="8886" y="8368"/>
                    <a:pt x="8413" y="8172"/>
                    <a:pt x="8065" y="7815"/>
                  </a:cubicBezTo>
                  <a:cubicBezTo>
                    <a:pt x="7709" y="7458"/>
                    <a:pt x="7512" y="6985"/>
                    <a:pt x="7512" y="6486"/>
                  </a:cubicBezTo>
                  <a:cubicBezTo>
                    <a:pt x="7512" y="5986"/>
                    <a:pt x="7709" y="5504"/>
                    <a:pt x="8065" y="5157"/>
                  </a:cubicBezTo>
                  <a:lnTo>
                    <a:pt x="11589" y="1633"/>
                  </a:lnTo>
                  <a:cubicBezTo>
                    <a:pt x="11678" y="1535"/>
                    <a:pt x="11678" y="1383"/>
                    <a:pt x="11589" y="1285"/>
                  </a:cubicBezTo>
                  <a:cubicBezTo>
                    <a:pt x="11491" y="1196"/>
                    <a:pt x="11339" y="1196"/>
                    <a:pt x="11241" y="1285"/>
                  </a:cubicBezTo>
                  <a:lnTo>
                    <a:pt x="982" y="11553"/>
                  </a:lnTo>
                  <a:cubicBezTo>
                    <a:pt x="768" y="11758"/>
                    <a:pt x="429" y="11758"/>
                    <a:pt x="215" y="11553"/>
                  </a:cubicBezTo>
                  <a:cubicBezTo>
                    <a:pt x="1" y="11339"/>
                    <a:pt x="1" y="11000"/>
                    <a:pt x="215" y="10786"/>
                  </a:cubicBezTo>
                  <a:lnTo>
                    <a:pt x="10474" y="518"/>
                  </a:lnTo>
                  <a:cubicBezTo>
                    <a:pt x="10992" y="0"/>
                    <a:pt x="11839" y="0"/>
                    <a:pt x="12356" y="518"/>
                  </a:cubicBezTo>
                  <a:cubicBezTo>
                    <a:pt x="12865" y="1035"/>
                    <a:pt x="12865" y="1883"/>
                    <a:pt x="12356" y="2400"/>
                  </a:cubicBezTo>
                  <a:lnTo>
                    <a:pt x="8833" y="5924"/>
                  </a:lnTo>
                  <a:cubicBezTo>
                    <a:pt x="8681" y="6066"/>
                    <a:pt x="8592" y="6272"/>
                    <a:pt x="8592" y="6486"/>
                  </a:cubicBezTo>
                  <a:cubicBezTo>
                    <a:pt x="8592" y="6700"/>
                    <a:pt x="8681" y="6896"/>
                    <a:pt x="8833" y="7048"/>
                  </a:cubicBezTo>
                  <a:cubicBezTo>
                    <a:pt x="8975" y="7199"/>
                    <a:pt x="9181" y="7289"/>
                    <a:pt x="9395" y="7289"/>
                  </a:cubicBezTo>
                  <a:cubicBezTo>
                    <a:pt x="9609" y="7289"/>
                    <a:pt x="9805" y="7199"/>
                    <a:pt x="9957" y="7048"/>
                  </a:cubicBezTo>
                  <a:lnTo>
                    <a:pt x="11928" y="5085"/>
                  </a:lnTo>
                  <a:cubicBezTo>
                    <a:pt x="12508" y="4505"/>
                    <a:pt x="13445" y="4505"/>
                    <a:pt x="14025" y="5085"/>
                  </a:cubicBezTo>
                  <a:cubicBezTo>
                    <a:pt x="14605" y="5665"/>
                    <a:pt x="14605" y="6602"/>
                    <a:pt x="14025" y="7182"/>
                  </a:cubicBezTo>
                  <a:lnTo>
                    <a:pt x="12339" y="8868"/>
                  </a:lnTo>
                  <a:cubicBezTo>
                    <a:pt x="12187" y="9019"/>
                    <a:pt x="12107" y="9216"/>
                    <a:pt x="12107" y="9430"/>
                  </a:cubicBezTo>
                  <a:cubicBezTo>
                    <a:pt x="12107" y="9644"/>
                    <a:pt x="12187" y="9849"/>
                    <a:pt x="12339" y="10001"/>
                  </a:cubicBezTo>
                  <a:lnTo>
                    <a:pt x="14444" y="12106"/>
                  </a:lnTo>
                  <a:cubicBezTo>
                    <a:pt x="14658" y="12311"/>
                    <a:pt x="14658" y="12659"/>
                    <a:pt x="14444" y="12873"/>
                  </a:cubicBezTo>
                  <a:cubicBezTo>
                    <a:pt x="14337" y="12980"/>
                    <a:pt x="14203" y="13025"/>
                    <a:pt x="14060" y="130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-2101006" y="1403470"/>
              <a:ext cx="2494689" cy="2006567"/>
            </a:xfrm>
            <a:custGeom>
              <a:avLst/>
              <a:gdLst/>
              <a:ahLst/>
              <a:cxnLst/>
              <a:rect l="l" t="t" r="r" b="b"/>
              <a:pathLst>
                <a:path w="15318" h="12321" extrusionOk="0">
                  <a:moveTo>
                    <a:pt x="15139" y="27"/>
                  </a:moveTo>
                  <a:lnTo>
                    <a:pt x="11696" y="3480"/>
                  </a:lnTo>
                  <a:cubicBezTo>
                    <a:pt x="11035" y="4140"/>
                    <a:pt x="10152" y="4506"/>
                    <a:pt x="9215" y="4506"/>
                  </a:cubicBezTo>
                  <a:lnTo>
                    <a:pt x="9215" y="4506"/>
                  </a:lnTo>
                  <a:cubicBezTo>
                    <a:pt x="8234" y="4506"/>
                    <a:pt x="7297" y="4889"/>
                    <a:pt x="6602" y="5585"/>
                  </a:cubicBezTo>
                  <a:lnTo>
                    <a:pt x="6602" y="5585"/>
                  </a:lnTo>
                  <a:lnTo>
                    <a:pt x="36" y="12151"/>
                  </a:lnTo>
                  <a:cubicBezTo>
                    <a:pt x="0" y="12196"/>
                    <a:pt x="0" y="12258"/>
                    <a:pt x="36" y="12294"/>
                  </a:cubicBezTo>
                  <a:lnTo>
                    <a:pt x="36" y="12294"/>
                  </a:lnTo>
                  <a:cubicBezTo>
                    <a:pt x="54" y="12312"/>
                    <a:pt x="80" y="12320"/>
                    <a:pt x="107" y="12320"/>
                  </a:cubicBezTo>
                  <a:lnTo>
                    <a:pt x="107" y="12320"/>
                  </a:lnTo>
                  <a:cubicBezTo>
                    <a:pt x="125" y="12320"/>
                    <a:pt x="152" y="12312"/>
                    <a:pt x="170" y="12294"/>
                  </a:cubicBezTo>
                  <a:lnTo>
                    <a:pt x="170" y="12294"/>
                  </a:lnTo>
                  <a:lnTo>
                    <a:pt x="6744" y="5728"/>
                  </a:lnTo>
                  <a:cubicBezTo>
                    <a:pt x="7405" y="5068"/>
                    <a:pt x="8279" y="4702"/>
                    <a:pt x="9215" y="4702"/>
                  </a:cubicBezTo>
                  <a:lnTo>
                    <a:pt x="9215" y="4702"/>
                  </a:lnTo>
                  <a:cubicBezTo>
                    <a:pt x="10206" y="4702"/>
                    <a:pt x="11133" y="4318"/>
                    <a:pt x="11829" y="3614"/>
                  </a:cubicBezTo>
                  <a:lnTo>
                    <a:pt x="11829" y="3614"/>
                  </a:lnTo>
                  <a:lnTo>
                    <a:pt x="15282" y="170"/>
                  </a:lnTo>
                  <a:cubicBezTo>
                    <a:pt x="15317" y="125"/>
                    <a:pt x="15317" y="63"/>
                    <a:pt x="15282" y="27"/>
                  </a:cubicBezTo>
                  <a:lnTo>
                    <a:pt x="15282" y="27"/>
                  </a:lnTo>
                  <a:cubicBezTo>
                    <a:pt x="15264" y="9"/>
                    <a:pt x="15237" y="1"/>
                    <a:pt x="15210" y="1"/>
                  </a:cubicBezTo>
                  <a:lnTo>
                    <a:pt x="15210" y="1"/>
                  </a:lnTo>
                  <a:cubicBezTo>
                    <a:pt x="15184" y="1"/>
                    <a:pt x="15166" y="9"/>
                    <a:pt x="15139" y="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0" name="Google Shape;410;p30"/>
          <p:cNvGrpSpPr/>
          <p:nvPr/>
        </p:nvGrpSpPr>
        <p:grpSpPr>
          <a:xfrm>
            <a:off x="5559294" y="1034516"/>
            <a:ext cx="5787611" cy="5575947"/>
            <a:chOff x="5559294" y="1034516"/>
            <a:chExt cx="5787611" cy="5575947"/>
          </a:xfrm>
        </p:grpSpPr>
        <p:sp>
          <p:nvSpPr>
            <p:cNvPr id="411" name="Google Shape;411;p30"/>
            <p:cNvSpPr/>
            <p:nvPr/>
          </p:nvSpPr>
          <p:spPr>
            <a:xfrm>
              <a:off x="7340604" y="2803387"/>
              <a:ext cx="3301172" cy="3067258"/>
            </a:xfrm>
            <a:custGeom>
              <a:avLst/>
              <a:gdLst/>
              <a:ahLst/>
              <a:cxnLst/>
              <a:rect l="l" t="t" r="r" b="b"/>
              <a:pathLst>
                <a:path w="20270" h="18834" extrusionOk="0">
                  <a:moveTo>
                    <a:pt x="17111" y="518"/>
                  </a:moveTo>
                  <a:lnTo>
                    <a:pt x="215" y="17415"/>
                  </a:lnTo>
                  <a:cubicBezTo>
                    <a:pt x="1" y="17620"/>
                    <a:pt x="1" y="17968"/>
                    <a:pt x="215" y="18182"/>
                  </a:cubicBezTo>
                  <a:lnTo>
                    <a:pt x="215" y="18182"/>
                  </a:lnTo>
                  <a:cubicBezTo>
                    <a:pt x="429" y="18387"/>
                    <a:pt x="768" y="18387"/>
                    <a:pt x="982" y="18182"/>
                  </a:cubicBezTo>
                  <a:lnTo>
                    <a:pt x="982" y="18182"/>
                  </a:lnTo>
                  <a:lnTo>
                    <a:pt x="17878" y="1286"/>
                  </a:lnTo>
                  <a:cubicBezTo>
                    <a:pt x="18137" y="1027"/>
                    <a:pt x="18556" y="1027"/>
                    <a:pt x="18824" y="1286"/>
                  </a:cubicBezTo>
                  <a:lnTo>
                    <a:pt x="18824" y="1286"/>
                  </a:lnTo>
                  <a:cubicBezTo>
                    <a:pt x="19083" y="1544"/>
                    <a:pt x="19083" y="1964"/>
                    <a:pt x="18824" y="2222"/>
                  </a:cubicBezTo>
                  <a:lnTo>
                    <a:pt x="18824" y="2222"/>
                  </a:lnTo>
                  <a:lnTo>
                    <a:pt x="8021" y="13026"/>
                  </a:lnTo>
                  <a:cubicBezTo>
                    <a:pt x="7423" y="13623"/>
                    <a:pt x="7423" y="14596"/>
                    <a:pt x="8021" y="15184"/>
                  </a:cubicBezTo>
                  <a:lnTo>
                    <a:pt x="8021" y="15184"/>
                  </a:lnTo>
                  <a:cubicBezTo>
                    <a:pt x="8618" y="15782"/>
                    <a:pt x="9591" y="15782"/>
                    <a:pt x="10179" y="15184"/>
                  </a:cubicBezTo>
                  <a:lnTo>
                    <a:pt x="10179" y="15184"/>
                  </a:lnTo>
                  <a:lnTo>
                    <a:pt x="12294" y="13079"/>
                  </a:lnTo>
                  <a:cubicBezTo>
                    <a:pt x="12419" y="12945"/>
                    <a:pt x="12633" y="12945"/>
                    <a:pt x="12758" y="13079"/>
                  </a:cubicBezTo>
                  <a:lnTo>
                    <a:pt x="12758" y="13079"/>
                  </a:lnTo>
                  <a:cubicBezTo>
                    <a:pt x="12891" y="13204"/>
                    <a:pt x="12891" y="13418"/>
                    <a:pt x="12758" y="13543"/>
                  </a:cubicBezTo>
                  <a:lnTo>
                    <a:pt x="12758" y="13543"/>
                  </a:lnTo>
                  <a:lnTo>
                    <a:pt x="8395" y="17905"/>
                  </a:lnTo>
                  <a:cubicBezTo>
                    <a:pt x="8181" y="18119"/>
                    <a:pt x="8181" y="18458"/>
                    <a:pt x="8395" y="18673"/>
                  </a:cubicBezTo>
                  <a:lnTo>
                    <a:pt x="8395" y="18673"/>
                  </a:lnTo>
                  <a:cubicBezTo>
                    <a:pt x="8502" y="18780"/>
                    <a:pt x="8645" y="18833"/>
                    <a:pt x="8779" y="18833"/>
                  </a:cubicBezTo>
                  <a:lnTo>
                    <a:pt x="8779" y="18833"/>
                  </a:lnTo>
                  <a:cubicBezTo>
                    <a:pt x="8922" y="18833"/>
                    <a:pt x="9055" y="18780"/>
                    <a:pt x="9162" y="18673"/>
                  </a:cubicBezTo>
                  <a:lnTo>
                    <a:pt x="9162" y="18673"/>
                  </a:lnTo>
                  <a:lnTo>
                    <a:pt x="13525" y="14310"/>
                  </a:lnTo>
                  <a:cubicBezTo>
                    <a:pt x="14078" y="13757"/>
                    <a:pt x="14078" y="12865"/>
                    <a:pt x="13525" y="12312"/>
                  </a:cubicBezTo>
                  <a:lnTo>
                    <a:pt x="13525" y="12312"/>
                  </a:lnTo>
                  <a:cubicBezTo>
                    <a:pt x="12972" y="11759"/>
                    <a:pt x="12080" y="11759"/>
                    <a:pt x="11527" y="12312"/>
                  </a:cubicBezTo>
                  <a:lnTo>
                    <a:pt x="11527" y="12312"/>
                  </a:lnTo>
                  <a:lnTo>
                    <a:pt x="9412" y="14417"/>
                  </a:lnTo>
                  <a:cubicBezTo>
                    <a:pt x="9332" y="14506"/>
                    <a:pt x="9216" y="14551"/>
                    <a:pt x="9100" y="14551"/>
                  </a:cubicBezTo>
                  <a:lnTo>
                    <a:pt x="9100" y="14551"/>
                  </a:lnTo>
                  <a:cubicBezTo>
                    <a:pt x="8984" y="14551"/>
                    <a:pt x="8868" y="14506"/>
                    <a:pt x="8788" y="14417"/>
                  </a:cubicBezTo>
                  <a:lnTo>
                    <a:pt x="8788" y="14417"/>
                  </a:lnTo>
                  <a:cubicBezTo>
                    <a:pt x="8699" y="14337"/>
                    <a:pt x="8654" y="14221"/>
                    <a:pt x="8654" y="14105"/>
                  </a:cubicBezTo>
                  <a:lnTo>
                    <a:pt x="8654" y="14105"/>
                  </a:lnTo>
                  <a:cubicBezTo>
                    <a:pt x="8654" y="13989"/>
                    <a:pt x="8699" y="13873"/>
                    <a:pt x="8788" y="13793"/>
                  </a:cubicBezTo>
                  <a:lnTo>
                    <a:pt x="8788" y="13793"/>
                  </a:lnTo>
                  <a:lnTo>
                    <a:pt x="19582" y="2989"/>
                  </a:lnTo>
                  <a:cubicBezTo>
                    <a:pt x="20269" y="2303"/>
                    <a:pt x="20269" y="1196"/>
                    <a:pt x="19582" y="518"/>
                  </a:cubicBezTo>
                  <a:lnTo>
                    <a:pt x="19582" y="518"/>
                  </a:lnTo>
                  <a:cubicBezTo>
                    <a:pt x="19252" y="188"/>
                    <a:pt x="18815" y="1"/>
                    <a:pt x="18351" y="1"/>
                  </a:cubicBezTo>
                  <a:lnTo>
                    <a:pt x="18351" y="1"/>
                  </a:lnTo>
                  <a:cubicBezTo>
                    <a:pt x="17878" y="1"/>
                    <a:pt x="17441" y="188"/>
                    <a:pt x="17111" y="518"/>
                  </a:cubicBezTo>
                  <a:close/>
                </a:path>
              </a:pathLst>
            </a:custGeom>
            <a:solidFill>
              <a:srgbClr val="20A2CB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8584800" y="1034516"/>
              <a:ext cx="2762106" cy="2744475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5559294" y="4603895"/>
              <a:ext cx="2494689" cy="2006567"/>
            </a:xfrm>
            <a:custGeom>
              <a:avLst/>
              <a:gdLst/>
              <a:ahLst/>
              <a:cxnLst/>
              <a:rect l="l" t="t" r="r" b="b"/>
              <a:pathLst>
                <a:path w="15318" h="12321" extrusionOk="0">
                  <a:moveTo>
                    <a:pt x="15139" y="27"/>
                  </a:moveTo>
                  <a:lnTo>
                    <a:pt x="11696" y="3480"/>
                  </a:lnTo>
                  <a:cubicBezTo>
                    <a:pt x="11035" y="4140"/>
                    <a:pt x="10152" y="4506"/>
                    <a:pt x="9215" y="4506"/>
                  </a:cubicBezTo>
                  <a:lnTo>
                    <a:pt x="9215" y="4506"/>
                  </a:lnTo>
                  <a:cubicBezTo>
                    <a:pt x="8234" y="4506"/>
                    <a:pt x="7297" y="4889"/>
                    <a:pt x="6602" y="5585"/>
                  </a:cubicBezTo>
                  <a:lnTo>
                    <a:pt x="6602" y="5585"/>
                  </a:lnTo>
                  <a:lnTo>
                    <a:pt x="36" y="12151"/>
                  </a:lnTo>
                  <a:cubicBezTo>
                    <a:pt x="0" y="12196"/>
                    <a:pt x="0" y="12258"/>
                    <a:pt x="36" y="12294"/>
                  </a:cubicBezTo>
                  <a:lnTo>
                    <a:pt x="36" y="12294"/>
                  </a:lnTo>
                  <a:cubicBezTo>
                    <a:pt x="54" y="12312"/>
                    <a:pt x="80" y="12320"/>
                    <a:pt x="107" y="12320"/>
                  </a:cubicBezTo>
                  <a:lnTo>
                    <a:pt x="107" y="12320"/>
                  </a:lnTo>
                  <a:cubicBezTo>
                    <a:pt x="125" y="12320"/>
                    <a:pt x="152" y="12312"/>
                    <a:pt x="170" y="12294"/>
                  </a:cubicBezTo>
                  <a:lnTo>
                    <a:pt x="170" y="12294"/>
                  </a:lnTo>
                  <a:lnTo>
                    <a:pt x="6744" y="5728"/>
                  </a:lnTo>
                  <a:cubicBezTo>
                    <a:pt x="7405" y="5068"/>
                    <a:pt x="8279" y="4702"/>
                    <a:pt x="9215" y="4702"/>
                  </a:cubicBezTo>
                  <a:lnTo>
                    <a:pt x="9215" y="4702"/>
                  </a:lnTo>
                  <a:cubicBezTo>
                    <a:pt x="10206" y="4702"/>
                    <a:pt x="11133" y="4318"/>
                    <a:pt x="11829" y="3614"/>
                  </a:cubicBezTo>
                  <a:lnTo>
                    <a:pt x="11829" y="3614"/>
                  </a:lnTo>
                  <a:lnTo>
                    <a:pt x="15282" y="170"/>
                  </a:lnTo>
                  <a:cubicBezTo>
                    <a:pt x="15317" y="125"/>
                    <a:pt x="15317" y="63"/>
                    <a:pt x="15282" y="27"/>
                  </a:cubicBezTo>
                  <a:lnTo>
                    <a:pt x="15282" y="27"/>
                  </a:lnTo>
                  <a:cubicBezTo>
                    <a:pt x="15264" y="9"/>
                    <a:pt x="15237" y="1"/>
                    <a:pt x="15210" y="1"/>
                  </a:cubicBezTo>
                  <a:lnTo>
                    <a:pt x="15210" y="1"/>
                  </a:lnTo>
                  <a:cubicBezTo>
                    <a:pt x="15184" y="1"/>
                    <a:pt x="15166" y="9"/>
                    <a:pt x="15139" y="2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2"/>
          <p:cNvGrpSpPr/>
          <p:nvPr/>
        </p:nvGrpSpPr>
        <p:grpSpPr>
          <a:xfrm>
            <a:off x="5528163" y="2671728"/>
            <a:ext cx="6162491" cy="4752872"/>
            <a:chOff x="5528163" y="2671728"/>
            <a:chExt cx="6162491" cy="4752872"/>
          </a:xfrm>
        </p:grpSpPr>
        <p:sp>
          <p:nvSpPr>
            <p:cNvPr id="433" name="Google Shape;433;p32"/>
            <p:cNvSpPr/>
            <p:nvPr/>
          </p:nvSpPr>
          <p:spPr>
            <a:xfrm>
              <a:off x="7647247" y="2671728"/>
              <a:ext cx="4043407" cy="4198100"/>
            </a:xfrm>
            <a:custGeom>
              <a:avLst/>
              <a:gdLst/>
              <a:ahLst/>
              <a:cxnLst/>
              <a:rect l="l" t="t" r="r" b="b"/>
              <a:pathLst>
                <a:path w="24962" h="25917" extrusionOk="0">
                  <a:moveTo>
                    <a:pt x="22383" y="420"/>
                  </a:moveTo>
                  <a:lnTo>
                    <a:pt x="3631" y="19172"/>
                  </a:lnTo>
                  <a:cubicBezTo>
                    <a:pt x="3453" y="19350"/>
                    <a:pt x="3158" y="19350"/>
                    <a:pt x="2980" y="19172"/>
                  </a:cubicBezTo>
                  <a:lnTo>
                    <a:pt x="2980" y="19172"/>
                  </a:lnTo>
                  <a:cubicBezTo>
                    <a:pt x="2801" y="18994"/>
                    <a:pt x="2801" y="18699"/>
                    <a:pt x="2980" y="18521"/>
                  </a:cubicBezTo>
                  <a:lnTo>
                    <a:pt x="2980" y="18521"/>
                  </a:lnTo>
                  <a:lnTo>
                    <a:pt x="10928" y="10581"/>
                  </a:lnTo>
                  <a:cubicBezTo>
                    <a:pt x="11615" y="9885"/>
                    <a:pt x="11615" y="8761"/>
                    <a:pt x="10928" y="8074"/>
                  </a:cubicBezTo>
                  <a:lnTo>
                    <a:pt x="10928" y="8074"/>
                  </a:lnTo>
                  <a:cubicBezTo>
                    <a:pt x="10233" y="7387"/>
                    <a:pt x="9108" y="7378"/>
                    <a:pt x="8422" y="8074"/>
                  </a:cubicBezTo>
                  <a:lnTo>
                    <a:pt x="8422" y="8074"/>
                  </a:lnTo>
                  <a:lnTo>
                    <a:pt x="6753" y="9742"/>
                  </a:lnTo>
                  <a:cubicBezTo>
                    <a:pt x="6727" y="9769"/>
                    <a:pt x="6673" y="9769"/>
                    <a:pt x="6637" y="9742"/>
                  </a:cubicBezTo>
                  <a:lnTo>
                    <a:pt x="6637" y="9742"/>
                  </a:lnTo>
                  <a:cubicBezTo>
                    <a:pt x="6602" y="9707"/>
                    <a:pt x="6602" y="9653"/>
                    <a:pt x="6637" y="9618"/>
                  </a:cubicBezTo>
                  <a:lnTo>
                    <a:pt x="6637" y="9618"/>
                  </a:lnTo>
                  <a:lnTo>
                    <a:pt x="13212" y="3052"/>
                  </a:lnTo>
                  <a:cubicBezTo>
                    <a:pt x="13471" y="2784"/>
                    <a:pt x="13614" y="2445"/>
                    <a:pt x="13614" y="2079"/>
                  </a:cubicBezTo>
                  <a:lnTo>
                    <a:pt x="13614" y="2079"/>
                  </a:lnTo>
                  <a:cubicBezTo>
                    <a:pt x="13614" y="1705"/>
                    <a:pt x="13471" y="1366"/>
                    <a:pt x="13212" y="1098"/>
                  </a:cubicBezTo>
                  <a:lnTo>
                    <a:pt x="13212" y="1098"/>
                  </a:lnTo>
                  <a:cubicBezTo>
                    <a:pt x="12677" y="563"/>
                    <a:pt x="11803" y="563"/>
                    <a:pt x="11267" y="1098"/>
                  </a:cubicBezTo>
                  <a:lnTo>
                    <a:pt x="11267" y="1098"/>
                  </a:lnTo>
                  <a:lnTo>
                    <a:pt x="214" y="12160"/>
                  </a:lnTo>
                  <a:cubicBezTo>
                    <a:pt x="0" y="12365"/>
                    <a:pt x="0" y="12713"/>
                    <a:pt x="214" y="12927"/>
                  </a:cubicBezTo>
                  <a:lnTo>
                    <a:pt x="214" y="12927"/>
                  </a:lnTo>
                  <a:cubicBezTo>
                    <a:pt x="419" y="13132"/>
                    <a:pt x="767" y="13132"/>
                    <a:pt x="981" y="12927"/>
                  </a:cubicBezTo>
                  <a:lnTo>
                    <a:pt x="981" y="12927"/>
                  </a:lnTo>
                  <a:lnTo>
                    <a:pt x="12035" y="1865"/>
                  </a:lnTo>
                  <a:cubicBezTo>
                    <a:pt x="12142" y="1758"/>
                    <a:pt x="12338" y="1758"/>
                    <a:pt x="12445" y="1865"/>
                  </a:cubicBezTo>
                  <a:lnTo>
                    <a:pt x="12445" y="1865"/>
                  </a:lnTo>
                  <a:cubicBezTo>
                    <a:pt x="12498" y="1928"/>
                    <a:pt x="12534" y="1999"/>
                    <a:pt x="12534" y="2079"/>
                  </a:cubicBezTo>
                  <a:lnTo>
                    <a:pt x="12534" y="2079"/>
                  </a:lnTo>
                  <a:cubicBezTo>
                    <a:pt x="12534" y="2151"/>
                    <a:pt x="12498" y="2222"/>
                    <a:pt x="12445" y="2285"/>
                  </a:cubicBezTo>
                  <a:lnTo>
                    <a:pt x="12445" y="2285"/>
                  </a:lnTo>
                  <a:lnTo>
                    <a:pt x="5870" y="8859"/>
                  </a:lnTo>
                  <a:cubicBezTo>
                    <a:pt x="5415" y="9314"/>
                    <a:pt x="5415" y="10055"/>
                    <a:pt x="5870" y="10510"/>
                  </a:cubicBezTo>
                  <a:lnTo>
                    <a:pt x="5870" y="10510"/>
                  </a:lnTo>
                  <a:cubicBezTo>
                    <a:pt x="6325" y="10965"/>
                    <a:pt x="7066" y="10965"/>
                    <a:pt x="7521" y="10510"/>
                  </a:cubicBezTo>
                  <a:lnTo>
                    <a:pt x="7521" y="10510"/>
                  </a:lnTo>
                  <a:lnTo>
                    <a:pt x="9189" y="8841"/>
                  </a:lnTo>
                  <a:cubicBezTo>
                    <a:pt x="9456" y="8574"/>
                    <a:pt x="9894" y="8574"/>
                    <a:pt x="10161" y="8841"/>
                  </a:cubicBezTo>
                  <a:lnTo>
                    <a:pt x="10161" y="8841"/>
                  </a:lnTo>
                  <a:cubicBezTo>
                    <a:pt x="10429" y="9109"/>
                    <a:pt x="10429" y="9546"/>
                    <a:pt x="10161" y="9814"/>
                  </a:cubicBezTo>
                  <a:lnTo>
                    <a:pt x="10161" y="9814"/>
                  </a:lnTo>
                  <a:lnTo>
                    <a:pt x="2213" y="17754"/>
                  </a:lnTo>
                  <a:cubicBezTo>
                    <a:pt x="1615" y="18360"/>
                    <a:pt x="1615" y="19341"/>
                    <a:pt x="2213" y="19939"/>
                  </a:cubicBezTo>
                  <a:lnTo>
                    <a:pt x="2213" y="19939"/>
                  </a:lnTo>
                  <a:cubicBezTo>
                    <a:pt x="2819" y="20537"/>
                    <a:pt x="3800" y="20537"/>
                    <a:pt x="4398" y="19939"/>
                  </a:cubicBezTo>
                  <a:lnTo>
                    <a:pt x="4398" y="19939"/>
                  </a:lnTo>
                  <a:lnTo>
                    <a:pt x="23150" y="1187"/>
                  </a:lnTo>
                  <a:cubicBezTo>
                    <a:pt x="23284" y="1045"/>
                    <a:pt x="23507" y="1045"/>
                    <a:pt x="23641" y="1187"/>
                  </a:cubicBezTo>
                  <a:lnTo>
                    <a:pt x="23641" y="1187"/>
                  </a:lnTo>
                  <a:cubicBezTo>
                    <a:pt x="23775" y="1321"/>
                    <a:pt x="23775" y="1535"/>
                    <a:pt x="23641" y="1669"/>
                  </a:cubicBezTo>
                  <a:lnTo>
                    <a:pt x="23641" y="1669"/>
                  </a:lnTo>
                  <a:lnTo>
                    <a:pt x="312" y="24997"/>
                  </a:lnTo>
                  <a:cubicBezTo>
                    <a:pt x="107" y="25203"/>
                    <a:pt x="107" y="25550"/>
                    <a:pt x="312" y="25765"/>
                  </a:cubicBezTo>
                  <a:lnTo>
                    <a:pt x="312" y="25765"/>
                  </a:lnTo>
                  <a:cubicBezTo>
                    <a:pt x="419" y="25872"/>
                    <a:pt x="562" y="25916"/>
                    <a:pt x="696" y="25916"/>
                  </a:cubicBezTo>
                  <a:lnTo>
                    <a:pt x="696" y="25916"/>
                  </a:lnTo>
                  <a:cubicBezTo>
                    <a:pt x="839" y="25916"/>
                    <a:pt x="972" y="25872"/>
                    <a:pt x="1080" y="25765"/>
                  </a:cubicBezTo>
                  <a:lnTo>
                    <a:pt x="1080" y="25765"/>
                  </a:lnTo>
                  <a:lnTo>
                    <a:pt x="24408" y="2436"/>
                  </a:lnTo>
                  <a:cubicBezTo>
                    <a:pt x="24961" y="1883"/>
                    <a:pt x="24961" y="973"/>
                    <a:pt x="24408" y="420"/>
                  </a:cubicBezTo>
                  <a:lnTo>
                    <a:pt x="24408" y="420"/>
                  </a:lnTo>
                  <a:cubicBezTo>
                    <a:pt x="24132" y="135"/>
                    <a:pt x="23766" y="1"/>
                    <a:pt x="23400" y="1"/>
                  </a:cubicBezTo>
                  <a:lnTo>
                    <a:pt x="23400" y="1"/>
                  </a:lnTo>
                  <a:cubicBezTo>
                    <a:pt x="23034" y="1"/>
                    <a:pt x="22668" y="135"/>
                    <a:pt x="22383" y="420"/>
                  </a:cubicBezTo>
                </a:path>
              </a:pathLst>
            </a:custGeom>
            <a:solidFill>
              <a:srgbClr val="FE428C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528163" y="4694871"/>
              <a:ext cx="2747223" cy="2729729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rgbClr val="20A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5" name="Google Shape;435;p32"/>
          <p:cNvGrpSpPr/>
          <p:nvPr/>
        </p:nvGrpSpPr>
        <p:grpSpPr>
          <a:xfrm>
            <a:off x="-2080371" y="4335259"/>
            <a:ext cx="3398465" cy="2920544"/>
            <a:chOff x="-2080371" y="4335259"/>
            <a:chExt cx="3398465" cy="2920544"/>
          </a:xfrm>
        </p:grpSpPr>
        <p:sp>
          <p:nvSpPr>
            <p:cNvPr id="436" name="Google Shape;436;p32"/>
            <p:cNvSpPr/>
            <p:nvPr/>
          </p:nvSpPr>
          <p:spPr>
            <a:xfrm>
              <a:off x="-2080371" y="4335259"/>
              <a:ext cx="2692311" cy="2920544"/>
            </a:xfrm>
            <a:custGeom>
              <a:avLst/>
              <a:gdLst/>
              <a:ahLst/>
              <a:cxnLst/>
              <a:rect l="l" t="t" r="r" b="b"/>
              <a:pathLst>
                <a:path w="16621" h="18030" extrusionOk="0">
                  <a:moveTo>
                    <a:pt x="15639" y="161"/>
                  </a:moveTo>
                  <a:lnTo>
                    <a:pt x="652" y="15148"/>
                  </a:lnTo>
                  <a:cubicBezTo>
                    <a:pt x="1" y="15808"/>
                    <a:pt x="1" y="16879"/>
                    <a:pt x="652" y="17530"/>
                  </a:cubicBezTo>
                  <a:lnTo>
                    <a:pt x="652" y="17530"/>
                  </a:lnTo>
                  <a:cubicBezTo>
                    <a:pt x="982" y="17860"/>
                    <a:pt x="1410" y="18030"/>
                    <a:pt x="1847" y="18030"/>
                  </a:cubicBezTo>
                  <a:lnTo>
                    <a:pt x="1847" y="18030"/>
                  </a:lnTo>
                  <a:cubicBezTo>
                    <a:pt x="2276" y="18030"/>
                    <a:pt x="2713" y="17860"/>
                    <a:pt x="3034" y="17530"/>
                  </a:cubicBezTo>
                  <a:lnTo>
                    <a:pt x="3034" y="17530"/>
                  </a:lnTo>
                  <a:lnTo>
                    <a:pt x="10403" y="10170"/>
                  </a:lnTo>
                  <a:cubicBezTo>
                    <a:pt x="10617" y="9956"/>
                    <a:pt x="10617" y="9608"/>
                    <a:pt x="10403" y="9403"/>
                  </a:cubicBezTo>
                  <a:lnTo>
                    <a:pt x="10403" y="9403"/>
                  </a:lnTo>
                  <a:cubicBezTo>
                    <a:pt x="10189" y="9189"/>
                    <a:pt x="9850" y="9189"/>
                    <a:pt x="9636" y="9403"/>
                  </a:cubicBezTo>
                  <a:lnTo>
                    <a:pt x="9636" y="9403"/>
                  </a:lnTo>
                  <a:lnTo>
                    <a:pt x="2267" y="16763"/>
                  </a:lnTo>
                  <a:cubicBezTo>
                    <a:pt x="2035" y="17004"/>
                    <a:pt x="1651" y="17004"/>
                    <a:pt x="1419" y="16763"/>
                  </a:cubicBezTo>
                  <a:lnTo>
                    <a:pt x="1419" y="16763"/>
                  </a:lnTo>
                  <a:cubicBezTo>
                    <a:pt x="1187" y="16531"/>
                    <a:pt x="1187" y="16147"/>
                    <a:pt x="1419" y="15915"/>
                  </a:cubicBezTo>
                  <a:lnTo>
                    <a:pt x="1419" y="15915"/>
                  </a:lnTo>
                  <a:lnTo>
                    <a:pt x="16407" y="928"/>
                  </a:lnTo>
                  <a:cubicBezTo>
                    <a:pt x="16621" y="714"/>
                    <a:pt x="16621" y="375"/>
                    <a:pt x="16407" y="161"/>
                  </a:cubicBezTo>
                  <a:lnTo>
                    <a:pt x="16407" y="161"/>
                  </a:lnTo>
                  <a:cubicBezTo>
                    <a:pt x="16308" y="54"/>
                    <a:pt x="16166" y="0"/>
                    <a:pt x="16023" y="0"/>
                  </a:cubicBezTo>
                  <a:lnTo>
                    <a:pt x="16023" y="0"/>
                  </a:lnTo>
                  <a:cubicBezTo>
                    <a:pt x="15889" y="0"/>
                    <a:pt x="15746" y="54"/>
                    <a:pt x="15639" y="161"/>
                  </a:cubicBezTo>
                  <a:close/>
                </a:path>
              </a:pathLst>
            </a:custGeom>
            <a:solidFill>
              <a:srgbClr val="8EC983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-1141610" y="4377048"/>
              <a:ext cx="2459704" cy="1885962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rgbClr val="8EC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8" name="Google Shape;438;p32"/>
          <p:cNvGrpSpPr/>
          <p:nvPr/>
        </p:nvGrpSpPr>
        <p:grpSpPr>
          <a:xfrm>
            <a:off x="7927488" y="-2001094"/>
            <a:ext cx="3475929" cy="3413295"/>
            <a:chOff x="7927488" y="-2001094"/>
            <a:chExt cx="3475929" cy="3413295"/>
          </a:xfrm>
        </p:grpSpPr>
        <p:sp>
          <p:nvSpPr>
            <p:cNvPr id="439" name="Google Shape;439;p32"/>
            <p:cNvSpPr/>
            <p:nvPr/>
          </p:nvSpPr>
          <p:spPr>
            <a:xfrm>
              <a:off x="7927488" y="-629117"/>
              <a:ext cx="1864419" cy="1595528"/>
            </a:xfrm>
            <a:custGeom>
              <a:avLst/>
              <a:gdLst/>
              <a:ahLst/>
              <a:cxnLst/>
              <a:rect l="l" t="t" r="r" b="b"/>
              <a:pathLst>
                <a:path w="11510" h="9850" extrusionOk="0"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758" y="9849"/>
                  </a:moveTo>
                  <a:cubicBezTo>
                    <a:pt x="1348" y="9849"/>
                    <a:pt x="938" y="9689"/>
                    <a:pt x="625" y="9376"/>
                  </a:cubicBezTo>
                  <a:cubicBezTo>
                    <a:pt x="1" y="8752"/>
                    <a:pt x="1" y="7744"/>
                    <a:pt x="625" y="7119"/>
                  </a:cubicBezTo>
                  <a:lnTo>
                    <a:pt x="3890" y="3854"/>
                  </a:lnTo>
                  <a:cubicBezTo>
                    <a:pt x="4105" y="3640"/>
                    <a:pt x="4444" y="3640"/>
                    <a:pt x="4658" y="3854"/>
                  </a:cubicBezTo>
                  <a:cubicBezTo>
                    <a:pt x="4872" y="4059"/>
                    <a:pt x="4872" y="4407"/>
                    <a:pt x="4658" y="4622"/>
                  </a:cubicBezTo>
                  <a:lnTo>
                    <a:pt x="1393" y="7887"/>
                  </a:lnTo>
                  <a:cubicBezTo>
                    <a:pt x="1294" y="7985"/>
                    <a:pt x="1241" y="8110"/>
                    <a:pt x="1241" y="8252"/>
                  </a:cubicBezTo>
                  <a:cubicBezTo>
                    <a:pt x="1241" y="8386"/>
                    <a:pt x="1294" y="8520"/>
                    <a:pt x="1393" y="8609"/>
                  </a:cubicBezTo>
                  <a:cubicBezTo>
                    <a:pt x="1598" y="8814"/>
                    <a:pt x="1919" y="8814"/>
                    <a:pt x="2124" y="8618"/>
                  </a:cubicBezTo>
                  <a:cubicBezTo>
                    <a:pt x="6968" y="3828"/>
                    <a:pt x="10144" y="652"/>
                    <a:pt x="10456" y="286"/>
                  </a:cubicBezTo>
                  <a:cubicBezTo>
                    <a:pt x="10581" y="90"/>
                    <a:pt x="10840" y="0"/>
                    <a:pt x="11072" y="81"/>
                  </a:cubicBezTo>
                  <a:cubicBezTo>
                    <a:pt x="11357" y="170"/>
                    <a:pt x="11509" y="482"/>
                    <a:pt x="11420" y="759"/>
                  </a:cubicBezTo>
                  <a:cubicBezTo>
                    <a:pt x="11357" y="937"/>
                    <a:pt x="11348" y="982"/>
                    <a:pt x="7887" y="4425"/>
                  </a:cubicBezTo>
                  <a:cubicBezTo>
                    <a:pt x="6058" y="6245"/>
                    <a:pt x="3971" y="8315"/>
                    <a:pt x="2882" y="9385"/>
                  </a:cubicBezTo>
                  <a:cubicBezTo>
                    <a:pt x="2570" y="9698"/>
                    <a:pt x="2169" y="9849"/>
                    <a:pt x="1758" y="984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8430714" y="-2001094"/>
              <a:ext cx="2972703" cy="3413295"/>
            </a:xfrm>
            <a:custGeom>
              <a:avLst/>
              <a:gdLst/>
              <a:ahLst/>
              <a:cxnLst/>
              <a:rect l="l" t="t" r="r" b="b"/>
              <a:pathLst>
                <a:path w="18352" h="21072" extrusionOk="0">
                  <a:moveTo>
                    <a:pt x="18173" y="27"/>
                  </a:moveTo>
                  <a:lnTo>
                    <a:pt x="12258" y="5942"/>
                  </a:lnTo>
                  <a:cubicBezTo>
                    <a:pt x="11607" y="6593"/>
                    <a:pt x="11250" y="7449"/>
                    <a:pt x="11250" y="8359"/>
                  </a:cubicBezTo>
                  <a:lnTo>
                    <a:pt x="11250" y="8359"/>
                  </a:lnTo>
                  <a:cubicBezTo>
                    <a:pt x="11250" y="9216"/>
                    <a:pt x="10920" y="10027"/>
                    <a:pt x="10314" y="10634"/>
                  </a:cubicBezTo>
                  <a:lnTo>
                    <a:pt x="10314" y="10634"/>
                  </a:lnTo>
                  <a:lnTo>
                    <a:pt x="36" y="20911"/>
                  </a:lnTo>
                  <a:cubicBezTo>
                    <a:pt x="1" y="20947"/>
                    <a:pt x="1" y="21009"/>
                    <a:pt x="36" y="21045"/>
                  </a:cubicBezTo>
                  <a:lnTo>
                    <a:pt x="36" y="21045"/>
                  </a:lnTo>
                  <a:cubicBezTo>
                    <a:pt x="63" y="21063"/>
                    <a:pt x="81" y="21072"/>
                    <a:pt x="108" y="21072"/>
                  </a:cubicBezTo>
                  <a:lnTo>
                    <a:pt x="108" y="21072"/>
                  </a:lnTo>
                  <a:cubicBezTo>
                    <a:pt x="135" y="21072"/>
                    <a:pt x="161" y="21063"/>
                    <a:pt x="179" y="21045"/>
                  </a:cubicBezTo>
                  <a:lnTo>
                    <a:pt x="179" y="21045"/>
                  </a:lnTo>
                  <a:lnTo>
                    <a:pt x="10447" y="10777"/>
                  </a:lnTo>
                  <a:cubicBezTo>
                    <a:pt x="11099" y="10135"/>
                    <a:pt x="11455" y="9269"/>
                    <a:pt x="11455" y="8359"/>
                  </a:cubicBezTo>
                  <a:lnTo>
                    <a:pt x="11455" y="8359"/>
                  </a:lnTo>
                  <a:cubicBezTo>
                    <a:pt x="11455" y="7503"/>
                    <a:pt x="11786" y="6691"/>
                    <a:pt x="12392" y="6084"/>
                  </a:cubicBezTo>
                  <a:lnTo>
                    <a:pt x="12392" y="6084"/>
                  </a:lnTo>
                  <a:lnTo>
                    <a:pt x="18316" y="170"/>
                  </a:lnTo>
                  <a:cubicBezTo>
                    <a:pt x="18351" y="125"/>
                    <a:pt x="18351" y="63"/>
                    <a:pt x="18316" y="27"/>
                  </a:cubicBezTo>
                  <a:lnTo>
                    <a:pt x="18316" y="27"/>
                  </a:lnTo>
                  <a:cubicBezTo>
                    <a:pt x="18289" y="9"/>
                    <a:pt x="18271" y="0"/>
                    <a:pt x="18244" y="0"/>
                  </a:cubicBezTo>
                  <a:lnTo>
                    <a:pt x="18244" y="0"/>
                  </a:lnTo>
                  <a:cubicBezTo>
                    <a:pt x="18218" y="0"/>
                    <a:pt x="18191" y="9"/>
                    <a:pt x="18173" y="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1" name="Google Shape;441;p32"/>
          <p:cNvGrpSpPr/>
          <p:nvPr/>
        </p:nvGrpSpPr>
        <p:grpSpPr>
          <a:xfrm>
            <a:off x="-1729418" y="-1763320"/>
            <a:ext cx="5794751" cy="5561829"/>
            <a:chOff x="-1729418" y="-1763320"/>
            <a:chExt cx="5794751" cy="5561829"/>
          </a:xfrm>
        </p:grpSpPr>
        <p:sp>
          <p:nvSpPr>
            <p:cNvPr id="442" name="Google Shape;442;p32"/>
            <p:cNvSpPr/>
            <p:nvPr/>
          </p:nvSpPr>
          <p:spPr>
            <a:xfrm>
              <a:off x="-1507265" y="-1172240"/>
              <a:ext cx="4098319" cy="3423500"/>
            </a:xfrm>
            <a:custGeom>
              <a:avLst/>
              <a:gdLst/>
              <a:ahLst/>
              <a:cxnLst/>
              <a:rect l="l" t="t" r="r" b="b"/>
              <a:pathLst>
                <a:path w="25301" h="21135" extrusionOk="0">
                  <a:moveTo>
                    <a:pt x="589" y="21135"/>
                  </a:moveTo>
                  <a:cubicBezTo>
                    <a:pt x="456" y="21135"/>
                    <a:pt x="313" y="21081"/>
                    <a:pt x="206" y="20974"/>
                  </a:cubicBezTo>
                  <a:cubicBezTo>
                    <a:pt x="1" y="20769"/>
                    <a:pt x="1" y="20421"/>
                    <a:pt x="206" y="20216"/>
                  </a:cubicBezTo>
                  <a:lnTo>
                    <a:pt x="11107" y="9314"/>
                  </a:lnTo>
                  <a:cubicBezTo>
                    <a:pt x="11696" y="8726"/>
                    <a:pt x="12651" y="8726"/>
                    <a:pt x="13239" y="9314"/>
                  </a:cubicBezTo>
                  <a:cubicBezTo>
                    <a:pt x="13320" y="9395"/>
                    <a:pt x="13427" y="9439"/>
                    <a:pt x="13543" y="9439"/>
                  </a:cubicBezTo>
                  <a:cubicBezTo>
                    <a:pt x="13659" y="9439"/>
                    <a:pt x="13766" y="9395"/>
                    <a:pt x="13846" y="9314"/>
                  </a:cubicBezTo>
                  <a:lnTo>
                    <a:pt x="22714" y="447"/>
                  </a:lnTo>
                  <a:cubicBezTo>
                    <a:pt x="22999" y="161"/>
                    <a:pt x="23374" y="1"/>
                    <a:pt x="23784" y="1"/>
                  </a:cubicBezTo>
                  <a:cubicBezTo>
                    <a:pt x="24186" y="1"/>
                    <a:pt x="24569" y="161"/>
                    <a:pt x="24855" y="447"/>
                  </a:cubicBezTo>
                  <a:cubicBezTo>
                    <a:pt x="25140" y="732"/>
                    <a:pt x="25301" y="1116"/>
                    <a:pt x="25301" y="1517"/>
                  </a:cubicBezTo>
                  <a:cubicBezTo>
                    <a:pt x="25301" y="1928"/>
                    <a:pt x="25140" y="2302"/>
                    <a:pt x="24855" y="2588"/>
                  </a:cubicBezTo>
                  <a:lnTo>
                    <a:pt x="22491" y="4961"/>
                  </a:lnTo>
                  <a:cubicBezTo>
                    <a:pt x="22276" y="5166"/>
                    <a:pt x="21929" y="5166"/>
                    <a:pt x="21723" y="4961"/>
                  </a:cubicBezTo>
                  <a:cubicBezTo>
                    <a:pt x="21509" y="4747"/>
                    <a:pt x="21509" y="4399"/>
                    <a:pt x="21723" y="4194"/>
                  </a:cubicBezTo>
                  <a:lnTo>
                    <a:pt x="24087" y="1821"/>
                  </a:lnTo>
                  <a:cubicBezTo>
                    <a:pt x="24257" y="1651"/>
                    <a:pt x="24257" y="1384"/>
                    <a:pt x="24087" y="1214"/>
                  </a:cubicBezTo>
                  <a:cubicBezTo>
                    <a:pt x="23918" y="1045"/>
                    <a:pt x="23641" y="1045"/>
                    <a:pt x="23481" y="1214"/>
                  </a:cubicBezTo>
                  <a:lnTo>
                    <a:pt x="14613" y="10082"/>
                  </a:lnTo>
                  <a:cubicBezTo>
                    <a:pt x="14024" y="10670"/>
                    <a:pt x="13061" y="10670"/>
                    <a:pt x="12472" y="10082"/>
                  </a:cubicBezTo>
                  <a:cubicBezTo>
                    <a:pt x="12392" y="10001"/>
                    <a:pt x="12285" y="9957"/>
                    <a:pt x="12178" y="9957"/>
                  </a:cubicBezTo>
                  <a:cubicBezTo>
                    <a:pt x="12062" y="9957"/>
                    <a:pt x="11955" y="10001"/>
                    <a:pt x="11875" y="10082"/>
                  </a:cubicBezTo>
                  <a:lnTo>
                    <a:pt x="973" y="20974"/>
                  </a:lnTo>
                  <a:cubicBezTo>
                    <a:pt x="875" y="21081"/>
                    <a:pt x="732" y="21135"/>
                    <a:pt x="589" y="21135"/>
                  </a:cubicBezTo>
                </a:path>
              </a:pathLst>
            </a:custGeom>
            <a:solidFill>
              <a:srgbClr val="3C5BD0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1318110" y="-1763320"/>
              <a:ext cx="2747223" cy="2729729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-1729418" y="863491"/>
              <a:ext cx="2680676" cy="2935018"/>
            </a:xfrm>
            <a:custGeom>
              <a:avLst/>
              <a:gdLst/>
              <a:ahLst/>
              <a:cxnLst/>
              <a:rect l="l" t="t" r="r" b="b"/>
              <a:pathLst>
                <a:path w="16460" h="18022" extrusionOk="0">
                  <a:moveTo>
                    <a:pt x="13587" y="492"/>
                  </a:moveTo>
                  <a:lnTo>
                    <a:pt x="6219" y="7860"/>
                  </a:lnTo>
                  <a:cubicBezTo>
                    <a:pt x="6005" y="8074"/>
                    <a:pt x="6005" y="8413"/>
                    <a:pt x="6219" y="8628"/>
                  </a:cubicBezTo>
                  <a:lnTo>
                    <a:pt x="6219" y="8628"/>
                  </a:lnTo>
                  <a:cubicBezTo>
                    <a:pt x="6433" y="8842"/>
                    <a:pt x="6772" y="8842"/>
                    <a:pt x="6986" y="8628"/>
                  </a:cubicBezTo>
                  <a:lnTo>
                    <a:pt x="6986" y="8628"/>
                  </a:lnTo>
                  <a:lnTo>
                    <a:pt x="14355" y="1259"/>
                  </a:lnTo>
                  <a:cubicBezTo>
                    <a:pt x="14471" y="1152"/>
                    <a:pt x="14613" y="1089"/>
                    <a:pt x="14774" y="1089"/>
                  </a:cubicBezTo>
                  <a:lnTo>
                    <a:pt x="14774" y="1089"/>
                  </a:lnTo>
                  <a:cubicBezTo>
                    <a:pt x="14935" y="1089"/>
                    <a:pt x="15086" y="1152"/>
                    <a:pt x="15202" y="1259"/>
                  </a:cubicBezTo>
                  <a:lnTo>
                    <a:pt x="15202" y="1259"/>
                  </a:lnTo>
                  <a:cubicBezTo>
                    <a:pt x="15318" y="1375"/>
                    <a:pt x="15381" y="1526"/>
                    <a:pt x="15381" y="1687"/>
                  </a:cubicBezTo>
                  <a:lnTo>
                    <a:pt x="15381" y="1687"/>
                  </a:lnTo>
                  <a:cubicBezTo>
                    <a:pt x="15381" y="1848"/>
                    <a:pt x="15318" y="1999"/>
                    <a:pt x="15202" y="2115"/>
                  </a:cubicBezTo>
                  <a:lnTo>
                    <a:pt x="15202" y="2115"/>
                  </a:lnTo>
                  <a:lnTo>
                    <a:pt x="215" y="17103"/>
                  </a:lnTo>
                  <a:cubicBezTo>
                    <a:pt x="1" y="17308"/>
                    <a:pt x="1" y="17656"/>
                    <a:pt x="215" y="17870"/>
                  </a:cubicBezTo>
                  <a:lnTo>
                    <a:pt x="215" y="17870"/>
                  </a:lnTo>
                  <a:cubicBezTo>
                    <a:pt x="322" y="17977"/>
                    <a:pt x="456" y="18021"/>
                    <a:pt x="598" y="18021"/>
                  </a:cubicBezTo>
                  <a:lnTo>
                    <a:pt x="598" y="18021"/>
                  </a:lnTo>
                  <a:cubicBezTo>
                    <a:pt x="732" y="18021"/>
                    <a:pt x="875" y="17977"/>
                    <a:pt x="982" y="17870"/>
                  </a:cubicBezTo>
                  <a:lnTo>
                    <a:pt x="982" y="17870"/>
                  </a:lnTo>
                  <a:lnTo>
                    <a:pt x="15969" y="2882"/>
                  </a:lnTo>
                  <a:cubicBezTo>
                    <a:pt x="16291" y="2561"/>
                    <a:pt x="16460" y="2133"/>
                    <a:pt x="16460" y="1687"/>
                  </a:cubicBezTo>
                  <a:lnTo>
                    <a:pt x="16460" y="1687"/>
                  </a:lnTo>
                  <a:cubicBezTo>
                    <a:pt x="16460" y="1241"/>
                    <a:pt x="16291" y="813"/>
                    <a:pt x="15969" y="492"/>
                  </a:cubicBezTo>
                  <a:lnTo>
                    <a:pt x="15969" y="492"/>
                  </a:lnTo>
                  <a:cubicBezTo>
                    <a:pt x="15648" y="179"/>
                    <a:pt x="15229" y="1"/>
                    <a:pt x="14774" y="1"/>
                  </a:cubicBezTo>
                  <a:lnTo>
                    <a:pt x="14774" y="1"/>
                  </a:lnTo>
                  <a:cubicBezTo>
                    <a:pt x="14328" y="1"/>
                    <a:pt x="13909" y="179"/>
                    <a:pt x="13587" y="492"/>
                  </a:cubicBezTo>
                </a:path>
              </a:pathLst>
            </a:custGeom>
            <a:solidFill>
              <a:srgbClr val="20A2CB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ctrTitle"/>
          </p:nvPr>
        </p:nvSpPr>
        <p:spPr>
          <a:xfrm>
            <a:off x="2129850" y="1412200"/>
            <a:ext cx="48843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 dirty="0"/>
              <a:t>Test Case  </a:t>
            </a:r>
            <a:br>
              <a:rPr lang="en-US" altLang="en-GB" sz="4400" dirty="0"/>
            </a:br>
            <a:r>
              <a:rPr lang="en-US" altLang="en-GB" sz="4400" dirty="0"/>
              <a:t>(E-Fishery)</a:t>
            </a:r>
            <a:endParaRPr lang="en-US" altLang="en-GB" sz="4400" b="1" dirty="0">
              <a:solidFill>
                <a:schemeClr val="accent2"/>
              </a:solidFill>
            </a:endParaRPr>
          </a:p>
        </p:txBody>
      </p:sp>
      <p:sp>
        <p:nvSpPr>
          <p:cNvPr id="469" name="Google Shape;469;p37"/>
          <p:cNvSpPr txBox="1">
            <a:spLocks noGrp="1"/>
          </p:cNvSpPr>
          <p:nvPr>
            <p:ph type="subTitle" idx="1"/>
          </p:nvPr>
        </p:nvSpPr>
        <p:spPr>
          <a:xfrm>
            <a:off x="2823150" y="3255500"/>
            <a:ext cx="3497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  <a:r>
              <a:rPr lang="en-US" dirty="0" err="1"/>
              <a:t>Achmad</a:t>
            </a:r>
            <a:r>
              <a:rPr lang="en-US" dirty="0"/>
              <a:t> Ridho</a:t>
            </a:r>
            <a:endParaRPr dirty="0"/>
          </a:p>
        </p:txBody>
      </p:sp>
      <p:sp>
        <p:nvSpPr>
          <p:cNvPr id="2" name="Google Shape;469;p37"/>
          <p:cNvSpPr txBox="1"/>
          <p:nvPr/>
        </p:nvSpPr>
        <p:spPr>
          <a:xfrm>
            <a:off x="1391550" y="4536000"/>
            <a:ext cx="3497700" cy="8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l"/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Date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/>
            <a:r>
              <a:rPr lang="en-US" dirty="0">
                <a:solidFill>
                  <a:schemeClr val="tx1"/>
                </a:solidFill>
              </a:rPr>
              <a:t>17 Juni 2024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Precission Score</a:t>
            </a:r>
            <a:endParaRPr lang="en-US" i="1" dirty="0"/>
          </a:p>
        </p:txBody>
      </p:sp>
      <p:sp>
        <p:nvSpPr>
          <p:cNvPr id="514" name="Google Shape;514;p42"/>
          <p:cNvSpPr txBox="1">
            <a:spLocks noGrp="1"/>
          </p:cNvSpPr>
          <p:nvPr>
            <p:ph type="subTitle" idx="2"/>
          </p:nvPr>
        </p:nvSpPr>
        <p:spPr>
          <a:xfrm>
            <a:off x="720000" y="1470000"/>
            <a:ext cx="7059895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D" sz="1100" b="0" i="1" dirty="0" err="1">
                <a:solidFill>
                  <a:schemeClr val="tx1"/>
                </a:solidFill>
                <a:effectLst/>
                <a:latin typeface="Nunito" pitchFamily="2" charset="0"/>
              </a:rPr>
              <a:t>Precission Score</a:t>
            </a:r>
            <a:r>
              <a:rPr lang="en-US" altLang="en-ID" sz="11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 merupakan rasio prediksi benar di bandingkan dengan keseluruhan hasil yang dip prediksi</a:t>
            </a:r>
            <a:r>
              <a:rPr lang="en-US" altLang="en-ID" sz="1100" dirty="0" err="1">
                <a:solidFill>
                  <a:srgbClr val="E6E6E6"/>
                </a:solidFill>
                <a:latin typeface="Nunito" pitchFamily="2" charset="0"/>
              </a:rPr>
              <a:t>, </a:t>
            </a:r>
            <a:r>
              <a:rPr lang="en-US" altLang="en-ID" sz="1600" dirty="0" err="1">
                <a:solidFill>
                  <a:srgbClr val="E6E6E6"/>
                </a:solidFill>
                <a:latin typeface="Nunito" pitchFamily="2" charset="0"/>
              </a:rPr>
              <a:t>semakin tinggi nilai </a:t>
            </a:r>
            <a:r>
              <a:rPr lang="en-US" altLang="en-ID" sz="1600" i="1" dirty="0" err="1">
                <a:solidFill>
                  <a:srgbClr val="E6E6E6"/>
                </a:solidFill>
                <a:latin typeface="Nunito" pitchFamily="2" charset="0"/>
              </a:rPr>
              <a:t>precission score </a:t>
            </a:r>
            <a:r>
              <a:rPr lang="en-US" altLang="en-ID" sz="1600" dirty="0" err="1">
                <a:solidFill>
                  <a:srgbClr val="E6E6E6"/>
                </a:solidFill>
                <a:latin typeface="Nunito" pitchFamily="2" charset="0"/>
              </a:rPr>
              <a:t>semakin baik kualitas model yang dihasilkan</a:t>
            </a:r>
            <a:r>
              <a:rPr lang="en-ID" sz="1100" dirty="0">
                <a:solidFill>
                  <a:srgbClr val="E6E6E6"/>
                </a:solidFill>
                <a:latin typeface="Nunito" pitchFamily="2" charset="0"/>
              </a:rPr>
              <a:t>.</a:t>
            </a:r>
            <a:r>
              <a:rPr lang="en-US" altLang="en-ID" sz="1100" dirty="0">
                <a:solidFill>
                  <a:srgbClr val="E6E6E6"/>
                </a:solidFill>
                <a:latin typeface="Nunito" pitchFamily="2" charset="0"/>
              </a:rPr>
              <a:t> Dimana rumus </a:t>
            </a:r>
            <a:r>
              <a:rPr lang="en-US" altLang="en-ID" sz="1100" i="1" dirty="0">
                <a:solidFill>
                  <a:srgbClr val="E6E6E6"/>
                </a:solidFill>
                <a:latin typeface="Nunito" pitchFamily="2" charset="0"/>
              </a:rPr>
              <a:t>precission score</a:t>
            </a:r>
            <a:r>
              <a:rPr lang="en-US" altLang="en-ID" sz="1100" dirty="0">
                <a:solidFill>
                  <a:srgbClr val="E6E6E6"/>
                </a:solidFill>
                <a:latin typeface="Nunito" pitchFamily="2" charset="0"/>
              </a:rPr>
              <a:t> sebagai berikut :</a:t>
            </a:r>
            <a:endParaRPr lang="en-US" altLang="en-ID" sz="1100" b="0" i="0" dirty="0">
              <a:solidFill>
                <a:srgbClr val="E6E6E6"/>
              </a:solidFill>
              <a:effectLst/>
              <a:latin typeface="Nuni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060" y="2710180"/>
            <a:ext cx="3983990" cy="1537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9165"/>
            <a:ext cx="4402455" cy="1639570"/>
          </a:xfrm>
        </p:spPr>
        <p:txBody>
          <a:bodyPr/>
          <a:lstStyle/>
          <a:p>
            <a:r>
              <a:rPr lang="en-US" b="0" dirty="0"/>
              <a:t>Hasil Analisa</a:t>
            </a:r>
            <a:endParaRPr lang="en-ID" b="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487781" y="1280608"/>
            <a:ext cx="1467900" cy="1031100"/>
          </a:xfrm>
        </p:spPr>
        <p:txBody>
          <a:bodyPr/>
          <a:lstStyle/>
          <a:p>
            <a:r>
              <a:rPr lang="en-US" b="0" dirty="0"/>
              <a:t>03</a:t>
            </a:r>
            <a:endParaRPr lang="en-ID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Spesifikasi Data</a:t>
            </a:r>
            <a:endParaRPr lang="en-US" altLang="en-GB" dirty="0"/>
          </a:p>
        </p:txBody>
      </p:sp>
      <p:sp>
        <p:nvSpPr>
          <p:cNvPr id="514" name="Google Shape;514;p42"/>
          <p:cNvSpPr txBox="1">
            <a:spLocks noGrp="1"/>
          </p:cNvSpPr>
          <p:nvPr>
            <p:ph type="subTitle" idx="2"/>
          </p:nvPr>
        </p:nvSpPr>
        <p:spPr>
          <a:xfrm>
            <a:off x="732700" y="1478598"/>
            <a:ext cx="3921576" cy="2858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latin typeface="Nunito" pitchFamily="2" charset="0"/>
              </a:rPr>
              <a:t>Dataset yang digunakan adalah dataset iris, </a:t>
            </a:r>
            <a:r>
              <a:rPr lang="en-US" sz="1100" dirty="0" err="1">
                <a:latin typeface="Nunito" pitchFamily="2" charset="0"/>
              </a:rPr>
              <a:t>dimana data tersebut merupakan data mengenai bunga iris dengan 3 variasi yang berbeda, yaitu setosa, versicolor dan virginica. </a:t>
            </a:r>
            <a:r>
              <a:rPr lang="en-US" sz="1100" dirty="0">
                <a:latin typeface="Nunito" pitchFamily="2" charset="0"/>
              </a:rPr>
              <a:t>Data dilakukan split antara data train dan data valid dengan menggunakan perbandingan </a:t>
            </a:r>
            <a:r>
              <a:rPr lang="en-US" sz="1100" i="1" dirty="0">
                <a:latin typeface="Nunito" pitchFamily="2" charset="0"/>
              </a:rPr>
              <a:t>ratio </a:t>
            </a:r>
            <a:r>
              <a:rPr lang="en-US" sz="1100" dirty="0">
                <a:latin typeface="Nunito" pitchFamily="2" charset="0"/>
              </a:rPr>
              <a:t>antara 80 : 20 (train : valid). Setelah itu akan dilakukan training dan testing untuk mendapatkan </a:t>
            </a:r>
            <a:r>
              <a:rPr lang="en-US" sz="1100" i="1" dirty="0">
                <a:latin typeface="Nunito" pitchFamily="2" charset="0"/>
              </a:rPr>
              <a:t>model</a:t>
            </a:r>
            <a:r>
              <a:rPr lang="en-US" sz="1100" dirty="0">
                <a:latin typeface="Nunito" pitchFamily="2" charset="0"/>
              </a:rPr>
              <a:t> yang terbaik.</a:t>
            </a:r>
            <a:endParaRPr sz="1100" dirty="0">
              <a:latin typeface="Nunito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320" y="1809115"/>
            <a:ext cx="406971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"/>
          <p:cNvSpPr txBox="1">
            <a:spLocks noGrp="1"/>
          </p:cNvSpPr>
          <p:nvPr>
            <p:ph type="subTitle" idx="2"/>
          </p:nvPr>
        </p:nvSpPr>
        <p:spPr>
          <a:xfrm>
            <a:off x="6551295" y="847725"/>
            <a:ext cx="2271395" cy="364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chemeClr val="tx1"/>
                </a:solidFill>
                <a:effectLst/>
                <a:latin typeface="Nunito" pitchFamily="2" charset="0"/>
              </a:rPr>
              <a:t>Dari hasil analisa dataset terhadap </a:t>
            </a:r>
            <a:r>
              <a:rPr lang="en-US" sz="1100" b="0" i="1" dirty="0" err="1">
                <a:solidFill>
                  <a:schemeClr val="tx1"/>
                </a:solidFill>
                <a:effectLst/>
                <a:latin typeface="Nunito" pitchFamily="2" charset="0"/>
              </a:rPr>
              <a:t>accuracy score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Nunito" pitchFamily="2" charset="0"/>
              </a:rPr>
              <a:t> di dapatkan bahwa LogisticRegression dan SupportVector yang menghasilkan akurasi tertinggi.</a:t>
            </a:r>
            <a:endParaRPr lang="en-US" sz="1100" b="0" dirty="0">
              <a:solidFill>
                <a:srgbClr val="E6E6E6"/>
              </a:solidFill>
              <a:effectLst/>
              <a:latin typeface="Nunito" pitchFamily="2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886460" y="693420"/>
          <a:ext cx="5543550" cy="395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"/>
          <p:cNvSpPr txBox="1">
            <a:spLocks noGrp="1"/>
          </p:cNvSpPr>
          <p:nvPr>
            <p:ph type="subTitle" idx="2"/>
          </p:nvPr>
        </p:nvSpPr>
        <p:spPr>
          <a:xfrm>
            <a:off x="6559550" y="855980"/>
            <a:ext cx="2271395" cy="364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chemeClr val="tx1"/>
                </a:solidFill>
                <a:effectLst/>
                <a:latin typeface="Nunito" pitchFamily="2" charset="0"/>
              </a:rPr>
              <a:t>Dari hasil analisa dataset terhadap F1</a:t>
            </a:r>
            <a:r>
              <a:rPr lang="en-US" sz="1100" b="0" i="1" dirty="0" err="1">
                <a:solidFill>
                  <a:schemeClr val="tx1"/>
                </a:solidFill>
                <a:effectLst/>
                <a:latin typeface="Nunito" pitchFamily="2" charset="0"/>
              </a:rPr>
              <a:t> score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Nunito" pitchFamily="2" charset="0"/>
              </a:rPr>
              <a:t> di dapatkan bahwa LogisticRegression dan SupportVector yang menghasilkan F1 s</a:t>
            </a:r>
            <a:r>
              <a:rPr lang="en-US" sz="1100" b="0" i="1" dirty="0" err="1">
                <a:solidFill>
                  <a:schemeClr val="tx1"/>
                </a:solidFill>
                <a:effectLst/>
                <a:latin typeface="Nunito" pitchFamily="2" charset="0"/>
              </a:rPr>
              <a:t>core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Nunito" pitchFamily="2" charset="0"/>
              </a:rPr>
              <a:t> tertinggi.</a:t>
            </a:r>
            <a:endParaRPr lang="en-US" sz="1100" b="0" dirty="0">
              <a:solidFill>
                <a:srgbClr val="E6E6E6"/>
              </a:solidFill>
              <a:effectLst/>
              <a:latin typeface="Nunito" pitchFamily="2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894715" y="701675"/>
          <a:ext cx="5543550" cy="395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"/>
          <p:cNvSpPr txBox="1">
            <a:spLocks noGrp="1"/>
          </p:cNvSpPr>
          <p:nvPr>
            <p:ph type="subTitle" idx="2"/>
          </p:nvPr>
        </p:nvSpPr>
        <p:spPr>
          <a:xfrm>
            <a:off x="6551295" y="847725"/>
            <a:ext cx="2271395" cy="364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dirty="0" err="1">
                <a:solidFill>
                  <a:schemeClr val="tx1"/>
                </a:solidFill>
                <a:effectLst/>
                <a:latin typeface="Nunito" pitchFamily="2" charset="0"/>
              </a:rPr>
              <a:t>Dari hasil analisa dataset terhadap </a:t>
            </a:r>
            <a:r>
              <a:rPr lang="en-US" sz="1100" b="0" i="1" dirty="0" err="1">
                <a:solidFill>
                  <a:schemeClr val="tx1"/>
                </a:solidFill>
                <a:effectLst/>
                <a:latin typeface="Nunito" pitchFamily="2" charset="0"/>
              </a:rPr>
              <a:t>accuracy score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Nunito" pitchFamily="2" charset="0"/>
              </a:rPr>
              <a:t> di dapatkan bahwa LogisticRegression yang menghasilkan </a:t>
            </a:r>
            <a:r>
              <a:rPr lang="en-US" sz="1100" b="0" i="1" dirty="0" err="1">
                <a:solidFill>
                  <a:schemeClr val="tx1"/>
                </a:solidFill>
                <a:effectLst/>
                <a:latin typeface="Nunito" pitchFamily="2" charset="0"/>
              </a:rPr>
              <a:t>precission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Nunito" pitchFamily="2" charset="0"/>
              </a:rPr>
              <a:t> tertinggi.</a:t>
            </a:r>
            <a:endParaRPr lang="en-US" sz="1100" b="0" dirty="0">
              <a:solidFill>
                <a:srgbClr val="E6E6E6"/>
              </a:solidFill>
              <a:effectLst/>
              <a:latin typeface="Nunito" pitchFamily="2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886460" y="693420"/>
          <a:ext cx="5543550" cy="395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4"/>
          <p:cNvSpPr/>
          <p:nvPr/>
        </p:nvSpPr>
        <p:spPr>
          <a:xfrm>
            <a:off x="1703975" y="1320084"/>
            <a:ext cx="2988807" cy="3431733"/>
          </a:xfrm>
          <a:custGeom>
            <a:avLst/>
            <a:gdLst/>
            <a:ahLst/>
            <a:cxnLst/>
            <a:rect l="l" t="t" r="r" b="b"/>
            <a:pathLst>
              <a:path w="18352" h="21072" extrusionOk="0">
                <a:moveTo>
                  <a:pt x="18173" y="27"/>
                </a:moveTo>
                <a:lnTo>
                  <a:pt x="12258" y="5942"/>
                </a:lnTo>
                <a:cubicBezTo>
                  <a:pt x="11607" y="6593"/>
                  <a:pt x="11250" y="7449"/>
                  <a:pt x="11250" y="8359"/>
                </a:cubicBezTo>
                <a:lnTo>
                  <a:pt x="11250" y="8359"/>
                </a:lnTo>
                <a:cubicBezTo>
                  <a:pt x="11250" y="9216"/>
                  <a:pt x="10920" y="10027"/>
                  <a:pt x="10314" y="10634"/>
                </a:cubicBezTo>
                <a:lnTo>
                  <a:pt x="10314" y="10634"/>
                </a:lnTo>
                <a:lnTo>
                  <a:pt x="36" y="20911"/>
                </a:lnTo>
                <a:cubicBezTo>
                  <a:pt x="1" y="20947"/>
                  <a:pt x="1" y="21009"/>
                  <a:pt x="36" y="21045"/>
                </a:cubicBezTo>
                <a:lnTo>
                  <a:pt x="36" y="21045"/>
                </a:lnTo>
                <a:cubicBezTo>
                  <a:pt x="63" y="21063"/>
                  <a:pt x="81" y="21072"/>
                  <a:pt x="108" y="21072"/>
                </a:cubicBezTo>
                <a:lnTo>
                  <a:pt x="108" y="21072"/>
                </a:lnTo>
                <a:cubicBezTo>
                  <a:pt x="135" y="21072"/>
                  <a:pt x="161" y="21063"/>
                  <a:pt x="179" y="21045"/>
                </a:cubicBezTo>
                <a:lnTo>
                  <a:pt x="179" y="21045"/>
                </a:lnTo>
                <a:lnTo>
                  <a:pt x="10447" y="10777"/>
                </a:lnTo>
                <a:cubicBezTo>
                  <a:pt x="11099" y="10135"/>
                  <a:pt x="11455" y="9269"/>
                  <a:pt x="11455" y="8359"/>
                </a:cubicBezTo>
                <a:lnTo>
                  <a:pt x="11455" y="8359"/>
                </a:lnTo>
                <a:cubicBezTo>
                  <a:pt x="11455" y="7503"/>
                  <a:pt x="11786" y="6691"/>
                  <a:pt x="12392" y="6084"/>
                </a:cubicBezTo>
                <a:lnTo>
                  <a:pt x="12392" y="6084"/>
                </a:lnTo>
                <a:lnTo>
                  <a:pt x="18316" y="170"/>
                </a:lnTo>
                <a:cubicBezTo>
                  <a:pt x="18351" y="125"/>
                  <a:pt x="18351" y="63"/>
                  <a:pt x="18316" y="27"/>
                </a:cubicBezTo>
                <a:lnTo>
                  <a:pt x="18316" y="27"/>
                </a:lnTo>
                <a:cubicBezTo>
                  <a:pt x="18289" y="9"/>
                  <a:pt x="18271" y="0"/>
                  <a:pt x="18244" y="0"/>
                </a:cubicBezTo>
                <a:lnTo>
                  <a:pt x="18244" y="0"/>
                </a:lnTo>
                <a:cubicBezTo>
                  <a:pt x="18218" y="0"/>
                  <a:pt x="18191" y="9"/>
                  <a:pt x="18173" y="2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p54"/>
          <p:cNvSpPr/>
          <p:nvPr/>
        </p:nvSpPr>
        <p:spPr>
          <a:xfrm>
            <a:off x="1824763" y="331121"/>
            <a:ext cx="2747223" cy="2729729"/>
          </a:xfrm>
          <a:custGeom>
            <a:avLst/>
            <a:gdLst/>
            <a:ahLst/>
            <a:cxnLst/>
            <a:rect l="l" t="t" r="r" b="b"/>
            <a:pathLst>
              <a:path w="16960" h="16852" extrusionOk="0">
                <a:moveTo>
                  <a:pt x="16192" y="27"/>
                </a:moveTo>
                <a:cubicBezTo>
                  <a:pt x="16023" y="81"/>
                  <a:pt x="16023" y="89"/>
                  <a:pt x="13454" y="2641"/>
                </a:cubicBezTo>
                <a:lnTo>
                  <a:pt x="13454" y="2641"/>
                </a:lnTo>
                <a:cubicBezTo>
                  <a:pt x="12142" y="3952"/>
                  <a:pt x="10322" y="5781"/>
                  <a:pt x="8039" y="8065"/>
                </a:cubicBezTo>
                <a:lnTo>
                  <a:pt x="8039" y="8065"/>
                </a:lnTo>
                <a:cubicBezTo>
                  <a:pt x="4158" y="11954"/>
                  <a:pt x="250" y="15889"/>
                  <a:pt x="215" y="15933"/>
                </a:cubicBezTo>
                <a:lnTo>
                  <a:pt x="215" y="15933"/>
                </a:lnTo>
                <a:cubicBezTo>
                  <a:pt x="1" y="16147"/>
                  <a:pt x="1" y="16486"/>
                  <a:pt x="215" y="16700"/>
                </a:cubicBezTo>
                <a:lnTo>
                  <a:pt x="215" y="16700"/>
                </a:lnTo>
                <a:cubicBezTo>
                  <a:pt x="322" y="16807"/>
                  <a:pt x="456" y="16852"/>
                  <a:pt x="598" y="16852"/>
                </a:cubicBezTo>
                <a:lnTo>
                  <a:pt x="598" y="16852"/>
                </a:lnTo>
                <a:cubicBezTo>
                  <a:pt x="732" y="16852"/>
                  <a:pt x="875" y="16798"/>
                  <a:pt x="982" y="16700"/>
                </a:cubicBezTo>
                <a:lnTo>
                  <a:pt x="982" y="16700"/>
                </a:lnTo>
                <a:cubicBezTo>
                  <a:pt x="7013" y="10625"/>
                  <a:pt x="16121" y="1481"/>
                  <a:pt x="16692" y="982"/>
                </a:cubicBezTo>
                <a:lnTo>
                  <a:pt x="16692" y="982"/>
                </a:lnTo>
                <a:cubicBezTo>
                  <a:pt x="16870" y="839"/>
                  <a:pt x="16960" y="598"/>
                  <a:pt x="16879" y="375"/>
                </a:cubicBezTo>
                <a:lnTo>
                  <a:pt x="16879" y="375"/>
                </a:lnTo>
                <a:cubicBezTo>
                  <a:pt x="16808" y="143"/>
                  <a:pt x="16594" y="0"/>
                  <a:pt x="16371" y="0"/>
                </a:cubicBezTo>
                <a:lnTo>
                  <a:pt x="16371" y="0"/>
                </a:lnTo>
                <a:cubicBezTo>
                  <a:pt x="16308" y="0"/>
                  <a:pt x="16255" y="9"/>
                  <a:pt x="16192" y="2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1" name="Google Shape;661;p54"/>
          <p:cNvSpPr txBox="1">
            <a:spLocks noGrp="1"/>
          </p:cNvSpPr>
          <p:nvPr>
            <p:ph type="title"/>
          </p:nvPr>
        </p:nvSpPr>
        <p:spPr>
          <a:xfrm>
            <a:off x="5274945" y="2216150"/>
            <a:ext cx="3572510" cy="163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Kesimpulan dan Saran</a:t>
            </a:r>
            <a:endParaRPr lang="en-US" altLang="en-GB" dirty="0"/>
          </a:p>
        </p:txBody>
      </p:sp>
      <p:sp>
        <p:nvSpPr>
          <p:cNvPr id="662" name="Google Shape;662;p54"/>
          <p:cNvSpPr txBox="1">
            <a:spLocks noGrp="1"/>
          </p:cNvSpPr>
          <p:nvPr>
            <p:ph type="title" idx="3"/>
          </p:nvPr>
        </p:nvSpPr>
        <p:spPr>
          <a:xfrm>
            <a:off x="5274731" y="1287808"/>
            <a:ext cx="1467900" cy="10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04</a:t>
            </a:r>
            <a:endParaRPr lang="en-US" alt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Kesimpulan</a:t>
            </a:r>
            <a:endParaRPr lang="en-US" altLang="en-GB" dirty="0"/>
          </a:p>
        </p:txBody>
      </p:sp>
      <p:sp>
        <p:nvSpPr>
          <p:cNvPr id="514" name="Google Shape;514;p42"/>
          <p:cNvSpPr txBox="1">
            <a:spLocks noGrp="1"/>
          </p:cNvSpPr>
          <p:nvPr>
            <p:ph type="subTitle" idx="2"/>
          </p:nvPr>
        </p:nvSpPr>
        <p:spPr>
          <a:xfrm>
            <a:off x="4766220" y="1332548"/>
            <a:ext cx="3921576" cy="2858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Nunito" pitchFamily="2" charset="0"/>
              </a:rPr>
              <a:t>Dari hasil analisa pada dataset Iris, didapatkan model LogisticRegression adalah model terbaik, dimana </a:t>
            </a:r>
            <a:r>
              <a:rPr lang="en-US" sz="1600" dirty="0">
                <a:latin typeface="Nunito" pitchFamily="2" charset="0"/>
              </a:rPr>
              <a:t>model LogisticRegression menghasilkan accuracy score, F1 score dan precission score tertinggi </a:t>
            </a:r>
            <a:r>
              <a:rPr lang="en-US" sz="1100" dirty="0">
                <a:latin typeface="Nunito" pitchFamily="2" charset="0"/>
              </a:rPr>
              <a:t>di bandingkan dengan model-model lainnya dengan rata-rata 98%.</a:t>
            </a:r>
            <a:endParaRPr sz="1100" dirty="0">
              <a:latin typeface="Nunito" pitchFamily="2" charset="0"/>
            </a:endParaRPr>
          </a:p>
        </p:txBody>
      </p:sp>
      <p:pic>
        <p:nvPicPr>
          <p:cNvPr id="5" name="Picture 4" descr="downloa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1471295"/>
            <a:ext cx="353758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Saran</a:t>
            </a:r>
            <a:endParaRPr lang="en-US" altLang="en-GB" dirty="0"/>
          </a:p>
        </p:txBody>
      </p:sp>
      <p:sp>
        <p:nvSpPr>
          <p:cNvPr id="514" name="Google Shape;514;p42"/>
          <p:cNvSpPr txBox="1">
            <a:spLocks noGrp="1"/>
          </p:cNvSpPr>
          <p:nvPr>
            <p:ph type="subTitle" idx="2"/>
          </p:nvPr>
        </p:nvSpPr>
        <p:spPr>
          <a:xfrm>
            <a:off x="720000" y="1347788"/>
            <a:ext cx="3921576" cy="2858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Nunito" pitchFamily="2" charset="0"/>
              </a:rPr>
              <a:t>Untuk medapatkan model yang maksimal maka dibutuhkan juga data yang maksimal, sehingga </a:t>
            </a:r>
            <a:r>
              <a:rPr lang="en-US" sz="1600" dirty="0">
                <a:latin typeface="Nunito" pitchFamily="2" charset="0"/>
              </a:rPr>
              <a:t>apabila ingin dilakukan improve terhadap model maka di butuhkan data yang lebih banyak</a:t>
            </a:r>
            <a:r>
              <a:rPr lang="en-US" sz="1100" dirty="0">
                <a:latin typeface="Nunito" pitchFamily="2" charset="0"/>
              </a:rPr>
              <a:t> agar model lebih banyak variasi data untuk di lakukan training sehingga model akan lebih memiliki nilai accuracy score, F1 score dan precission score yang lebih baik lagi.</a:t>
            </a:r>
            <a:endParaRPr sz="1100" dirty="0">
              <a:latin typeface="Nunito" pitchFamily="2" charset="0"/>
            </a:endParaRPr>
          </a:p>
        </p:txBody>
      </p:sp>
      <p:pic>
        <p:nvPicPr>
          <p:cNvPr id="4" name="Picture 3" descr="Lovepik_com-380600961-suggestion-box-vector-sticker-carto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9605" y="1348105"/>
            <a:ext cx="3917315" cy="39173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07;p71"/>
          <p:cNvSpPr txBox="1">
            <a:spLocks noGrp="1"/>
          </p:cNvSpPr>
          <p:nvPr>
            <p:ph type="title"/>
          </p:nvPr>
        </p:nvSpPr>
        <p:spPr>
          <a:xfrm>
            <a:off x="3036962" y="2223472"/>
            <a:ext cx="3070075" cy="696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9"/>
          <p:cNvSpPr txBox="1">
            <a:spLocks noGrp="1"/>
          </p:cNvSpPr>
          <p:nvPr>
            <p:ph type="title"/>
          </p:nvPr>
        </p:nvSpPr>
        <p:spPr>
          <a:xfrm>
            <a:off x="72002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484" name="Google Shape;484;p39"/>
          <p:cNvSpPr txBox="1">
            <a:spLocks noGrp="1"/>
          </p:cNvSpPr>
          <p:nvPr>
            <p:ph type="title" idx="2"/>
          </p:nvPr>
        </p:nvSpPr>
        <p:spPr>
          <a:xfrm>
            <a:off x="1248980" y="2337502"/>
            <a:ext cx="7347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485" name="Google Shape;485;p39"/>
          <p:cNvSpPr txBox="1">
            <a:spLocks noGrp="1"/>
          </p:cNvSpPr>
          <p:nvPr>
            <p:ph type="title" idx="3"/>
          </p:nvPr>
        </p:nvSpPr>
        <p:spPr>
          <a:xfrm>
            <a:off x="3719651" y="2337502"/>
            <a:ext cx="7347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486" name="Google Shape;486;p39"/>
          <p:cNvSpPr txBox="1">
            <a:spLocks noGrp="1"/>
          </p:cNvSpPr>
          <p:nvPr>
            <p:ph type="title" idx="4"/>
          </p:nvPr>
        </p:nvSpPr>
        <p:spPr>
          <a:xfrm>
            <a:off x="6190330" y="2337502"/>
            <a:ext cx="7347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487" name="Google Shape;487;p39"/>
          <p:cNvSpPr txBox="1">
            <a:spLocks noGrp="1"/>
          </p:cNvSpPr>
          <p:nvPr>
            <p:ph type="subTitle" idx="1"/>
          </p:nvPr>
        </p:nvSpPr>
        <p:spPr>
          <a:xfrm>
            <a:off x="1248955" y="285683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Latar Belakang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p39"/>
          <p:cNvSpPr txBox="1">
            <a:spLocks noGrp="1"/>
          </p:cNvSpPr>
          <p:nvPr>
            <p:ph type="subTitle" idx="5"/>
          </p:nvPr>
        </p:nvSpPr>
        <p:spPr>
          <a:xfrm>
            <a:off x="3719628" y="285683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Metode Analisa</a:t>
            </a:r>
            <a:endParaRPr dirty="0"/>
          </a:p>
        </p:txBody>
      </p:sp>
      <p:sp>
        <p:nvSpPr>
          <p:cNvPr id="489" name="Google Shape;489;p39"/>
          <p:cNvSpPr txBox="1">
            <a:spLocks noGrp="1"/>
          </p:cNvSpPr>
          <p:nvPr>
            <p:ph type="subTitle" idx="6"/>
          </p:nvPr>
        </p:nvSpPr>
        <p:spPr>
          <a:xfrm>
            <a:off x="6190301" y="2856830"/>
            <a:ext cx="2462053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Hasil Analisa</a:t>
            </a:r>
            <a:endParaRPr lang="en-US" altLang="en-GB" dirty="0"/>
          </a:p>
        </p:txBody>
      </p:sp>
      <p:sp>
        <p:nvSpPr>
          <p:cNvPr id="2" name="Google Shape;486;p39"/>
          <p:cNvSpPr txBox="1">
            <a:spLocks noGrp="1"/>
          </p:cNvSpPr>
          <p:nvPr/>
        </p:nvSpPr>
        <p:spPr>
          <a:xfrm>
            <a:off x="3719545" y="3677987"/>
            <a:ext cx="734700" cy="6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4" name="Google Shape;489;p39"/>
          <p:cNvSpPr txBox="1">
            <a:spLocks noGrp="1"/>
          </p:cNvSpPr>
          <p:nvPr/>
        </p:nvSpPr>
        <p:spPr>
          <a:xfrm>
            <a:off x="3719516" y="4199220"/>
            <a:ext cx="2462053" cy="39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0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sz="2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Kesimpulan dan Saran</a:t>
            </a:r>
            <a:endParaRPr lang="en-US" alt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41"/>
          <p:cNvGrpSpPr/>
          <p:nvPr/>
        </p:nvGrpSpPr>
        <p:grpSpPr>
          <a:xfrm>
            <a:off x="4289232" y="-355496"/>
            <a:ext cx="4739674" cy="5758258"/>
            <a:chOff x="4289232" y="-355496"/>
            <a:chExt cx="4739674" cy="5758258"/>
          </a:xfrm>
        </p:grpSpPr>
        <p:sp>
          <p:nvSpPr>
            <p:cNvPr id="501" name="Google Shape;501;p41"/>
            <p:cNvSpPr/>
            <p:nvPr/>
          </p:nvSpPr>
          <p:spPr>
            <a:xfrm rot="10800000">
              <a:off x="7267818" y="236628"/>
              <a:ext cx="1761088" cy="1507099"/>
            </a:xfrm>
            <a:custGeom>
              <a:avLst/>
              <a:gdLst/>
              <a:ahLst/>
              <a:cxnLst/>
              <a:rect l="l" t="t" r="r" b="b"/>
              <a:pathLst>
                <a:path w="11510" h="9850" extrusionOk="0"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0385" y="420"/>
                  </a:moveTo>
                  <a:cubicBezTo>
                    <a:pt x="10385" y="420"/>
                    <a:pt x="10385" y="420"/>
                    <a:pt x="10385" y="420"/>
                  </a:cubicBezTo>
                  <a:cubicBezTo>
                    <a:pt x="10385" y="420"/>
                    <a:pt x="10385" y="420"/>
                    <a:pt x="10385" y="420"/>
                  </a:cubicBezTo>
                  <a:close/>
                  <a:moveTo>
                    <a:pt x="1758" y="9849"/>
                  </a:moveTo>
                  <a:cubicBezTo>
                    <a:pt x="1348" y="9849"/>
                    <a:pt x="938" y="9689"/>
                    <a:pt x="625" y="9376"/>
                  </a:cubicBezTo>
                  <a:cubicBezTo>
                    <a:pt x="1" y="8752"/>
                    <a:pt x="1" y="7744"/>
                    <a:pt x="625" y="7119"/>
                  </a:cubicBezTo>
                  <a:lnTo>
                    <a:pt x="3890" y="3854"/>
                  </a:lnTo>
                  <a:cubicBezTo>
                    <a:pt x="4105" y="3640"/>
                    <a:pt x="4444" y="3640"/>
                    <a:pt x="4658" y="3854"/>
                  </a:cubicBezTo>
                  <a:cubicBezTo>
                    <a:pt x="4872" y="4059"/>
                    <a:pt x="4872" y="4407"/>
                    <a:pt x="4658" y="4622"/>
                  </a:cubicBezTo>
                  <a:lnTo>
                    <a:pt x="1393" y="7887"/>
                  </a:lnTo>
                  <a:cubicBezTo>
                    <a:pt x="1294" y="7985"/>
                    <a:pt x="1241" y="8110"/>
                    <a:pt x="1241" y="8252"/>
                  </a:cubicBezTo>
                  <a:cubicBezTo>
                    <a:pt x="1241" y="8386"/>
                    <a:pt x="1294" y="8520"/>
                    <a:pt x="1393" y="8609"/>
                  </a:cubicBezTo>
                  <a:cubicBezTo>
                    <a:pt x="1598" y="8814"/>
                    <a:pt x="1919" y="8814"/>
                    <a:pt x="2124" y="8618"/>
                  </a:cubicBezTo>
                  <a:cubicBezTo>
                    <a:pt x="6968" y="3828"/>
                    <a:pt x="10144" y="652"/>
                    <a:pt x="10456" y="286"/>
                  </a:cubicBezTo>
                  <a:cubicBezTo>
                    <a:pt x="10581" y="90"/>
                    <a:pt x="10840" y="0"/>
                    <a:pt x="11072" y="81"/>
                  </a:cubicBezTo>
                  <a:cubicBezTo>
                    <a:pt x="11357" y="170"/>
                    <a:pt x="11509" y="482"/>
                    <a:pt x="11420" y="759"/>
                  </a:cubicBezTo>
                  <a:cubicBezTo>
                    <a:pt x="11357" y="937"/>
                    <a:pt x="11348" y="982"/>
                    <a:pt x="7887" y="4425"/>
                  </a:cubicBezTo>
                  <a:cubicBezTo>
                    <a:pt x="6058" y="6245"/>
                    <a:pt x="3971" y="8315"/>
                    <a:pt x="2882" y="9385"/>
                  </a:cubicBezTo>
                  <a:cubicBezTo>
                    <a:pt x="2570" y="9698"/>
                    <a:pt x="2169" y="9849"/>
                    <a:pt x="1758" y="9849"/>
                  </a:cubicBezTo>
                </a:path>
              </a:pathLst>
            </a:custGeom>
            <a:solidFill>
              <a:srgbClr val="20A2CB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41"/>
            <p:cNvSpPr/>
            <p:nvPr/>
          </p:nvSpPr>
          <p:spPr>
            <a:xfrm rot="10800000">
              <a:off x="4289232" y="3222844"/>
              <a:ext cx="2323381" cy="1781437"/>
            </a:xfrm>
            <a:custGeom>
              <a:avLst/>
              <a:gdLst/>
              <a:ahLst/>
              <a:cxnLst/>
              <a:rect l="l" t="t" r="r" b="b"/>
              <a:pathLst>
                <a:path w="15185" h="11643" extrusionOk="0">
                  <a:moveTo>
                    <a:pt x="15006" y="36"/>
                  </a:moveTo>
                  <a:lnTo>
                    <a:pt x="10108" y="4943"/>
                  </a:lnTo>
                  <a:cubicBezTo>
                    <a:pt x="9314" y="5728"/>
                    <a:pt x="8271" y="6156"/>
                    <a:pt x="7164" y="6156"/>
                  </a:cubicBezTo>
                  <a:lnTo>
                    <a:pt x="7164" y="6156"/>
                  </a:lnTo>
                  <a:cubicBezTo>
                    <a:pt x="5996" y="6156"/>
                    <a:pt x="4907" y="6611"/>
                    <a:pt x="4078" y="7432"/>
                  </a:cubicBezTo>
                  <a:lnTo>
                    <a:pt x="4078" y="7432"/>
                  </a:lnTo>
                  <a:lnTo>
                    <a:pt x="36" y="11473"/>
                  </a:lnTo>
                  <a:cubicBezTo>
                    <a:pt x="1" y="11517"/>
                    <a:pt x="1" y="11580"/>
                    <a:pt x="36" y="11616"/>
                  </a:cubicBezTo>
                  <a:lnTo>
                    <a:pt x="36" y="11616"/>
                  </a:lnTo>
                  <a:cubicBezTo>
                    <a:pt x="63" y="11633"/>
                    <a:pt x="81" y="11642"/>
                    <a:pt x="108" y="11642"/>
                  </a:cubicBezTo>
                  <a:lnTo>
                    <a:pt x="108" y="11642"/>
                  </a:lnTo>
                  <a:cubicBezTo>
                    <a:pt x="135" y="11642"/>
                    <a:pt x="161" y="11633"/>
                    <a:pt x="179" y="11616"/>
                  </a:cubicBezTo>
                  <a:lnTo>
                    <a:pt x="179" y="11616"/>
                  </a:lnTo>
                  <a:lnTo>
                    <a:pt x="4220" y="7574"/>
                  </a:lnTo>
                  <a:cubicBezTo>
                    <a:pt x="5005" y="6789"/>
                    <a:pt x="6049" y="6352"/>
                    <a:pt x="7164" y="6352"/>
                  </a:cubicBezTo>
                  <a:lnTo>
                    <a:pt x="7164" y="6352"/>
                  </a:lnTo>
                  <a:cubicBezTo>
                    <a:pt x="8324" y="6352"/>
                    <a:pt x="9421" y="5897"/>
                    <a:pt x="10242" y="5076"/>
                  </a:cubicBezTo>
                  <a:lnTo>
                    <a:pt x="10242" y="5076"/>
                  </a:lnTo>
                  <a:lnTo>
                    <a:pt x="15149" y="170"/>
                  </a:lnTo>
                  <a:cubicBezTo>
                    <a:pt x="15184" y="134"/>
                    <a:pt x="15184" y="72"/>
                    <a:pt x="15149" y="36"/>
                  </a:cubicBezTo>
                  <a:lnTo>
                    <a:pt x="15149" y="36"/>
                  </a:lnTo>
                  <a:cubicBezTo>
                    <a:pt x="15131" y="18"/>
                    <a:pt x="15104" y="0"/>
                    <a:pt x="15077" y="0"/>
                  </a:cubicBezTo>
                  <a:lnTo>
                    <a:pt x="15077" y="0"/>
                  </a:lnTo>
                  <a:cubicBezTo>
                    <a:pt x="15051" y="0"/>
                    <a:pt x="15033" y="18"/>
                    <a:pt x="15006" y="36"/>
                  </a:cubicBezTo>
                  <a:close/>
                </a:path>
              </a:pathLst>
            </a:custGeom>
            <a:solidFill>
              <a:srgbClr val="8EC9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41"/>
            <p:cNvSpPr/>
            <p:nvPr/>
          </p:nvSpPr>
          <p:spPr>
            <a:xfrm rot="10800000">
              <a:off x="6168107" y="-355496"/>
              <a:ext cx="2343731" cy="1885175"/>
            </a:xfrm>
            <a:custGeom>
              <a:avLst/>
              <a:gdLst/>
              <a:ahLst/>
              <a:cxnLst/>
              <a:rect l="l" t="t" r="r" b="b"/>
              <a:pathLst>
                <a:path w="15318" h="12321" extrusionOk="0">
                  <a:moveTo>
                    <a:pt x="15139" y="27"/>
                  </a:moveTo>
                  <a:lnTo>
                    <a:pt x="11696" y="3480"/>
                  </a:lnTo>
                  <a:cubicBezTo>
                    <a:pt x="11035" y="4140"/>
                    <a:pt x="10152" y="4506"/>
                    <a:pt x="9215" y="4506"/>
                  </a:cubicBezTo>
                  <a:lnTo>
                    <a:pt x="9215" y="4506"/>
                  </a:lnTo>
                  <a:cubicBezTo>
                    <a:pt x="8234" y="4506"/>
                    <a:pt x="7297" y="4889"/>
                    <a:pt x="6602" y="5585"/>
                  </a:cubicBezTo>
                  <a:lnTo>
                    <a:pt x="6602" y="5585"/>
                  </a:lnTo>
                  <a:lnTo>
                    <a:pt x="36" y="12151"/>
                  </a:lnTo>
                  <a:cubicBezTo>
                    <a:pt x="0" y="12196"/>
                    <a:pt x="0" y="12258"/>
                    <a:pt x="36" y="12294"/>
                  </a:cubicBezTo>
                  <a:lnTo>
                    <a:pt x="36" y="12294"/>
                  </a:lnTo>
                  <a:cubicBezTo>
                    <a:pt x="54" y="12312"/>
                    <a:pt x="80" y="12320"/>
                    <a:pt x="107" y="12320"/>
                  </a:cubicBezTo>
                  <a:lnTo>
                    <a:pt x="107" y="12320"/>
                  </a:lnTo>
                  <a:cubicBezTo>
                    <a:pt x="125" y="12320"/>
                    <a:pt x="152" y="12312"/>
                    <a:pt x="170" y="12294"/>
                  </a:cubicBezTo>
                  <a:lnTo>
                    <a:pt x="170" y="12294"/>
                  </a:lnTo>
                  <a:lnTo>
                    <a:pt x="6744" y="5728"/>
                  </a:lnTo>
                  <a:cubicBezTo>
                    <a:pt x="7405" y="5068"/>
                    <a:pt x="8279" y="4702"/>
                    <a:pt x="9215" y="4702"/>
                  </a:cubicBezTo>
                  <a:lnTo>
                    <a:pt x="9215" y="4702"/>
                  </a:lnTo>
                  <a:cubicBezTo>
                    <a:pt x="10206" y="4702"/>
                    <a:pt x="11133" y="4318"/>
                    <a:pt x="11829" y="3614"/>
                  </a:cubicBezTo>
                  <a:lnTo>
                    <a:pt x="11829" y="3614"/>
                  </a:lnTo>
                  <a:lnTo>
                    <a:pt x="15282" y="170"/>
                  </a:lnTo>
                  <a:cubicBezTo>
                    <a:pt x="15317" y="125"/>
                    <a:pt x="15317" y="63"/>
                    <a:pt x="15282" y="27"/>
                  </a:cubicBezTo>
                  <a:lnTo>
                    <a:pt x="15282" y="27"/>
                  </a:lnTo>
                  <a:cubicBezTo>
                    <a:pt x="15264" y="9"/>
                    <a:pt x="15237" y="1"/>
                    <a:pt x="15210" y="1"/>
                  </a:cubicBezTo>
                  <a:lnTo>
                    <a:pt x="15210" y="1"/>
                  </a:lnTo>
                  <a:cubicBezTo>
                    <a:pt x="15184" y="1"/>
                    <a:pt x="15166" y="9"/>
                    <a:pt x="15139" y="2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41"/>
            <p:cNvSpPr/>
            <p:nvPr/>
          </p:nvSpPr>
          <p:spPr>
            <a:xfrm rot="10800000">
              <a:off x="5942807" y="2824322"/>
              <a:ext cx="2594965" cy="2578440"/>
            </a:xfrm>
            <a:custGeom>
              <a:avLst/>
              <a:gdLst/>
              <a:ahLst/>
              <a:cxnLst/>
              <a:rect l="l" t="t" r="r" b="b"/>
              <a:pathLst>
                <a:path w="16960" h="16852" extrusionOk="0">
                  <a:moveTo>
                    <a:pt x="16192" y="27"/>
                  </a:moveTo>
                  <a:cubicBezTo>
                    <a:pt x="16023" y="81"/>
                    <a:pt x="16023" y="89"/>
                    <a:pt x="13454" y="2641"/>
                  </a:cubicBezTo>
                  <a:lnTo>
                    <a:pt x="13454" y="2641"/>
                  </a:lnTo>
                  <a:cubicBezTo>
                    <a:pt x="12142" y="3952"/>
                    <a:pt x="10322" y="5781"/>
                    <a:pt x="8039" y="8065"/>
                  </a:cubicBezTo>
                  <a:lnTo>
                    <a:pt x="8039" y="8065"/>
                  </a:lnTo>
                  <a:cubicBezTo>
                    <a:pt x="4158" y="11954"/>
                    <a:pt x="250" y="15889"/>
                    <a:pt x="215" y="15933"/>
                  </a:cubicBezTo>
                  <a:lnTo>
                    <a:pt x="215" y="15933"/>
                  </a:lnTo>
                  <a:cubicBezTo>
                    <a:pt x="1" y="16147"/>
                    <a:pt x="1" y="16486"/>
                    <a:pt x="215" y="16700"/>
                  </a:cubicBezTo>
                  <a:lnTo>
                    <a:pt x="215" y="16700"/>
                  </a:lnTo>
                  <a:cubicBezTo>
                    <a:pt x="322" y="16807"/>
                    <a:pt x="456" y="16852"/>
                    <a:pt x="598" y="16852"/>
                  </a:cubicBezTo>
                  <a:lnTo>
                    <a:pt x="598" y="16852"/>
                  </a:lnTo>
                  <a:cubicBezTo>
                    <a:pt x="732" y="16852"/>
                    <a:pt x="875" y="16798"/>
                    <a:pt x="982" y="16700"/>
                  </a:cubicBezTo>
                  <a:lnTo>
                    <a:pt x="982" y="16700"/>
                  </a:lnTo>
                  <a:cubicBezTo>
                    <a:pt x="7013" y="10625"/>
                    <a:pt x="16121" y="1481"/>
                    <a:pt x="16692" y="982"/>
                  </a:cubicBezTo>
                  <a:lnTo>
                    <a:pt x="16692" y="982"/>
                  </a:lnTo>
                  <a:cubicBezTo>
                    <a:pt x="16870" y="839"/>
                    <a:pt x="16960" y="598"/>
                    <a:pt x="16879" y="375"/>
                  </a:cubicBezTo>
                  <a:lnTo>
                    <a:pt x="16879" y="375"/>
                  </a:lnTo>
                  <a:cubicBezTo>
                    <a:pt x="16808" y="143"/>
                    <a:pt x="16594" y="0"/>
                    <a:pt x="16371" y="0"/>
                  </a:cubicBezTo>
                  <a:lnTo>
                    <a:pt x="16371" y="0"/>
                  </a:lnTo>
                  <a:cubicBezTo>
                    <a:pt x="16308" y="0"/>
                    <a:pt x="16255" y="9"/>
                    <a:pt x="16192" y="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5" name="Google Shape;505;p41"/>
          <p:cNvSpPr txBox="1">
            <a:spLocks noGrp="1"/>
          </p:cNvSpPr>
          <p:nvPr>
            <p:ph type="title"/>
          </p:nvPr>
        </p:nvSpPr>
        <p:spPr>
          <a:xfrm>
            <a:off x="325120" y="2216150"/>
            <a:ext cx="3543935" cy="1639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Latar Belakang</a:t>
            </a:r>
            <a:endParaRPr dirty="0"/>
          </a:p>
        </p:txBody>
      </p:sp>
      <p:sp>
        <p:nvSpPr>
          <p:cNvPr id="506" name="Google Shape;506;p41"/>
          <p:cNvSpPr txBox="1">
            <a:spLocks noGrp="1"/>
          </p:cNvSpPr>
          <p:nvPr>
            <p:ph type="title" idx="2"/>
          </p:nvPr>
        </p:nvSpPr>
        <p:spPr>
          <a:xfrm>
            <a:off x="2401381" y="1287808"/>
            <a:ext cx="1467900" cy="10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Goals</a:t>
            </a:r>
            <a:r>
              <a:rPr lang="en-GB" dirty="0"/>
              <a:t> yang di tuju?</a:t>
            </a:r>
            <a:endParaRPr dirty="0"/>
          </a:p>
        </p:txBody>
      </p:sp>
      <p:sp>
        <p:nvSpPr>
          <p:cNvPr id="514" name="Google Shape;514;p42"/>
          <p:cNvSpPr txBox="1">
            <a:spLocks noGrp="1"/>
          </p:cNvSpPr>
          <p:nvPr>
            <p:ph type="subTitle" idx="2"/>
          </p:nvPr>
        </p:nvSpPr>
        <p:spPr>
          <a:xfrm>
            <a:off x="720000" y="1415243"/>
            <a:ext cx="6218375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altLang="en-GB" sz="1100" dirty="0"/>
              <a:t>Menghasilkan model dengan akurasi tertinggi pada dataset iris</a:t>
            </a:r>
            <a:endParaRPr lang="en-US" altLang="en-GB" sz="1100" dirty="0"/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Font typeface="Arial" panose="02080604020202020204" pitchFamily="34" charset="0"/>
            </a:pPr>
            <a:endParaRPr lang="en-US" altLang="en-GB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Proses Pengerjaan</a:t>
            </a:r>
            <a:br>
              <a:rPr lang="en-GB" dirty="0"/>
            </a:br>
            <a:r>
              <a:rPr lang="en-GB" dirty="0"/>
              <a:t> </a:t>
            </a:r>
            <a:endParaRPr dirty="0"/>
          </a:p>
        </p:txBody>
      </p:sp>
      <p:grpSp>
        <p:nvGrpSpPr>
          <p:cNvPr id="796" name="Group 2"/>
          <p:cNvGrpSpPr/>
          <p:nvPr/>
        </p:nvGrpSpPr>
        <p:grpSpPr bwMode="auto">
          <a:xfrm>
            <a:off x="802962" y="1469036"/>
            <a:ext cx="7715866" cy="2853700"/>
            <a:chOff x="996424" y="4993785"/>
            <a:chExt cx="16675244" cy="6221998"/>
          </a:xfrm>
        </p:grpSpPr>
        <p:sp>
          <p:nvSpPr>
            <p:cNvPr id="797" name="Rounded Rectangle 8"/>
            <p:cNvSpPr/>
            <p:nvPr/>
          </p:nvSpPr>
          <p:spPr bwMode="auto">
            <a:xfrm>
              <a:off x="2518644" y="4993785"/>
              <a:ext cx="13105458" cy="1079545"/>
            </a:xfrm>
            <a:custGeom>
              <a:avLst/>
              <a:gdLst>
                <a:gd name="T0" fmla="*/ 22163 w 15877577"/>
                <a:gd name="T1" fmla="*/ 1517548 h 1513452"/>
                <a:gd name="T2" fmla="*/ 0 w 15877577"/>
                <a:gd name="T3" fmla="*/ 596919 h 1513452"/>
                <a:gd name="T4" fmla="*/ 793615 w 15877577"/>
                <a:gd name="T5" fmla="*/ 0 h 1513452"/>
                <a:gd name="T6" fmla="*/ 20373080 w 15877577"/>
                <a:gd name="T7" fmla="*/ 0 h 1513452"/>
                <a:gd name="T8" fmla="*/ 21166696 w 15877577"/>
                <a:gd name="T9" fmla="*/ 596919 h 1513452"/>
                <a:gd name="T10" fmla="*/ 21166696 w 15877577"/>
                <a:gd name="T11" fmla="*/ 1484208 h 1513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877577" h="1513452">
                  <a:moveTo>
                    <a:pt x="16625" y="1513452"/>
                  </a:moveTo>
                  <a:lnTo>
                    <a:pt x="0" y="595308"/>
                  </a:lnTo>
                  <a:cubicBezTo>
                    <a:pt x="0" y="266528"/>
                    <a:pt x="266528" y="0"/>
                    <a:pt x="595308" y="0"/>
                  </a:cubicBezTo>
                  <a:lnTo>
                    <a:pt x="15282269" y="0"/>
                  </a:lnTo>
                  <a:cubicBezTo>
                    <a:pt x="15611049" y="0"/>
                    <a:pt x="15877577" y="266528"/>
                    <a:pt x="15877577" y="595308"/>
                  </a:cubicBezTo>
                  <a:lnTo>
                    <a:pt x="15877577" y="1480201"/>
                  </a:lnTo>
                </a:path>
              </a:pathLst>
            </a:custGeom>
            <a:noFill/>
            <a:ln w="25400" cap="flat" cmpd="sng">
              <a:solidFill>
                <a:srgbClr val="ADAAB0"/>
              </a:solidFill>
              <a:prstDash val="solid"/>
              <a:miter lim="4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US" sz="2250"/>
            </a:p>
          </p:txBody>
        </p:sp>
        <p:sp>
          <p:nvSpPr>
            <p:cNvPr id="798" name="Rounded Rectangle 8"/>
            <p:cNvSpPr/>
            <p:nvPr/>
          </p:nvSpPr>
          <p:spPr bwMode="auto">
            <a:xfrm>
              <a:off x="5814456" y="4993785"/>
              <a:ext cx="777913" cy="3527571"/>
            </a:xfrm>
            <a:custGeom>
              <a:avLst/>
              <a:gdLst>
                <a:gd name="T0" fmla="*/ 0 w 1035967"/>
                <a:gd name="T1" fmla="*/ 4667903 h 4669304"/>
                <a:gd name="T2" fmla="*/ 7140 w 1035967"/>
                <a:gd name="T3" fmla="*/ 595128 h 4669304"/>
                <a:gd name="T4" fmla="*/ 603603 w 1035967"/>
                <a:gd name="T5" fmla="*/ 0 h 4669304"/>
                <a:gd name="T6" fmla="*/ 1037978 w 1035967"/>
                <a:gd name="T7" fmla="*/ 4294 h 46693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5967" h="4669304">
                  <a:moveTo>
                    <a:pt x="0" y="4669304"/>
                  </a:moveTo>
                  <a:cubicBezTo>
                    <a:pt x="2375" y="4361277"/>
                    <a:pt x="4750" y="903335"/>
                    <a:pt x="7125" y="595308"/>
                  </a:cubicBezTo>
                  <a:cubicBezTo>
                    <a:pt x="7125" y="266528"/>
                    <a:pt x="273653" y="0"/>
                    <a:pt x="602433" y="0"/>
                  </a:cubicBezTo>
                  <a:lnTo>
                    <a:pt x="1035967" y="4294"/>
                  </a:lnTo>
                </a:path>
              </a:pathLst>
            </a:custGeom>
            <a:noFill/>
            <a:ln w="25400" cap="flat" cmpd="sng">
              <a:solidFill>
                <a:srgbClr val="ADAAB0"/>
              </a:solidFill>
              <a:prstDash val="solid"/>
              <a:miter lim="4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US" sz="2250"/>
            </a:p>
          </p:txBody>
        </p:sp>
        <p:sp>
          <p:nvSpPr>
            <p:cNvPr id="799" name="Rounded Rectangle 8"/>
            <p:cNvSpPr/>
            <p:nvPr/>
          </p:nvSpPr>
          <p:spPr bwMode="auto">
            <a:xfrm flipH="1">
              <a:off x="11339229" y="4993785"/>
              <a:ext cx="936671" cy="3527571"/>
            </a:xfrm>
            <a:custGeom>
              <a:avLst/>
              <a:gdLst>
                <a:gd name="T0" fmla="*/ 0 w 1036875"/>
                <a:gd name="T1" fmla="*/ 4719936 h 4709966"/>
                <a:gd name="T2" fmla="*/ 13999 w 1036875"/>
                <a:gd name="T3" fmla="*/ 596568 h 4709966"/>
                <a:gd name="T4" fmla="*/ 1051458 w 1036875"/>
                <a:gd name="T5" fmla="*/ 0 h 4709966"/>
                <a:gd name="T6" fmla="*/ 1806991 w 1036875"/>
                <a:gd name="T7" fmla="*/ 4303 h 47099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36875" h="4709966">
                  <a:moveTo>
                    <a:pt x="0" y="4709966"/>
                  </a:moveTo>
                  <a:cubicBezTo>
                    <a:pt x="2678" y="4396001"/>
                    <a:pt x="5355" y="909273"/>
                    <a:pt x="8033" y="595308"/>
                  </a:cubicBezTo>
                  <a:cubicBezTo>
                    <a:pt x="8033" y="266528"/>
                    <a:pt x="274561" y="0"/>
                    <a:pt x="603341" y="0"/>
                  </a:cubicBezTo>
                  <a:lnTo>
                    <a:pt x="1036875" y="4294"/>
                  </a:lnTo>
                </a:path>
              </a:pathLst>
            </a:custGeom>
            <a:noFill/>
            <a:ln w="25400" cap="flat" cmpd="sng">
              <a:solidFill>
                <a:srgbClr val="ADAAB0"/>
              </a:solidFill>
              <a:prstDash val="solid"/>
              <a:miter lim="4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en-US" sz="2250"/>
            </a:p>
          </p:txBody>
        </p:sp>
        <p:cxnSp>
          <p:nvCxnSpPr>
            <p:cNvPr id="800" name="Straight Connector 10"/>
            <p:cNvCxnSpPr>
              <a:cxnSpLocks noChangeShapeType="1"/>
            </p:cNvCxnSpPr>
            <p:nvPr/>
          </p:nvCxnSpPr>
          <p:spPr bwMode="auto">
            <a:xfrm flipH="1" flipV="1">
              <a:off x="9042641" y="4993785"/>
              <a:ext cx="14389" cy="1170769"/>
            </a:xfrm>
            <a:prstGeom prst="line">
              <a:avLst/>
            </a:prstGeom>
            <a:noFill/>
            <a:ln w="25400">
              <a:solidFill>
                <a:srgbClr val="ADAAB0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1" name="Oval 2"/>
            <p:cNvSpPr>
              <a:spLocks noChangeArrowheads="1"/>
            </p:cNvSpPr>
            <p:nvPr/>
          </p:nvSpPr>
          <p:spPr bwMode="auto">
            <a:xfrm>
              <a:off x="1437503" y="5562134"/>
              <a:ext cx="2159106" cy="2159089"/>
            </a:xfrm>
            <a:prstGeom prst="ellipse">
              <a:avLst/>
            </a:prstGeom>
            <a:solidFill>
              <a:srgbClr val="166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2200"/>
            </a:p>
          </p:txBody>
        </p:sp>
        <p:sp>
          <p:nvSpPr>
            <p:cNvPr id="802" name="TextBox 46"/>
            <p:cNvSpPr txBox="1">
              <a:spLocks noChangeArrowheads="1"/>
            </p:cNvSpPr>
            <p:nvPr/>
          </p:nvSpPr>
          <p:spPr bwMode="auto">
            <a:xfrm>
              <a:off x="996424" y="7817038"/>
              <a:ext cx="3041262" cy="57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1100" b="0" dirty="0" err="1">
                  <a:solidFill>
                    <a:schemeClr val="tx1"/>
                  </a:solidFill>
                  <a:latin typeface="Nunito" pitchFamily="2" charset="0"/>
                  <a:cs typeface="Arial" panose="02080604020202020204" pitchFamily="34" charset="0"/>
                  <a:sym typeface="Arial" panose="02080604020202020204" pitchFamily="34" charset="0"/>
                </a:rPr>
                <a:t>Riset</a:t>
              </a:r>
              <a:r>
                <a:rPr lang="en-US" altLang="en-US" sz="1100" b="0" dirty="0">
                  <a:solidFill>
                    <a:schemeClr val="tx1"/>
                  </a:solidFill>
                  <a:latin typeface="Nunito" pitchFamily="2" charset="0"/>
                  <a:cs typeface="Arial" panose="02080604020202020204" pitchFamily="34" charset="0"/>
                  <a:sym typeface="Arial" panose="02080604020202020204" pitchFamily="34" charset="0"/>
                </a:rPr>
                <a:t> dan </a:t>
              </a:r>
              <a:r>
                <a:rPr lang="en-US" altLang="en-US" sz="1100" b="0" dirty="0" err="1">
                  <a:solidFill>
                    <a:schemeClr val="tx1"/>
                  </a:solidFill>
                  <a:latin typeface="Nunito" pitchFamily="2" charset="0"/>
                  <a:cs typeface="Arial" panose="02080604020202020204" pitchFamily="34" charset="0"/>
                  <a:sym typeface="Arial" panose="02080604020202020204" pitchFamily="34" charset="0"/>
                </a:rPr>
                <a:t>Analisis</a:t>
              </a:r>
              <a:endParaRPr lang="en-US" altLang="en-US" sz="1100" b="0" dirty="0">
                <a:solidFill>
                  <a:schemeClr val="tx1"/>
                </a:solidFill>
                <a:latin typeface="Nunito" pitchFamily="2" charset="0"/>
                <a:cs typeface="Arial" panose="02080604020202020204" pitchFamily="34" charset="0"/>
                <a:sym typeface="Arial" panose="02080604020202020204" pitchFamily="34" charset="0"/>
              </a:endParaRPr>
            </a:p>
          </p:txBody>
        </p:sp>
        <p:sp>
          <p:nvSpPr>
            <p:cNvPr id="803" name="Oval 47"/>
            <p:cNvSpPr>
              <a:spLocks noChangeArrowheads="1"/>
            </p:cNvSpPr>
            <p:nvPr/>
          </p:nvSpPr>
          <p:spPr bwMode="auto">
            <a:xfrm>
              <a:off x="7964037" y="5562134"/>
              <a:ext cx="2159106" cy="2159089"/>
            </a:xfrm>
            <a:prstGeom prst="ellipse">
              <a:avLst/>
            </a:prstGeom>
            <a:solidFill>
              <a:srgbClr val="1A7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2200"/>
            </a:p>
          </p:txBody>
        </p:sp>
        <p:sp>
          <p:nvSpPr>
            <p:cNvPr id="804" name="TextBox 43"/>
            <p:cNvSpPr txBox="1">
              <a:spLocks noChangeArrowheads="1"/>
            </p:cNvSpPr>
            <p:nvPr/>
          </p:nvSpPr>
          <p:spPr bwMode="auto">
            <a:xfrm>
              <a:off x="9977138" y="5675948"/>
              <a:ext cx="35128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endParaRPr lang="en-US" altLang="en-US" b="0" dirty="0">
                <a:solidFill>
                  <a:srgbClr val="252D30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endParaRPr>
            </a:p>
          </p:txBody>
        </p:sp>
        <p:sp>
          <p:nvSpPr>
            <p:cNvPr id="805" name="TextBox 46"/>
            <p:cNvSpPr txBox="1">
              <a:spLocks noChangeArrowheads="1"/>
            </p:cNvSpPr>
            <p:nvPr/>
          </p:nvSpPr>
          <p:spPr bwMode="auto">
            <a:xfrm>
              <a:off x="7497447" y="7927931"/>
              <a:ext cx="3084347" cy="57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1100" b="0" dirty="0" err="1">
                  <a:solidFill>
                    <a:schemeClr val="tx1"/>
                  </a:solidFill>
                  <a:latin typeface="Nunito" pitchFamily="2" charset="0"/>
                  <a:cs typeface="Arial" panose="02080604020202020204" pitchFamily="34" charset="0"/>
                  <a:sym typeface="Arial" panose="02080604020202020204" pitchFamily="34" charset="0"/>
                </a:rPr>
                <a:t>Pengumpulan</a:t>
              </a:r>
              <a:r>
                <a:rPr lang="en-US" altLang="en-US" sz="1100" b="0" dirty="0">
                  <a:solidFill>
                    <a:schemeClr val="tx1"/>
                  </a:solidFill>
                  <a:latin typeface="Nunito" pitchFamily="2" charset="0"/>
                  <a:cs typeface="Arial" panose="02080604020202020204" pitchFamily="34" charset="0"/>
                  <a:sym typeface="Arial" panose="02080604020202020204" pitchFamily="34" charset="0"/>
                </a:rPr>
                <a:t> Data</a:t>
              </a:r>
              <a:endParaRPr lang="en-US" altLang="en-US" sz="1100" b="0" dirty="0">
                <a:solidFill>
                  <a:schemeClr val="tx1"/>
                </a:solidFill>
                <a:latin typeface="Nunito" pitchFamily="2" charset="0"/>
                <a:cs typeface="Arial" panose="02080604020202020204" pitchFamily="34" charset="0"/>
                <a:sym typeface="Arial" panose="02080604020202020204" pitchFamily="34" charset="0"/>
              </a:endParaRPr>
            </a:p>
          </p:txBody>
        </p:sp>
        <p:sp>
          <p:nvSpPr>
            <p:cNvPr id="806" name="Oval 53"/>
            <p:cNvSpPr>
              <a:spLocks noChangeArrowheads="1"/>
            </p:cNvSpPr>
            <p:nvPr/>
          </p:nvSpPr>
          <p:spPr bwMode="auto">
            <a:xfrm>
              <a:off x="14488984" y="5565309"/>
              <a:ext cx="2160694" cy="2159089"/>
            </a:xfrm>
            <a:prstGeom prst="ellipse">
              <a:avLst/>
            </a:prstGeom>
            <a:solidFill>
              <a:srgbClr val="138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2200"/>
            </a:p>
          </p:txBody>
        </p:sp>
        <p:sp>
          <p:nvSpPr>
            <p:cNvPr id="807" name="TextBox 46"/>
            <p:cNvSpPr txBox="1">
              <a:spLocks noChangeArrowheads="1"/>
            </p:cNvSpPr>
            <p:nvPr/>
          </p:nvSpPr>
          <p:spPr bwMode="auto">
            <a:xfrm>
              <a:off x="13498335" y="7875054"/>
              <a:ext cx="4173333" cy="57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1100" b="0" dirty="0">
                  <a:solidFill>
                    <a:schemeClr val="tx1"/>
                  </a:solidFill>
                  <a:latin typeface="Nunito" pitchFamily="2" charset="0"/>
                  <a:cs typeface="Arial" panose="02080604020202020204" pitchFamily="34" charset="0"/>
                  <a:sym typeface="Arial" panose="02080604020202020204" pitchFamily="34" charset="0"/>
                </a:rPr>
                <a:t>Testing dan </a:t>
              </a:r>
              <a:r>
                <a:rPr lang="en-US" altLang="en-US" sz="1100" b="0" dirty="0" err="1">
                  <a:solidFill>
                    <a:schemeClr val="tx1"/>
                  </a:solidFill>
                  <a:latin typeface="Nunito" pitchFamily="2" charset="0"/>
                  <a:cs typeface="Arial" panose="02080604020202020204" pitchFamily="34" charset="0"/>
                  <a:sym typeface="Arial" panose="02080604020202020204" pitchFamily="34" charset="0"/>
                </a:rPr>
                <a:t>Evaluasi</a:t>
              </a:r>
              <a:r>
                <a:rPr lang="en-US" altLang="en-US" sz="1100" b="0" dirty="0">
                  <a:solidFill>
                    <a:schemeClr val="tx1"/>
                  </a:solidFill>
                  <a:latin typeface="Nunito" pitchFamily="2" charset="0"/>
                  <a:cs typeface="Arial" panose="02080604020202020204" pitchFamily="34" charset="0"/>
                  <a:sym typeface="Arial" panose="02080604020202020204" pitchFamily="34" charset="0"/>
                </a:rPr>
                <a:t> Model</a:t>
              </a:r>
              <a:endParaRPr lang="en-US" altLang="en-US" sz="1100" b="0" dirty="0">
                <a:solidFill>
                  <a:schemeClr val="tx1"/>
                </a:solidFill>
                <a:latin typeface="Nunito" pitchFamily="2" charset="0"/>
                <a:cs typeface="Arial" panose="02080604020202020204" pitchFamily="34" charset="0"/>
                <a:sym typeface="Arial" panose="02080604020202020204" pitchFamily="34" charset="0"/>
              </a:endParaRPr>
            </a:p>
          </p:txBody>
        </p:sp>
        <p:sp>
          <p:nvSpPr>
            <p:cNvPr id="808" name="Oval 51"/>
            <p:cNvSpPr>
              <a:spLocks noChangeArrowheads="1"/>
            </p:cNvSpPr>
            <p:nvPr/>
          </p:nvSpPr>
          <p:spPr bwMode="auto">
            <a:xfrm>
              <a:off x="4706327" y="8316560"/>
              <a:ext cx="2159106" cy="2159089"/>
            </a:xfrm>
            <a:prstGeom prst="ellipse">
              <a:avLst/>
            </a:prstGeom>
            <a:solidFill>
              <a:srgbClr val="166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2200"/>
            </a:p>
          </p:txBody>
        </p:sp>
        <p:sp>
          <p:nvSpPr>
            <p:cNvPr id="809" name="TextBox 46"/>
            <p:cNvSpPr txBox="1">
              <a:spLocks noChangeArrowheads="1"/>
            </p:cNvSpPr>
            <p:nvPr/>
          </p:nvSpPr>
          <p:spPr bwMode="auto">
            <a:xfrm>
              <a:off x="4116625" y="10645388"/>
              <a:ext cx="3338506" cy="570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1100" b="0" dirty="0">
                  <a:solidFill>
                    <a:schemeClr val="tx1"/>
                  </a:solidFill>
                  <a:latin typeface="Nunito" pitchFamily="2" charset="0"/>
                  <a:cs typeface="Arial" panose="02080604020202020204" pitchFamily="34" charset="0"/>
                  <a:sym typeface="Arial" panose="02080604020202020204" pitchFamily="34" charset="0"/>
                </a:rPr>
                <a:t>Test Model Pre-Train</a:t>
              </a:r>
              <a:endParaRPr lang="en-US" altLang="en-US" sz="1100" b="0" dirty="0">
                <a:solidFill>
                  <a:schemeClr val="tx1"/>
                </a:solidFill>
                <a:latin typeface="Nunito" pitchFamily="2" charset="0"/>
                <a:cs typeface="Arial" panose="02080604020202020204" pitchFamily="34" charset="0"/>
                <a:sym typeface="Arial" panose="02080604020202020204" pitchFamily="34" charset="0"/>
              </a:endParaRPr>
            </a:p>
          </p:txBody>
        </p:sp>
        <p:sp>
          <p:nvSpPr>
            <p:cNvPr id="810" name="Oval 47"/>
            <p:cNvSpPr>
              <a:spLocks noChangeArrowheads="1"/>
            </p:cNvSpPr>
            <p:nvPr/>
          </p:nvSpPr>
          <p:spPr bwMode="auto">
            <a:xfrm>
              <a:off x="11213810" y="8316560"/>
              <a:ext cx="2159106" cy="2159089"/>
            </a:xfrm>
            <a:prstGeom prst="ellipse">
              <a:avLst/>
            </a:prstGeom>
            <a:solidFill>
              <a:srgbClr val="1883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2200"/>
            </a:p>
          </p:txBody>
        </p:sp>
        <p:sp>
          <p:nvSpPr>
            <p:cNvPr id="811" name="TextBox 46"/>
            <p:cNvSpPr txBox="1">
              <a:spLocks noChangeArrowheads="1"/>
            </p:cNvSpPr>
            <p:nvPr/>
          </p:nvSpPr>
          <p:spPr bwMode="auto">
            <a:xfrm>
              <a:off x="11018011" y="10603163"/>
              <a:ext cx="2550697" cy="580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1100" b="0" dirty="0">
                  <a:solidFill>
                    <a:schemeClr val="tx1"/>
                  </a:solidFill>
                  <a:latin typeface="Nunito" pitchFamily="2" charset="0"/>
                  <a:cs typeface="Arial" panose="02080604020202020204" pitchFamily="34" charset="0"/>
                  <a:sym typeface="Arial" panose="02080604020202020204" pitchFamily="34" charset="0"/>
                </a:rPr>
                <a:t>Training Model</a:t>
              </a:r>
              <a:endParaRPr lang="en-US" altLang="en-US" sz="1100" b="0" dirty="0">
                <a:solidFill>
                  <a:schemeClr val="tx1"/>
                </a:solidFill>
                <a:latin typeface="Nunito" pitchFamily="2" charset="0"/>
                <a:cs typeface="Arial" panose="02080604020202020204" pitchFamily="34" charset="0"/>
                <a:sym typeface="Arial" panose="02080604020202020204" pitchFamily="34" charset="0"/>
              </a:endParaRPr>
            </a:p>
          </p:txBody>
        </p:sp>
        <p:sp>
          <p:nvSpPr>
            <p:cNvPr id="819" name="Shape"/>
            <p:cNvSpPr/>
            <p:nvPr/>
          </p:nvSpPr>
          <p:spPr bwMode="auto">
            <a:xfrm>
              <a:off x="8581605" y="6136832"/>
              <a:ext cx="930321" cy="92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45" extrusionOk="0">
                  <a:moveTo>
                    <a:pt x="20459" y="2"/>
                  </a:moveTo>
                  <a:cubicBezTo>
                    <a:pt x="18735" y="64"/>
                    <a:pt x="17042" y="483"/>
                    <a:pt x="15486" y="1232"/>
                  </a:cubicBezTo>
                  <a:cubicBezTo>
                    <a:pt x="13926" y="1983"/>
                    <a:pt x="12536" y="3050"/>
                    <a:pt x="11404" y="4366"/>
                  </a:cubicBezTo>
                  <a:lnTo>
                    <a:pt x="10203" y="5847"/>
                  </a:lnTo>
                  <a:lnTo>
                    <a:pt x="7954" y="5820"/>
                  </a:lnTo>
                  <a:cubicBezTo>
                    <a:pt x="7040" y="5780"/>
                    <a:pt x="6127" y="5919"/>
                    <a:pt x="5266" y="6231"/>
                  </a:cubicBezTo>
                  <a:cubicBezTo>
                    <a:pt x="4395" y="6546"/>
                    <a:pt x="3595" y="7030"/>
                    <a:pt x="2911" y="7657"/>
                  </a:cubicBezTo>
                  <a:lnTo>
                    <a:pt x="151" y="10399"/>
                  </a:lnTo>
                  <a:cubicBezTo>
                    <a:pt x="36" y="10512"/>
                    <a:pt x="-6" y="10680"/>
                    <a:pt x="41" y="10835"/>
                  </a:cubicBezTo>
                  <a:cubicBezTo>
                    <a:pt x="91" y="10997"/>
                    <a:pt x="229" y="11116"/>
                    <a:pt x="396" y="11138"/>
                  </a:cubicBezTo>
                  <a:lnTo>
                    <a:pt x="5696" y="11402"/>
                  </a:lnTo>
                  <a:lnTo>
                    <a:pt x="5510" y="11632"/>
                  </a:lnTo>
                  <a:cubicBezTo>
                    <a:pt x="5446" y="11697"/>
                    <a:pt x="5406" y="11781"/>
                    <a:pt x="5395" y="11872"/>
                  </a:cubicBezTo>
                  <a:cubicBezTo>
                    <a:pt x="5385" y="11952"/>
                    <a:pt x="5398" y="12033"/>
                    <a:pt x="5434" y="12106"/>
                  </a:cubicBezTo>
                  <a:cubicBezTo>
                    <a:pt x="5516" y="12263"/>
                    <a:pt x="5604" y="12415"/>
                    <a:pt x="5694" y="12567"/>
                  </a:cubicBezTo>
                  <a:lnTo>
                    <a:pt x="4420" y="14087"/>
                  </a:lnTo>
                  <a:cubicBezTo>
                    <a:pt x="4375" y="14146"/>
                    <a:pt x="4346" y="14216"/>
                    <a:pt x="4336" y="14289"/>
                  </a:cubicBezTo>
                  <a:cubicBezTo>
                    <a:pt x="4325" y="14369"/>
                    <a:pt x="4335" y="14450"/>
                    <a:pt x="4367" y="14524"/>
                  </a:cubicBezTo>
                  <a:cubicBezTo>
                    <a:pt x="4630" y="15084"/>
                    <a:pt x="4984" y="15597"/>
                    <a:pt x="5413" y="16042"/>
                  </a:cubicBezTo>
                  <a:cubicBezTo>
                    <a:pt x="5882" y="16528"/>
                    <a:pt x="6433" y="16925"/>
                    <a:pt x="7041" y="17215"/>
                  </a:cubicBezTo>
                  <a:cubicBezTo>
                    <a:pt x="7122" y="17246"/>
                    <a:pt x="7210" y="17250"/>
                    <a:pt x="7293" y="17228"/>
                  </a:cubicBezTo>
                  <a:cubicBezTo>
                    <a:pt x="7359" y="17211"/>
                    <a:pt x="7419" y="17179"/>
                    <a:pt x="7469" y="17133"/>
                  </a:cubicBezTo>
                  <a:lnTo>
                    <a:pt x="8992" y="15848"/>
                  </a:lnTo>
                  <a:cubicBezTo>
                    <a:pt x="9071" y="15894"/>
                    <a:pt x="9150" y="15941"/>
                    <a:pt x="9231" y="15985"/>
                  </a:cubicBezTo>
                  <a:cubicBezTo>
                    <a:pt x="9332" y="16042"/>
                    <a:pt x="9445" y="16073"/>
                    <a:pt x="9560" y="16073"/>
                  </a:cubicBezTo>
                  <a:cubicBezTo>
                    <a:pt x="9690" y="16073"/>
                    <a:pt x="9818" y="16035"/>
                    <a:pt x="9927" y="15963"/>
                  </a:cubicBezTo>
                  <a:lnTo>
                    <a:pt x="10089" y="15837"/>
                  </a:lnTo>
                  <a:lnTo>
                    <a:pt x="10353" y="21183"/>
                  </a:lnTo>
                  <a:cubicBezTo>
                    <a:pt x="10364" y="21327"/>
                    <a:pt x="10451" y="21452"/>
                    <a:pt x="10582" y="21511"/>
                  </a:cubicBezTo>
                  <a:cubicBezTo>
                    <a:pt x="10732" y="21579"/>
                    <a:pt x="10908" y="21545"/>
                    <a:pt x="11024" y="21427"/>
                  </a:cubicBezTo>
                  <a:lnTo>
                    <a:pt x="13730" y="18716"/>
                  </a:lnTo>
                  <a:cubicBezTo>
                    <a:pt x="14341" y="18089"/>
                    <a:pt x="14825" y="17347"/>
                    <a:pt x="15153" y="16534"/>
                  </a:cubicBezTo>
                  <a:cubicBezTo>
                    <a:pt x="15462" y="15767"/>
                    <a:pt x="15628" y="14950"/>
                    <a:pt x="15643" y="14122"/>
                  </a:cubicBezTo>
                  <a:lnTo>
                    <a:pt x="15643" y="11488"/>
                  </a:lnTo>
                  <a:lnTo>
                    <a:pt x="16990" y="10434"/>
                  </a:lnTo>
                  <a:cubicBezTo>
                    <a:pt x="18430" y="9218"/>
                    <a:pt x="19585" y="7697"/>
                    <a:pt x="20375" y="5980"/>
                  </a:cubicBezTo>
                  <a:cubicBezTo>
                    <a:pt x="21083" y="4440"/>
                    <a:pt x="21482" y="2774"/>
                    <a:pt x="21548" y="1078"/>
                  </a:cubicBezTo>
                  <a:cubicBezTo>
                    <a:pt x="21559" y="782"/>
                    <a:pt x="21444" y="495"/>
                    <a:pt x="21231" y="290"/>
                  </a:cubicBezTo>
                  <a:cubicBezTo>
                    <a:pt x="21025" y="91"/>
                    <a:pt x="20745" y="-14"/>
                    <a:pt x="20459" y="2"/>
                  </a:cubicBezTo>
                  <a:close/>
                  <a:moveTo>
                    <a:pt x="20542" y="854"/>
                  </a:moveTo>
                  <a:cubicBezTo>
                    <a:pt x="20595" y="849"/>
                    <a:pt x="20646" y="869"/>
                    <a:pt x="20682" y="908"/>
                  </a:cubicBezTo>
                  <a:cubicBezTo>
                    <a:pt x="20711" y="939"/>
                    <a:pt x="20726" y="979"/>
                    <a:pt x="20726" y="1021"/>
                  </a:cubicBezTo>
                  <a:cubicBezTo>
                    <a:pt x="20660" y="2613"/>
                    <a:pt x="20283" y="4175"/>
                    <a:pt x="19616" y="5620"/>
                  </a:cubicBezTo>
                  <a:cubicBezTo>
                    <a:pt x="18889" y="7196"/>
                    <a:pt x="17834" y="8597"/>
                    <a:pt x="16522" y="9727"/>
                  </a:cubicBezTo>
                  <a:lnTo>
                    <a:pt x="9496" y="15216"/>
                  </a:lnTo>
                  <a:cubicBezTo>
                    <a:pt x="8956" y="14893"/>
                    <a:pt x="8452" y="14515"/>
                    <a:pt x="7989" y="14090"/>
                  </a:cubicBezTo>
                  <a:lnTo>
                    <a:pt x="10171" y="11894"/>
                  </a:lnTo>
                  <a:cubicBezTo>
                    <a:pt x="10337" y="11727"/>
                    <a:pt x="10337" y="11457"/>
                    <a:pt x="10171" y="11290"/>
                  </a:cubicBezTo>
                  <a:cubicBezTo>
                    <a:pt x="10006" y="11123"/>
                    <a:pt x="9738" y="11123"/>
                    <a:pt x="9572" y="11290"/>
                  </a:cubicBezTo>
                  <a:lnTo>
                    <a:pt x="7392" y="13485"/>
                  </a:lnTo>
                  <a:cubicBezTo>
                    <a:pt x="6968" y="13018"/>
                    <a:pt x="6590" y="12511"/>
                    <a:pt x="6268" y="11967"/>
                  </a:cubicBezTo>
                  <a:lnTo>
                    <a:pt x="12253" y="4610"/>
                  </a:lnTo>
                  <a:cubicBezTo>
                    <a:pt x="13339" y="3434"/>
                    <a:pt x="14652" y="2494"/>
                    <a:pt x="16112" y="1847"/>
                  </a:cubicBezTo>
                  <a:cubicBezTo>
                    <a:pt x="17510" y="1228"/>
                    <a:pt x="19015" y="891"/>
                    <a:pt x="20542" y="854"/>
                  </a:cubicBezTo>
                  <a:close/>
                  <a:moveTo>
                    <a:pt x="15501" y="4387"/>
                  </a:moveTo>
                  <a:cubicBezTo>
                    <a:pt x="15041" y="4387"/>
                    <a:pt x="14581" y="4563"/>
                    <a:pt x="14230" y="4916"/>
                  </a:cubicBezTo>
                  <a:cubicBezTo>
                    <a:pt x="13529" y="5622"/>
                    <a:pt x="13529" y="6768"/>
                    <a:pt x="14230" y="7474"/>
                  </a:cubicBezTo>
                  <a:cubicBezTo>
                    <a:pt x="14932" y="8180"/>
                    <a:pt x="16069" y="8180"/>
                    <a:pt x="16771" y="7474"/>
                  </a:cubicBezTo>
                  <a:cubicBezTo>
                    <a:pt x="17472" y="6768"/>
                    <a:pt x="17472" y="5622"/>
                    <a:pt x="16771" y="4916"/>
                  </a:cubicBezTo>
                  <a:cubicBezTo>
                    <a:pt x="16420" y="4563"/>
                    <a:pt x="15960" y="4387"/>
                    <a:pt x="15501" y="4387"/>
                  </a:cubicBezTo>
                  <a:close/>
                  <a:moveTo>
                    <a:pt x="15501" y="5235"/>
                  </a:moveTo>
                  <a:cubicBezTo>
                    <a:pt x="15745" y="5235"/>
                    <a:pt x="15989" y="5329"/>
                    <a:pt x="16176" y="5516"/>
                  </a:cubicBezTo>
                  <a:cubicBezTo>
                    <a:pt x="16548" y="5891"/>
                    <a:pt x="16548" y="6499"/>
                    <a:pt x="16176" y="6875"/>
                  </a:cubicBezTo>
                  <a:cubicBezTo>
                    <a:pt x="15803" y="7250"/>
                    <a:pt x="15199" y="7250"/>
                    <a:pt x="14826" y="6875"/>
                  </a:cubicBezTo>
                  <a:cubicBezTo>
                    <a:pt x="14454" y="6499"/>
                    <a:pt x="14454" y="5891"/>
                    <a:pt x="14826" y="5516"/>
                  </a:cubicBezTo>
                  <a:cubicBezTo>
                    <a:pt x="15013" y="5329"/>
                    <a:pt x="15256" y="5235"/>
                    <a:pt x="15501" y="5235"/>
                  </a:cubicBezTo>
                  <a:close/>
                  <a:moveTo>
                    <a:pt x="7586" y="6645"/>
                  </a:moveTo>
                  <a:cubicBezTo>
                    <a:pt x="7688" y="6643"/>
                    <a:pt x="7791" y="6644"/>
                    <a:pt x="7893" y="6647"/>
                  </a:cubicBezTo>
                  <a:lnTo>
                    <a:pt x="9530" y="6676"/>
                  </a:lnTo>
                  <a:lnTo>
                    <a:pt x="6337" y="10612"/>
                  </a:lnTo>
                  <a:lnTo>
                    <a:pt x="1400" y="10354"/>
                  </a:lnTo>
                  <a:lnTo>
                    <a:pt x="3467" y="8264"/>
                  </a:lnTo>
                  <a:cubicBezTo>
                    <a:pt x="4059" y="7733"/>
                    <a:pt x="4744" y="7318"/>
                    <a:pt x="5487" y="7042"/>
                  </a:cubicBezTo>
                  <a:cubicBezTo>
                    <a:pt x="6160" y="6791"/>
                    <a:pt x="6870" y="6657"/>
                    <a:pt x="7586" y="6645"/>
                  </a:cubicBezTo>
                  <a:close/>
                  <a:moveTo>
                    <a:pt x="11147" y="9879"/>
                  </a:moveTo>
                  <a:cubicBezTo>
                    <a:pt x="11040" y="9879"/>
                    <a:pt x="10932" y="9921"/>
                    <a:pt x="10851" y="10003"/>
                  </a:cubicBezTo>
                  <a:cubicBezTo>
                    <a:pt x="10687" y="10167"/>
                    <a:pt x="10687" y="10434"/>
                    <a:pt x="10851" y="10598"/>
                  </a:cubicBezTo>
                  <a:lnTo>
                    <a:pt x="10859" y="10606"/>
                  </a:lnTo>
                  <a:cubicBezTo>
                    <a:pt x="11022" y="10770"/>
                    <a:pt x="11287" y="10770"/>
                    <a:pt x="11450" y="10606"/>
                  </a:cubicBezTo>
                  <a:cubicBezTo>
                    <a:pt x="11614" y="10442"/>
                    <a:pt x="11614" y="10176"/>
                    <a:pt x="11450" y="10011"/>
                  </a:cubicBezTo>
                  <a:lnTo>
                    <a:pt x="11442" y="10003"/>
                  </a:lnTo>
                  <a:cubicBezTo>
                    <a:pt x="11361" y="9921"/>
                    <a:pt x="11254" y="9879"/>
                    <a:pt x="11147" y="9879"/>
                  </a:cubicBezTo>
                  <a:close/>
                  <a:moveTo>
                    <a:pt x="14829" y="12125"/>
                  </a:moveTo>
                  <a:lnTo>
                    <a:pt x="14831" y="13942"/>
                  </a:lnTo>
                  <a:cubicBezTo>
                    <a:pt x="14825" y="14735"/>
                    <a:pt x="14666" y="15520"/>
                    <a:pt x="14363" y="16253"/>
                  </a:cubicBezTo>
                  <a:cubicBezTo>
                    <a:pt x="14047" y="17016"/>
                    <a:pt x="13580" y="17708"/>
                    <a:pt x="12992" y="18285"/>
                  </a:cubicBezTo>
                  <a:lnTo>
                    <a:pt x="11145" y="20116"/>
                  </a:lnTo>
                  <a:lnTo>
                    <a:pt x="10906" y="15197"/>
                  </a:lnTo>
                  <a:lnTo>
                    <a:pt x="14829" y="12125"/>
                  </a:lnTo>
                  <a:close/>
                  <a:moveTo>
                    <a:pt x="6191" y="13319"/>
                  </a:moveTo>
                  <a:cubicBezTo>
                    <a:pt x="6413" y="13622"/>
                    <a:pt x="6650" y="13913"/>
                    <a:pt x="6907" y="14187"/>
                  </a:cubicBezTo>
                  <a:cubicBezTo>
                    <a:pt x="7313" y="14621"/>
                    <a:pt x="7760" y="15013"/>
                    <a:pt x="8240" y="15359"/>
                  </a:cubicBezTo>
                  <a:lnTo>
                    <a:pt x="7154" y="16302"/>
                  </a:lnTo>
                  <a:cubicBezTo>
                    <a:pt x="6721" y="16089"/>
                    <a:pt x="6328" y="15801"/>
                    <a:pt x="5993" y="15451"/>
                  </a:cubicBezTo>
                  <a:cubicBezTo>
                    <a:pt x="5696" y="15140"/>
                    <a:pt x="5449" y="14785"/>
                    <a:pt x="5260" y="14397"/>
                  </a:cubicBezTo>
                  <a:lnTo>
                    <a:pt x="6191" y="13319"/>
                  </a:lnTo>
                  <a:close/>
                  <a:moveTo>
                    <a:pt x="3864" y="16049"/>
                  </a:moveTo>
                  <a:cubicBezTo>
                    <a:pt x="3811" y="16050"/>
                    <a:pt x="3757" y="16062"/>
                    <a:pt x="3706" y="16085"/>
                  </a:cubicBezTo>
                  <a:lnTo>
                    <a:pt x="2601" y="16631"/>
                  </a:lnTo>
                  <a:cubicBezTo>
                    <a:pt x="2217" y="16822"/>
                    <a:pt x="1901" y="17129"/>
                    <a:pt x="1699" y="17509"/>
                  </a:cubicBezTo>
                  <a:cubicBezTo>
                    <a:pt x="1558" y="17774"/>
                    <a:pt x="1477" y="18064"/>
                    <a:pt x="1429" y="18356"/>
                  </a:cubicBezTo>
                  <a:cubicBezTo>
                    <a:pt x="1380" y="18657"/>
                    <a:pt x="1366" y="18965"/>
                    <a:pt x="1388" y="19274"/>
                  </a:cubicBezTo>
                  <a:cubicBezTo>
                    <a:pt x="1401" y="19477"/>
                    <a:pt x="1475" y="19671"/>
                    <a:pt x="1601" y="19830"/>
                  </a:cubicBezTo>
                  <a:cubicBezTo>
                    <a:pt x="1766" y="20039"/>
                    <a:pt x="2007" y="20173"/>
                    <a:pt x="2270" y="20203"/>
                  </a:cubicBezTo>
                  <a:cubicBezTo>
                    <a:pt x="2624" y="20227"/>
                    <a:pt x="2976" y="20202"/>
                    <a:pt x="3317" y="20133"/>
                  </a:cubicBezTo>
                  <a:cubicBezTo>
                    <a:pt x="3660" y="20064"/>
                    <a:pt x="3998" y="19948"/>
                    <a:pt x="4295" y="19747"/>
                  </a:cubicBezTo>
                  <a:cubicBezTo>
                    <a:pt x="4601" y="19539"/>
                    <a:pt x="4844" y="19249"/>
                    <a:pt x="4997" y="18910"/>
                  </a:cubicBezTo>
                  <a:lnTo>
                    <a:pt x="5506" y="17837"/>
                  </a:lnTo>
                  <a:cubicBezTo>
                    <a:pt x="5608" y="17616"/>
                    <a:pt x="5493" y="17354"/>
                    <a:pt x="5262" y="17282"/>
                  </a:cubicBezTo>
                  <a:cubicBezTo>
                    <a:pt x="5090" y="17227"/>
                    <a:pt x="4903" y="17302"/>
                    <a:pt x="4814" y="17460"/>
                  </a:cubicBezTo>
                  <a:lnTo>
                    <a:pt x="4209" y="18612"/>
                  </a:lnTo>
                  <a:cubicBezTo>
                    <a:pt x="4116" y="18775"/>
                    <a:pt x="3991" y="18918"/>
                    <a:pt x="3843" y="19032"/>
                  </a:cubicBezTo>
                  <a:cubicBezTo>
                    <a:pt x="3662" y="19172"/>
                    <a:pt x="3449" y="19267"/>
                    <a:pt x="3224" y="19307"/>
                  </a:cubicBezTo>
                  <a:lnTo>
                    <a:pt x="2495" y="19373"/>
                  </a:lnTo>
                  <a:cubicBezTo>
                    <a:pt x="2422" y="19372"/>
                    <a:pt x="2353" y="19343"/>
                    <a:pt x="2302" y="19291"/>
                  </a:cubicBezTo>
                  <a:cubicBezTo>
                    <a:pt x="2252" y="19240"/>
                    <a:pt x="2224" y="19171"/>
                    <a:pt x="2223" y="19099"/>
                  </a:cubicBezTo>
                  <a:lnTo>
                    <a:pt x="2255" y="18396"/>
                  </a:lnTo>
                  <a:cubicBezTo>
                    <a:pt x="2274" y="18196"/>
                    <a:pt x="2341" y="18002"/>
                    <a:pt x="2448" y="17832"/>
                  </a:cubicBezTo>
                  <a:cubicBezTo>
                    <a:pt x="2552" y="17667"/>
                    <a:pt x="2692" y="17527"/>
                    <a:pt x="2858" y="17425"/>
                  </a:cubicBezTo>
                  <a:lnTo>
                    <a:pt x="4037" y="16825"/>
                  </a:lnTo>
                  <a:cubicBezTo>
                    <a:pt x="4238" y="16736"/>
                    <a:pt x="4330" y="16500"/>
                    <a:pt x="4244" y="16297"/>
                  </a:cubicBezTo>
                  <a:cubicBezTo>
                    <a:pt x="4177" y="16139"/>
                    <a:pt x="4024" y="16046"/>
                    <a:pt x="3864" y="16049"/>
                  </a:cubicBezTo>
                  <a:close/>
                  <a:moveTo>
                    <a:pt x="422" y="20695"/>
                  </a:moveTo>
                  <a:cubicBezTo>
                    <a:pt x="314" y="20695"/>
                    <a:pt x="206" y="20735"/>
                    <a:pt x="124" y="20818"/>
                  </a:cubicBezTo>
                  <a:cubicBezTo>
                    <a:pt x="-41" y="20984"/>
                    <a:pt x="-41" y="21254"/>
                    <a:pt x="124" y="21420"/>
                  </a:cubicBezTo>
                  <a:cubicBezTo>
                    <a:pt x="289" y="21586"/>
                    <a:pt x="556" y="21586"/>
                    <a:pt x="721" y="21420"/>
                  </a:cubicBezTo>
                  <a:cubicBezTo>
                    <a:pt x="886" y="21254"/>
                    <a:pt x="886" y="20984"/>
                    <a:pt x="721" y="20818"/>
                  </a:cubicBezTo>
                  <a:cubicBezTo>
                    <a:pt x="638" y="20735"/>
                    <a:pt x="530" y="20695"/>
                    <a:pt x="422" y="2069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20" name="Shape"/>
            <p:cNvSpPr/>
            <p:nvPr/>
          </p:nvSpPr>
          <p:spPr bwMode="auto">
            <a:xfrm>
              <a:off x="5346120" y="8889671"/>
              <a:ext cx="909683" cy="92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6" extrusionOk="0">
                  <a:moveTo>
                    <a:pt x="10782" y="0"/>
                  </a:moveTo>
                  <a:cubicBezTo>
                    <a:pt x="10563" y="0"/>
                    <a:pt x="10385" y="176"/>
                    <a:pt x="10385" y="392"/>
                  </a:cubicBezTo>
                  <a:lnTo>
                    <a:pt x="10385" y="2633"/>
                  </a:lnTo>
                  <a:cubicBezTo>
                    <a:pt x="10385" y="2849"/>
                    <a:pt x="10563" y="3025"/>
                    <a:pt x="10782" y="3025"/>
                  </a:cubicBezTo>
                  <a:cubicBezTo>
                    <a:pt x="11002" y="3025"/>
                    <a:pt x="11181" y="2849"/>
                    <a:pt x="11181" y="2633"/>
                  </a:cubicBezTo>
                  <a:lnTo>
                    <a:pt x="11181" y="392"/>
                  </a:lnTo>
                  <a:cubicBezTo>
                    <a:pt x="11181" y="176"/>
                    <a:pt x="11002" y="0"/>
                    <a:pt x="10782" y="0"/>
                  </a:cubicBezTo>
                  <a:close/>
                  <a:moveTo>
                    <a:pt x="7088" y="1572"/>
                  </a:moveTo>
                  <a:cubicBezTo>
                    <a:pt x="6986" y="1572"/>
                    <a:pt x="6884" y="1610"/>
                    <a:pt x="6807" y="1687"/>
                  </a:cubicBezTo>
                  <a:cubicBezTo>
                    <a:pt x="6651" y="1840"/>
                    <a:pt x="6651" y="2088"/>
                    <a:pt x="6807" y="2241"/>
                  </a:cubicBezTo>
                  <a:lnTo>
                    <a:pt x="8415" y="3825"/>
                  </a:lnTo>
                  <a:cubicBezTo>
                    <a:pt x="8571" y="3978"/>
                    <a:pt x="8823" y="3978"/>
                    <a:pt x="8978" y="3825"/>
                  </a:cubicBezTo>
                  <a:cubicBezTo>
                    <a:pt x="9134" y="3672"/>
                    <a:pt x="9134" y="3424"/>
                    <a:pt x="8978" y="3271"/>
                  </a:cubicBezTo>
                  <a:lnTo>
                    <a:pt x="7370" y="1687"/>
                  </a:lnTo>
                  <a:cubicBezTo>
                    <a:pt x="7292" y="1610"/>
                    <a:pt x="7190" y="1572"/>
                    <a:pt x="7088" y="1572"/>
                  </a:cubicBezTo>
                  <a:close/>
                  <a:moveTo>
                    <a:pt x="14478" y="1572"/>
                  </a:moveTo>
                  <a:cubicBezTo>
                    <a:pt x="14376" y="1572"/>
                    <a:pt x="14274" y="1610"/>
                    <a:pt x="14196" y="1687"/>
                  </a:cubicBezTo>
                  <a:lnTo>
                    <a:pt x="12587" y="3271"/>
                  </a:lnTo>
                  <a:cubicBezTo>
                    <a:pt x="12431" y="3424"/>
                    <a:pt x="12431" y="3672"/>
                    <a:pt x="12587" y="3825"/>
                  </a:cubicBezTo>
                  <a:cubicBezTo>
                    <a:pt x="12742" y="3978"/>
                    <a:pt x="12994" y="3978"/>
                    <a:pt x="13150" y="3825"/>
                  </a:cubicBezTo>
                  <a:lnTo>
                    <a:pt x="14759" y="2241"/>
                  </a:lnTo>
                  <a:cubicBezTo>
                    <a:pt x="14915" y="2088"/>
                    <a:pt x="14915" y="1840"/>
                    <a:pt x="14759" y="1687"/>
                  </a:cubicBezTo>
                  <a:cubicBezTo>
                    <a:pt x="14681" y="1610"/>
                    <a:pt x="14580" y="1572"/>
                    <a:pt x="14478" y="1572"/>
                  </a:cubicBezTo>
                  <a:close/>
                  <a:moveTo>
                    <a:pt x="4148" y="5077"/>
                  </a:moveTo>
                  <a:cubicBezTo>
                    <a:pt x="4078" y="5080"/>
                    <a:pt x="4010" y="5098"/>
                    <a:pt x="3947" y="5128"/>
                  </a:cubicBezTo>
                  <a:cubicBezTo>
                    <a:pt x="3879" y="5161"/>
                    <a:pt x="3819" y="5208"/>
                    <a:pt x="3772" y="5267"/>
                  </a:cubicBezTo>
                  <a:lnTo>
                    <a:pt x="113" y="9337"/>
                  </a:lnTo>
                  <a:cubicBezTo>
                    <a:pt x="49" y="9411"/>
                    <a:pt x="10" y="9503"/>
                    <a:pt x="2" y="9600"/>
                  </a:cubicBezTo>
                  <a:cubicBezTo>
                    <a:pt x="-9" y="9725"/>
                    <a:pt x="31" y="9848"/>
                    <a:pt x="113" y="9943"/>
                  </a:cubicBezTo>
                  <a:lnTo>
                    <a:pt x="10458" y="21450"/>
                  </a:lnTo>
                  <a:cubicBezTo>
                    <a:pt x="10531" y="21539"/>
                    <a:pt x="10641" y="21593"/>
                    <a:pt x="10757" y="21596"/>
                  </a:cubicBezTo>
                  <a:cubicBezTo>
                    <a:pt x="10883" y="21600"/>
                    <a:pt x="11003" y="21546"/>
                    <a:pt x="11082" y="21450"/>
                  </a:cubicBezTo>
                  <a:lnTo>
                    <a:pt x="21496" y="9908"/>
                  </a:lnTo>
                  <a:cubicBezTo>
                    <a:pt x="21557" y="9835"/>
                    <a:pt x="21591" y="9742"/>
                    <a:pt x="21591" y="9647"/>
                  </a:cubicBezTo>
                  <a:cubicBezTo>
                    <a:pt x="21590" y="9553"/>
                    <a:pt x="21557" y="9461"/>
                    <a:pt x="21496" y="9388"/>
                  </a:cubicBezTo>
                  <a:lnTo>
                    <a:pt x="17763" y="5226"/>
                  </a:lnTo>
                  <a:cubicBezTo>
                    <a:pt x="17721" y="5183"/>
                    <a:pt x="17670" y="5148"/>
                    <a:pt x="17615" y="5122"/>
                  </a:cubicBezTo>
                  <a:cubicBezTo>
                    <a:pt x="17556" y="5095"/>
                    <a:pt x="17492" y="5080"/>
                    <a:pt x="17427" y="5077"/>
                  </a:cubicBezTo>
                  <a:lnTo>
                    <a:pt x="4148" y="5077"/>
                  </a:lnTo>
                  <a:close/>
                  <a:moveTo>
                    <a:pt x="4826" y="5895"/>
                  </a:moveTo>
                  <a:lnTo>
                    <a:pt x="9909" y="5895"/>
                  </a:lnTo>
                  <a:lnTo>
                    <a:pt x="6760" y="8995"/>
                  </a:lnTo>
                  <a:lnTo>
                    <a:pt x="4826" y="5895"/>
                  </a:lnTo>
                  <a:close/>
                  <a:moveTo>
                    <a:pt x="11669" y="5895"/>
                  </a:moveTo>
                  <a:lnTo>
                    <a:pt x="16761" y="5895"/>
                  </a:lnTo>
                  <a:lnTo>
                    <a:pt x="14778" y="8955"/>
                  </a:lnTo>
                  <a:lnTo>
                    <a:pt x="11669" y="5895"/>
                  </a:lnTo>
                  <a:close/>
                  <a:moveTo>
                    <a:pt x="10789" y="6137"/>
                  </a:moveTo>
                  <a:lnTo>
                    <a:pt x="13960" y="9259"/>
                  </a:lnTo>
                  <a:lnTo>
                    <a:pt x="7617" y="9259"/>
                  </a:lnTo>
                  <a:lnTo>
                    <a:pt x="10789" y="6137"/>
                  </a:lnTo>
                  <a:close/>
                  <a:moveTo>
                    <a:pt x="4066" y="6173"/>
                  </a:moveTo>
                  <a:lnTo>
                    <a:pt x="5990" y="9259"/>
                  </a:lnTo>
                  <a:lnTo>
                    <a:pt x="1189" y="9259"/>
                  </a:lnTo>
                  <a:lnTo>
                    <a:pt x="4066" y="6173"/>
                  </a:lnTo>
                  <a:close/>
                  <a:moveTo>
                    <a:pt x="17521" y="6181"/>
                  </a:moveTo>
                  <a:lnTo>
                    <a:pt x="20263" y="9259"/>
                  </a:lnTo>
                  <a:lnTo>
                    <a:pt x="15526" y="9259"/>
                  </a:lnTo>
                  <a:lnTo>
                    <a:pt x="17521" y="6181"/>
                  </a:lnTo>
                  <a:close/>
                  <a:moveTo>
                    <a:pt x="1331" y="10043"/>
                  </a:moveTo>
                  <a:lnTo>
                    <a:pt x="6394" y="10043"/>
                  </a:lnTo>
                  <a:lnTo>
                    <a:pt x="9958" y="19619"/>
                  </a:lnTo>
                  <a:lnTo>
                    <a:pt x="1331" y="10043"/>
                  </a:lnTo>
                  <a:close/>
                  <a:moveTo>
                    <a:pt x="7241" y="10043"/>
                  </a:moveTo>
                  <a:lnTo>
                    <a:pt x="20194" y="10043"/>
                  </a:lnTo>
                  <a:lnTo>
                    <a:pt x="11565" y="19704"/>
                  </a:lnTo>
                  <a:lnTo>
                    <a:pt x="14122" y="12993"/>
                  </a:lnTo>
                  <a:cubicBezTo>
                    <a:pt x="14199" y="12790"/>
                    <a:pt x="14095" y="12564"/>
                    <a:pt x="13889" y="12488"/>
                  </a:cubicBezTo>
                  <a:cubicBezTo>
                    <a:pt x="13683" y="12412"/>
                    <a:pt x="13454" y="12515"/>
                    <a:pt x="13377" y="12717"/>
                  </a:cubicBezTo>
                  <a:lnTo>
                    <a:pt x="10776" y="19540"/>
                  </a:lnTo>
                  <a:lnTo>
                    <a:pt x="7241" y="10043"/>
                  </a:lnTo>
                  <a:close/>
                  <a:moveTo>
                    <a:pt x="14285" y="10906"/>
                  </a:moveTo>
                  <a:cubicBezTo>
                    <a:pt x="14130" y="10912"/>
                    <a:pt x="13987" y="11008"/>
                    <a:pt x="13929" y="11160"/>
                  </a:cubicBezTo>
                  <a:lnTo>
                    <a:pt x="13924" y="11173"/>
                  </a:lnTo>
                  <a:cubicBezTo>
                    <a:pt x="13846" y="11375"/>
                    <a:pt x="13951" y="11602"/>
                    <a:pt x="14157" y="11678"/>
                  </a:cubicBezTo>
                  <a:cubicBezTo>
                    <a:pt x="14363" y="11754"/>
                    <a:pt x="14592" y="11651"/>
                    <a:pt x="14669" y="11448"/>
                  </a:cubicBezTo>
                  <a:lnTo>
                    <a:pt x="14674" y="11435"/>
                  </a:lnTo>
                  <a:cubicBezTo>
                    <a:pt x="14751" y="11232"/>
                    <a:pt x="14647" y="11007"/>
                    <a:pt x="14441" y="10931"/>
                  </a:cubicBezTo>
                  <a:cubicBezTo>
                    <a:pt x="14390" y="10912"/>
                    <a:pt x="14337" y="10904"/>
                    <a:pt x="14285" y="1090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21" name="Shape"/>
            <p:cNvSpPr/>
            <p:nvPr/>
          </p:nvSpPr>
          <p:spPr bwMode="auto">
            <a:xfrm>
              <a:off x="11832965" y="8829343"/>
              <a:ext cx="936671" cy="911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10824" y="0"/>
                  </a:moveTo>
                  <a:cubicBezTo>
                    <a:pt x="10595" y="0"/>
                    <a:pt x="10408" y="192"/>
                    <a:pt x="10408" y="428"/>
                  </a:cubicBezTo>
                  <a:lnTo>
                    <a:pt x="10408" y="2601"/>
                  </a:lnTo>
                  <a:cubicBezTo>
                    <a:pt x="10408" y="2837"/>
                    <a:pt x="10595" y="3028"/>
                    <a:pt x="10824" y="3028"/>
                  </a:cubicBezTo>
                  <a:cubicBezTo>
                    <a:pt x="11054" y="3028"/>
                    <a:pt x="11241" y="2837"/>
                    <a:pt x="11241" y="2601"/>
                  </a:cubicBezTo>
                  <a:lnTo>
                    <a:pt x="11241" y="428"/>
                  </a:lnTo>
                  <a:cubicBezTo>
                    <a:pt x="11241" y="192"/>
                    <a:pt x="11054" y="0"/>
                    <a:pt x="10824" y="0"/>
                  </a:cubicBezTo>
                  <a:close/>
                  <a:moveTo>
                    <a:pt x="7342" y="1516"/>
                  </a:moveTo>
                  <a:cubicBezTo>
                    <a:pt x="7236" y="1516"/>
                    <a:pt x="7129" y="1558"/>
                    <a:pt x="7048" y="1642"/>
                  </a:cubicBezTo>
                  <a:cubicBezTo>
                    <a:pt x="6886" y="1809"/>
                    <a:pt x="6886" y="2079"/>
                    <a:pt x="7048" y="2246"/>
                  </a:cubicBezTo>
                  <a:lnTo>
                    <a:pt x="8542" y="3782"/>
                  </a:lnTo>
                  <a:cubicBezTo>
                    <a:pt x="8704" y="3949"/>
                    <a:pt x="8968" y="3949"/>
                    <a:pt x="9130" y="3782"/>
                  </a:cubicBezTo>
                  <a:cubicBezTo>
                    <a:pt x="9293" y="3615"/>
                    <a:pt x="9293" y="3344"/>
                    <a:pt x="9130" y="3177"/>
                  </a:cubicBezTo>
                  <a:lnTo>
                    <a:pt x="7636" y="1642"/>
                  </a:lnTo>
                  <a:cubicBezTo>
                    <a:pt x="7555" y="1558"/>
                    <a:pt x="7449" y="1516"/>
                    <a:pt x="7342" y="1516"/>
                  </a:cubicBezTo>
                  <a:close/>
                  <a:moveTo>
                    <a:pt x="14236" y="1516"/>
                  </a:moveTo>
                  <a:cubicBezTo>
                    <a:pt x="14129" y="1516"/>
                    <a:pt x="14023" y="1558"/>
                    <a:pt x="13941" y="1642"/>
                  </a:cubicBezTo>
                  <a:lnTo>
                    <a:pt x="12448" y="3177"/>
                  </a:lnTo>
                  <a:cubicBezTo>
                    <a:pt x="12285" y="3344"/>
                    <a:pt x="12285" y="3615"/>
                    <a:pt x="12448" y="3782"/>
                  </a:cubicBezTo>
                  <a:cubicBezTo>
                    <a:pt x="12610" y="3949"/>
                    <a:pt x="12873" y="3949"/>
                    <a:pt x="13036" y="3782"/>
                  </a:cubicBezTo>
                  <a:lnTo>
                    <a:pt x="14530" y="2246"/>
                  </a:lnTo>
                  <a:cubicBezTo>
                    <a:pt x="14692" y="2079"/>
                    <a:pt x="14692" y="1809"/>
                    <a:pt x="14530" y="1642"/>
                  </a:cubicBezTo>
                  <a:cubicBezTo>
                    <a:pt x="14448" y="1558"/>
                    <a:pt x="14342" y="1516"/>
                    <a:pt x="14236" y="1516"/>
                  </a:cubicBezTo>
                  <a:close/>
                  <a:moveTo>
                    <a:pt x="430" y="4947"/>
                  </a:moveTo>
                  <a:cubicBezTo>
                    <a:pt x="275" y="4940"/>
                    <a:pt x="130" y="5022"/>
                    <a:pt x="54" y="5160"/>
                  </a:cubicBezTo>
                  <a:cubicBezTo>
                    <a:pt x="-7" y="5268"/>
                    <a:pt x="-17" y="5398"/>
                    <a:pt x="26" y="5514"/>
                  </a:cubicBezTo>
                  <a:lnTo>
                    <a:pt x="1359" y="9279"/>
                  </a:lnTo>
                  <a:cubicBezTo>
                    <a:pt x="1359" y="9288"/>
                    <a:pt x="1358" y="9292"/>
                    <a:pt x="1358" y="9302"/>
                  </a:cubicBezTo>
                  <a:lnTo>
                    <a:pt x="1358" y="21040"/>
                  </a:lnTo>
                  <a:cubicBezTo>
                    <a:pt x="1358" y="21202"/>
                    <a:pt x="1358" y="21283"/>
                    <a:pt x="1385" y="21370"/>
                  </a:cubicBezTo>
                  <a:cubicBezTo>
                    <a:pt x="1418" y="21464"/>
                    <a:pt x="1490" y="21538"/>
                    <a:pt x="1582" y="21573"/>
                  </a:cubicBezTo>
                  <a:cubicBezTo>
                    <a:pt x="1666" y="21600"/>
                    <a:pt x="1745" y="21600"/>
                    <a:pt x="1900" y="21600"/>
                  </a:cubicBezTo>
                  <a:lnTo>
                    <a:pt x="19746" y="21600"/>
                  </a:lnTo>
                  <a:cubicBezTo>
                    <a:pt x="19904" y="21600"/>
                    <a:pt x="19983" y="21600"/>
                    <a:pt x="20067" y="21573"/>
                  </a:cubicBezTo>
                  <a:cubicBezTo>
                    <a:pt x="20158" y="21538"/>
                    <a:pt x="20231" y="21464"/>
                    <a:pt x="20265" y="21370"/>
                  </a:cubicBezTo>
                  <a:cubicBezTo>
                    <a:pt x="20291" y="21284"/>
                    <a:pt x="20291" y="21203"/>
                    <a:pt x="20291" y="21043"/>
                  </a:cubicBezTo>
                  <a:lnTo>
                    <a:pt x="20291" y="9304"/>
                  </a:lnTo>
                  <a:cubicBezTo>
                    <a:pt x="20291" y="9200"/>
                    <a:pt x="20288" y="9131"/>
                    <a:pt x="20281" y="9071"/>
                  </a:cubicBezTo>
                  <a:lnTo>
                    <a:pt x="21540" y="5514"/>
                  </a:lnTo>
                  <a:cubicBezTo>
                    <a:pt x="21583" y="5398"/>
                    <a:pt x="21573" y="5268"/>
                    <a:pt x="21512" y="5160"/>
                  </a:cubicBezTo>
                  <a:cubicBezTo>
                    <a:pt x="21435" y="5022"/>
                    <a:pt x="21291" y="4940"/>
                    <a:pt x="21136" y="4947"/>
                  </a:cubicBezTo>
                  <a:lnTo>
                    <a:pt x="14242" y="4947"/>
                  </a:lnTo>
                  <a:cubicBezTo>
                    <a:pt x="14153" y="4941"/>
                    <a:pt x="14064" y="4962"/>
                    <a:pt x="13986" y="5007"/>
                  </a:cubicBezTo>
                  <a:cubicBezTo>
                    <a:pt x="13900" y="5057"/>
                    <a:pt x="13832" y="5133"/>
                    <a:pt x="13791" y="5224"/>
                  </a:cubicBezTo>
                  <a:lnTo>
                    <a:pt x="12332" y="8744"/>
                  </a:lnTo>
                  <a:lnTo>
                    <a:pt x="9234" y="8744"/>
                  </a:lnTo>
                  <a:lnTo>
                    <a:pt x="7775" y="5224"/>
                  </a:lnTo>
                  <a:cubicBezTo>
                    <a:pt x="7734" y="5133"/>
                    <a:pt x="7666" y="5057"/>
                    <a:pt x="7580" y="5007"/>
                  </a:cubicBezTo>
                  <a:cubicBezTo>
                    <a:pt x="7502" y="4962"/>
                    <a:pt x="7413" y="4941"/>
                    <a:pt x="7324" y="4947"/>
                  </a:cubicBezTo>
                  <a:lnTo>
                    <a:pt x="430" y="4947"/>
                  </a:lnTo>
                  <a:close/>
                  <a:moveTo>
                    <a:pt x="989" y="5772"/>
                  </a:moveTo>
                  <a:lnTo>
                    <a:pt x="7100" y="5772"/>
                  </a:lnTo>
                  <a:lnTo>
                    <a:pt x="8341" y="8744"/>
                  </a:lnTo>
                  <a:lnTo>
                    <a:pt x="2058" y="8744"/>
                  </a:lnTo>
                  <a:lnTo>
                    <a:pt x="989" y="5772"/>
                  </a:lnTo>
                  <a:close/>
                  <a:moveTo>
                    <a:pt x="14466" y="5772"/>
                  </a:moveTo>
                  <a:lnTo>
                    <a:pt x="20577" y="5772"/>
                  </a:lnTo>
                  <a:lnTo>
                    <a:pt x="19508" y="8744"/>
                  </a:lnTo>
                  <a:lnTo>
                    <a:pt x="13225" y="8744"/>
                  </a:lnTo>
                  <a:lnTo>
                    <a:pt x="14466" y="5772"/>
                  </a:lnTo>
                  <a:close/>
                  <a:moveTo>
                    <a:pt x="2157" y="9605"/>
                  </a:moveTo>
                  <a:lnTo>
                    <a:pt x="19417" y="9605"/>
                  </a:lnTo>
                  <a:lnTo>
                    <a:pt x="19417" y="20739"/>
                  </a:lnTo>
                  <a:lnTo>
                    <a:pt x="12995" y="20739"/>
                  </a:lnTo>
                  <a:lnTo>
                    <a:pt x="12995" y="13355"/>
                  </a:lnTo>
                  <a:cubicBezTo>
                    <a:pt x="12995" y="13119"/>
                    <a:pt x="12809" y="12927"/>
                    <a:pt x="12579" y="12927"/>
                  </a:cubicBezTo>
                  <a:cubicBezTo>
                    <a:pt x="12349" y="12927"/>
                    <a:pt x="12163" y="13119"/>
                    <a:pt x="12163" y="13355"/>
                  </a:cubicBezTo>
                  <a:lnTo>
                    <a:pt x="12163" y="20739"/>
                  </a:lnTo>
                  <a:lnTo>
                    <a:pt x="2157" y="20739"/>
                  </a:lnTo>
                  <a:lnTo>
                    <a:pt x="2157" y="9605"/>
                  </a:lnTo>
                  <a:close/>
                  <a:moveTo>
                    <a:pt x="12574" y="10874"/>
                  </a:moveTo>
                  <a:cubicBezTo>
                    <a:pt x="12347" y="10874"/>
                    <a:pt x="12163" y="11063"/>
                    <a:pt x="12163" y="11296"/>
                  </a:cubicBezTo>
                  <a:cubicBezTo>
                    <a:pt x="12163" y="11530"/>
                    <a:pt x="12347" y="11718"/>
                    <a:pt x="12574" y="11718"/>
                  </a:cubicBezTo>
                  <a:lnTo>
                    <a:pt x="12584" y="11718"/>
                  </a:lnTo>
                  <a:cubicBezTo>
                    <a:pt x="12811" y="11718"/>
                    <a:pt x="12995" y="11530"/>
                    <a:pt x="12995" y="11296"/>
                  </a:cubicBezTo>
                  <a:cubicBezTo>
                    <a:pt x="12995" y="11063"/>
                    <a:pt x="12811" y="10874"/>
                    <a:pt x="12584" y="10874"/>
                  </a:cubicBezTo>
                  <a:lnTo>
                    <a:pt x="12574" y="1087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22" name="Shape"/>
            <p:cNvSpPr/>
            <p:nvPr/>
          </p:nvSpPr>
          <p:spPr bwMode="auto">
            <a:xfrm>
              <a:off x="15179580" y="6182872"/>
              <a:ext cx="787439" cy="92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97" extrusionOk="0">
                  <a:moveTo>
                    <a:pt x="4572" y="0"/>
                  </a:moveTo>
                  <a:cubicBezTo>
                    <a:pt x="4297" y="0"/>
                    <a:pt x="4075" y="191"/>
                    <a:pt x="4075" y="426"/>
                  </a:cubicBezTo>
                  <a:cubicBezTo>
                    <a:pt x="4075" y="660"/>
                    <a:pt x="4297" y="851"/>
                    <a:pt x="4572" y="851"/>
                  </a:cubicBezTo>
                  <a:lnTo>
                    <a:pt x="4607" y="851"/>
                  </a:lnTo>
                  <a:lnTo>
                    <a:pt x="4607" y="1894"/>
                  </a:lnTo>
                  <a:lnTo>
                    <a:pt x="1972" y="1894"/>
                  </a:lnTo>
                  <a:cubicBezTo>
                    <a:pt x="1438" y="1897"/>
                    <a:pt x="928" y="2084"/>
                    <a:pt x="557" y="2413"/>
                  </a:cubicBezTo>
                  <a:cubicBezTo>
                    <a:pt x="175" y="2752"/>
                    <a:pt x="-26" y="3212"/>
                    <a:pt x="3" y="3682"/>
                  </a:cubicBezTo>
                  <a:lnTo>
                    <a:pt x="3" y="4836"/>
                  </a:lnTo>
                  <a:cubicBezTo>
                    <a:pt x="76" y="5848"/>
                    <a:pt x="587" y="6801"/>
                    <a:pt x="1434" y="7510"/>
                  </a:cubicBezTo>
                  <a:cubicBezTo>
                    <a:pt x="2313" y="8245"/>
                    <a:pt x="3487" y="8659"/>
                    <a:pt x="4713" y="8676"/>
                  </a:cubicBezTo>
                  <a:cubicBezTo>
                    <a:pt x="4837" y="9340"/>
                    <a:pt x="5170" y="9963"/>
                    <a:pt x="5681" y="10475"/>
                  </a:cubicBezTo>
                  <a:cubicBezTo>
                    <a:pt x="6438" y="11232"/>
                    <a:pt x="7514" y="11691"/>
                    <a:pt x="8665" y="11764"/>
                  </a:cubicBezTo>
                  <a:cubicBezTo>
                    <a:pt x="8816" y="12375"/>
                    <a:pt x="8895" y="12997"/>
                    <a:pt x="8896" y="13621"/>
                  </a:cubicBezTo>
                  <a:cubicBezTo>
                    <a:pt x="8897" y="14228"/>
                    <a:pt x="8824" y="14833"/>
                    <a:pt x="8684" y="15427"/>
                  </a:cubicBezTo>
                  <a:lnTo>
                    <a:pt x="8355" y="15427"/>
                  </a:lnTo>
                  <a:lnTo>
                    <a:pt x="8348" y="15427"/>
                  </a:lnTo>
                  <a:cubicBezTo>
                    <a:pt x="8146" y="15427"/>
                    <a:pt x="7994" y="15428"/>
                    <a:pt x="7865" y="15435"/>
                  </a:cubicBezTo>
                  <a:cubicBezTo>
                    <a:pt x="7737" y="15443"/>
                    <a:pt x="7631" y="15457"/>
                    <a:pt x="7523" y="15487"/>
                  </a:cubicBezTo>
                  <a:cubicBezTo>
                    <a:pt x="7404" y="15524"/>
                    <a:pt x="7298" y="15582"/>
                    <a:pt x="7211" y="15657"/>
                  </a:cubicBezTo>
                  <a:cubicBezTo>
                    <a:pt x="7123" y="15732"/>
                    <a:pt x="7055" y="15823"/>
                    <a:pt x="7012" y="15925"/>
                  </a:cubicBezTo>
                  <a:cubicBezTo>
                    <a:pt x="6977" y="16018"/>
                    <a:pt x="6960" y="16108"/>
                    <a:pt x="6951" y="16218"/>
                  </a:cubicBezTo>
                  <a:cubicBezTo>
                    <a:pt x="6942" y="16328"/>
                    <a:pt x="6942" y="16458"/>
                    <a:pt x="6942" y="16631"/>
                  </a:cubicBezTo>
                  <a:lnTo>
                    <a:pt x="6942" y="19187"/>
                  </a:lnTo>
                  <a:lnTo>
                    <a:pt x="6231" y="19184"/>
                  </a:lnTo>
                  <a:cubicBezTo>
                    <a:pt x="5784" y="19210"/>
                    <a:pt x="5369" y="19389"/>
                    <a:pt x="5078" y="19680"/>
                  </a:cubicBezTo>
                  <a:cubicBezTo>
                    <a:pt x="4834" y="19925"/>
                    <a:pt x="4694" y="20234"/>
                    <a:pt x="4683" y="20556"/>
                  </a:cubicBezTo>
                  <a:lnTo>
                    <a:pt x="4683" y="21224"/>
                  </a:lnTo>
                  <a:cubicBezTo>
                    <a:pt x="4680" y="21330"/>
                    <a:pt x="4732" y="21433"/>
                    <a:pt x="4825" y="21505"/>
                  </a:cubicBezTo>
                  <a:cubicBezTo>
                    <a:pt x="4905" y="21566"/>
                    <a:pt x="5010" y="21600"/>
                    <a:pt x="5119" y="21597"/>
                  </a:cubicBezTo>
                  <a:lnTo>
                    <a:pt x="16380" y="21597"/>
                  </a:lnTo>
                  <a:cubicBezTo>
                    <a:pt x="16527" y="21600"/>
                    <a:pt x="16668" y="21551"/>
                    <a:pt x="16770" y="21461"/>
                  </a:cubicBezTo>
                  <a:cubicBezTo>
                    <a:pt x="16867" y="21374"/>
                    <a:pt x="16921" y="21258"/>
                    <a:pt x="16917" y="21138"/>
                  </a:cubicBezTo>
                  <a:lnTo>
                    <a:pt x="16917" y="20601"/>
                  </a:lnTo>
                  <a:cubicBezTo>
                    <a:pt x="16906" y="20256"/>
                    <a:pt x="16753" y="19925"/>
                    <a:pt x="16484" y="19668"/>
                  </a:cubicBezTo>
                  <a:cubicBezTo>
                    <a:pt x="16165" y="19362"/>
                    <a:pt x="15712" y="19184"/>
                    <a:pt x="15233" y="19176"/>
                  </a:cubicBezTo>
                  <a:lnTo>
                    <a:pt x="14692" y="19176"/>
                  </a:lnTo>
                  <a:lnTo>
                    <a:pt x="14692" y="16637"/>
                  </a:lnTo>
                  <a:cubicBezTo>
                    <a:pt x="14692" y="16461"/>
                    <a:pt x="14691" y="16330"/>
                    <a:pt x="14683" y="16219"/>
                  </a:cubicBezTo>
                  <a:cubicBezTo>
                    <a:pt x="14674" y="16108"/>
                    <a:pt x="14657" y="16018"/>
                    <a:pt x="14622" y="15925"/>
                  </a:cubicBezTo>
                  <a:cubicBezTo>
                    <a:pt x="14579" y="15823"/>
                    <a:pt x="14510" y="15732"/>
                    <a:pt x="14423" y="15657"/>
                  </a:cubicBezTo>
                  <a:cubicBezTo>
                    <a:pt x="14336" y="15582"/>
                    <a:pt x="14229" y="15524"/>
                    <a:pt x="14110" y="15487"/>
                  </a:cubicBezTo>
                  <a:cubicBezTo>
                    <a:pt x="14002" y="15457"/>
                    <a:pt x="13896" y="15442"/>
                    <a:pt x="13768" y="15435"/>
                  </a:cubicBezTo>
                  <a:cubicBezTo>
                    <a:pt x="13639" y="15427"/>
                    <a:pt x="13487" y="15427"/>
                    <a:pt x="13286" y="15427"/>
                  </a:cubicBezTo>
                  <a:lnTo>
                    <a:pt x="12859" y="15427"/>
                  </a:lnTo>
                  <a:cubicBezTo>
                    <a:pt x="12719" y="14833"/>
                    <a:pt x="12647" y="14228"/>
                    <a:pt x="12648" y="13621"/>
                  </a:cubicBezTo>
                  <a:cubicBezTo>
                    <a:pt x="12649" y="12996"/>
                    <a:pt x="12727" y="12373"/>
                    <a:pt x="12878" y="11761"/>
                  </a:cubicBezTo>
                  <a:cubicBezTo>
                    <a:pt x="14007" y="11691"/>
                    <a:pt x="15062" y="11252"/>
                    <a:pt x="15820" y="10530"/>
                  </a:cubicBezTo>
                  <a:cubicBezTo>
                    <a:pt x="16371" y="10005"/>
                    <a:pt x="16731" y="9361"/>
                    <a:pt x="16871" y="8674"/>
                  </a:cubicBezTo>
                  <a:cubicBezTo>
                    <a:pt x="18084" y="8650"/>
                    <a:pt x="19244" y="8238"/>
                    <a:pt x="20115" y="7510"/>
                  </a:cubicBezTo>
                  <a:cubicBezTo>
                    <a:pt x="20962" y="6801"/>
                    <a:pt x="21471" y="5848"/>
                    <a:pt x="21545" y="4836"/>
                  </a:cubicBezTo>
                  <a:lnTo>
                    <a:pt x="21545" y="3682"/>
                  </a:lnTo>
                  <a:cubicBezTo>
                    <a:pt x="21574" y="3212"/>
                    <a:pt x="21374" y="2753"/>
                    <a:pt x="20992" y="2413"/>
                  </a:cubicBezTo>
                  <a:cubicBezTo>
                    <a:pt x="20621" y="2084"/>
                    <a:pt x="20110" y="1897"/>
                    <a:pt x="19576" y="1894"/>
                  </a:cubicBezTo>
                  <a:lnTo>
                    <a:pt x="16940" y="1894"/>
                  </a:lnTo>
                  <a:lnTo>
                    <a:pt x="16940" y="850"/>
                  </a:lnTo>
                  <a:cubicBezTo>
                    <a:pt x="17205" y="841"/>
                    <a:pt x="17418" y="655"/>
                    <a:pt x="17418" y="426"/>
                  </a:cubicBezTo>
                  <a:cubicBezTo>
                    <a:pt x="17418" y="191"/>
                    <a:pt x="17195" y="0"/>
                    <a:pt x="16921" y="0"/>
                  </a:cubicBezTo>
                  <a:lnTo>
                    <a:pt x="4572" y="0"/>
                  </a:lnTo>
                  <a:close/>
                  <a:moveTo>
                    <a:pt x="5600" y="851"/>
                  </a:moveTo>
                  <a:lnTo>
                    <a:pt x="15947" y="851"/>
                  </a:lnTo>
                  <a:lnTo>
                    <a:pt x="15942" y="7870"/>
                  </a:lnTo>
                  <a:cubicBezTo>
                    <a:pt x="15949" y="7989"/>
                    <a:pt x="15947" y="8109"/>
                    <a:pt x="15937" y="8228"/>
                  </a:cubicBezTo>
                  <a:cubicBezTo>
                    <a:pt x="15878" y="8926"/>
                    <a:pt x="15541" y="9587"/>
                    <a:pt x="14969" y="10087"/>
                  </a:cubicBezTo>
                  <a:cubicBezTo>
                    <a:pt x="14341" y="10636"/>
                    <a:pt x="13480" y="10945"/>
                    <a:pt x="12582" y="10945"/>
                  </a:cubicBezTo>
                  <a:lnTo>
                    <a:pt x="8826" y="10945"/>
                  </a:lnTo>
                  <a:cubicBezTo>
                    <a:pt x="7856" y="10895"/>
                    <a:pt x="6955" y="10498"/>
                    <a:pt x="6345" y="9850"/>
                  </a:cubicBezTo>
                  <a:cubicBezTo>
                    <a:pt x="5848" y="9324"/>
                    <a:pt x="5580" y="8666"/>
                    <a:pt x="5587" y="7989"/>
                  </a:cubicBezTo>
                  <a:cubicBezTo>
                    <a:pt x="5601" y="7823"/>
                    <a:pt x="5486" y="7668"/>
                    <a:pt x="5304" y="7609"/>
                  </a:cubicBezTo>
                  <a:cubicBezTo>
                    <a:pt x="5063" y="7531"/>
                    <a:pt x="4798" y="7639"/>
                    <a:pt x="4710" y="7843"/>
                  </a:cubicBezTo>
                  <a:cubicBezTo>
                    <a:pt x="3686" y="7824"/>
                    <a:pt x="2712" y="7457"/>
                    <a:pt x="2011" y="6815"/>
                  </a:cubicBezTo>
                  <a:cubicBezTo>
                    <a:pt x="1377" y="6235"/>
                    <a:pt x="1014" y="5475"/>
                    <a:pt x="991" y="4681"/>
                  </a:cubicBezTo>
                  <a:lnTo>
                    <a:pt x="991" y="3456"/>
                  </a:lnTo>
                  <a:cubicBezTo>
                    <a:pt x="996" y="3282"/>
                    <a:pt x="1072" y="3115"/>
                    <a:pt x="1207" y="2984"/>
                  </a:cubicBezTo>
                  <a:cubicBezTo>
                    <a:pt x="1371" y="2827"/>
                    <a:pt x="1606" y="2736"/>
                    <a:pt x="1852" y="2736"/>
                  </a:cubicBezTo>
                  <a:lnTo>
                    <a:pt x="4607" y="2736"/>
                  </a:lnTo>
                  <a:lnTo>
                    <a:pt x="4607" y="4864"/>
                  </a:lnTo>
                  <a:cubicBezTo>
                    <a:pt x="4607" y="5099"/>
                    <a:pt x="4829" y="5289"/>
                    <a:pt x="5104" y="5289"/>
                  </a:cubicBezTo>
                  <a:cubicBezTo>
                    <a:pt x="5378" y="5289"/>
                    <a:pt x="5601" y="5098"/>
                    <a:pt x="5600" y="4864"/>
                  </a:cubicBezTo>
                  <a:lnTo>
                    <a:pt x="5600" y="851"/>
                  </a:lnTo>
                  <a:close/>
                  <a:moveTo>
                    <a:pt x="13883" y="2513"/>
                  </a:moveTo>
                  <a:cubicBezTo>
                    <a:pt x="13609" y="2513"/>
                    <a:pt x="13386" y="2703"/>
                    <a:pt x="13386" y="2938"/>
                  </a:cubicBezTo>
                  <a:cubicBezTo>
                    <a:pt x="13386" y="3173"/>
                    <a:pt x="13608" y="3364"/>
                    <a:pt x="13883" y="3364"/>
                  </a:cubicBezTo>
                  <a:cubicBezTo>
                    <a:pt x="14157" y="3364"/>
                    <a:pt x="14380" y="3173"/>
                    <a:pt x="14379" y="2938"/>
                  </a:cubicBezTo>
                  <a:cubicBezTo>
                    <a:pt x="14379" y="2703"/>
                    <a:pt x="14158" y="2513"/>
                    <a:pt x="13883" y="2513"/>
                  </a:cubicBezTo>
                  <a:close/>
                  <a:moveTo>
                    <a:pt x="16940" y="2736"/>
                  </a:moveTo>
                  <a:lnTo>
                    <a:pt x="19696" y="2736"/>
                  </a:lnTo>
                  <a:cubicBezTo>
                    <a:pt x="19942" y="2736"/>
                    <a:pt x="20177" y="2827"/>
                    <a:pt x="20341" y="2984"/>
                  </a:cubicBezTo>
                  <a:cubicBezTo>
                    <a:pt x="20477" y="3115"/>
                    <a:pt x="20553" y="3282"/>
                    <a:pt x="20557" y="3456"/>
                  </a:cubicBezTo>
                  <a:lnTo>
                    <a:pt x="20557" y="4681"/>
                  </a:lnTo>
                  <a:cubicBezTo>
                    <a:pt x="20535" y="5475"/>
                    <a:pt x="20172" y="6235"/>
                    <a:pt x="19538" y="6815"/>
                  </a:cubicBezTo>
                  <a:cubicBezTo>
                    <a:pt x="18860" y="7435"/>
                    <a:pt x="17927" y="7798"/>
                    <a:pt x="16940" y="7838"/>
                  </a:cubicBezTo>
                  <a:lnTo>
                    <a:pt x="16940" y="2736"/>
                  </a:lnTo>
                  <a:close/>
                  <a:moveTo>
                    <a:pt x="13890" y="4044"/>
                  </a:moveTo>
                  <a:cubicBezTo>
                    <a:pt x="13629" y="4041"/>
                    <a:pt x="13414" y="4221"/>
                    <a:pt x="13412" y="4445"/>
                  </a:cubicBezTo>
                  <a:lnTo>
                    <a:pt x="13412" y="7254"/>
                  </a:lnTo>
                  <a:cubicBezTo>
                    <a:pt x="13398" y="7509"/>
                    <a:pt x="13292" y="7754"/>
                    <a:pt x="13109" y="7955"/>
                  </a:cubicBezTo>
                  <a:cubicBezTo>
                    <a:pt x="12915" y="8168"/>
                    <a:pt x="12649" y="8318"/>
                    <a:pt x="12366" y="8435"/>
                  </a:cubicBezTo>
                  <a:cubicBezTo>
                    <a:pt x="12261" y="8478"/>
                    <a:pt x="12154" y="8517"/>
                    <a:pt x="12042" y="8541"/>
                  </a:cubicBezTo>
                  <a:cubicBezTo>
                    <a:pt x="11910" y="8570"/>
                    <a:pt x="11773" y="8579"/>
                    <a:pt x="11638" y="8567"/>
                  </a:cubicBezTo>
                  <a:cubicBezTo>
                    <a:pt x="11413" y="8572"/>
                    <a:pt x="11226" y="8716"/>
                    <a:pt x="11195" y="8906"/>
                  </a:cubicBezTo>
                  <a:cubicBezTo>
                    <a:pt x="11157" y="9146"/>
                    <a:pt x="11371" y="9362"/>
                    <a:pt x="11654" y="9368"/>
                  </a:cubicBezTo>
                  <a:cubicBezTo>
                    <a:pt x="11981" y="9384"/>
                    <a:pt x="12309" y="9343"/>
                    <a:pt x="12617" y="9247"/>
                  </a:cubicBezTo>
                  <a:cubicBezTo>
                    <a:pt x="13065" y="9108"/>
                    <a:pt x="13453" y="8861"/>
                    <a:pt x="13770" y="8556"/>
                  </a:cubicBezTo>
                  <a:cubicBezTo>
                    <a:pt x="13939" y="8394"/>
                    <a:pt x="14086" y="8216"/>
                    <a:pt x="14188" y="8019"/>
                  </a:cubicBezTo>
                  <a:cubicBezTo>
                    <a:pt x="14287" y="7828"/>
                    <a:pt x="14343" y="7622"/>
                    <a:pt x="14352" y="7412"/>
                  </a:cubicBezTo>
                  <a:lnTo>
                    <a:pt x="14352" y="4442"/>
                  </a:lnTo>
                  <a:cubicBezTo>
                    <a:pt x="14350" y="4224"/>
                    <a:pt x="14145" y="4047"/>
                    <a:pt x="13890" y="4044"/>
                  </a:cubicBezTo>
                  <a:close/>
                  <a:moveTo>
                    <a:pt x="5104" y="6129"/>
                  </a:moveTo>
                  <a:cubicBezTo>
                    <a:pt x="4830" y="6129"/>
                    <a:pt x="4607" y="6319"/>
                    <a:pt x="4607" y="6554"/>
                  </a:cubicBezTo>
                  <a:cubicBezTo>
                    <a:pt x="4607" y="6789"/>
                    <a:pt x="4829" y="6980"/>
                    <a:pt x="5104" y="6980"/>
                  </a:cubicBezTo>
                  <a:cubicBezTo>
                    <a:pt x="5378" y="6980"/>
                    <a:pt x="5601" y="6789"/>
                    <a:pt x="5600" y="6554"/>
                  </a:cubicBezTo>
                  <a:cubicBezTo>
                    <a:pt x="5600" y="6319"/>
                    <a:pt x="5378" y="6130"/>
                    <a:pt x="5104" y="6129"/>
                  </a:cubicBezTo>
                  <a:close/>
                  <a:moveTo>
                    <a:pt x="11879" y="11771"/>
                  </a:moveTo>
                  <a:cubicBezTo>
                    <a:pt x="11738" y="12396"/>
                    <a:pt x="11666" y="13031"/>
                    <a:pt x="11668" y="13667"/>
                  </a:cubicBezTo>
                  <a:cubicBezTo>
                    <a:pt x="11670" y="14258"/>
                    <a:pt x="11736" y="14847"/>
                    <a:pt x="11861" y="15427"/>
                  </a:cubicBezTo>
                  <a:lnTo>
                    <a:pt x="9682" y="15427"/>
                  </a:lnTo>
                  <a:cubicBezTo>
                    <a:pt x="9807" y="14847"/>
                    <a:pt x="9873" y="14258"/>
                    <a:pt x="9875" y="13667"/>
                  </a:cubicBezTo>
                  <a:cubicBezTo>
                    <a:pt x="9877" y="13033"/>
                    <a:pt x="9806" y="12400"/>
                    <a:pt x="9666" y="11777"/>
                  </a:cubicBezTo>
                  <a:lnTo>
                    <a:pt x="11879" y="11771"/>
                  </a:lnTo>
                  <a:close/>
                  <a:moveTo>
                    <a:pt x="7852" y="16226"/>
                  </a:moveTo>
                  <a:lnTo>
                    <a:pt x="13695" y="16226"/>
                  </a:lnTo>
                  <a:lnTo>
                    <a:pt x="13695" y="19176"/>
                  </a:lnTo>
                  <a:lnTo>
                    <a:pt x="10701" y="19176"/>
                  </a:lnTo>
                  <a:cubicBezTo>
                    <a:pt x="10453" y="19191"/>
                    <a:pt x="10258" y="19363"/>
                    <a:pt x="10248" y="19576"/>
                  </a:cubicBezTo>
                  <a:cubicBezTo>
                    <a:pt x="10238" y="19802"/>
                    <a:pt x="10437" y="19995"/>
                    <a:pt x="10701" y="20013"/>
                  </a:cubicBezTo>
                  <a:lnTo>
                    <a:pt x="15202" y="20013"/>
                  </a:lnTo>
                  <a:cubicBezTo>
                    <a:pt x="15405" y="20020"/>
                    <a:pt x="15598" y="20096"/>
                    <a:pt x="15736" y="20225"/>
                  </a:cubicBezTo>
                  <a:cubicBezTo>
                    <a:pt x="15853" y="20334"/>
                    <a:pt x="15923" y="20473"/>
                    <a:pt x="15936" y="20620"/>
                  </a:cubicBezTo>
                  <a:lnTo>
                    <a:pt x="15936" y="20755"/>
                  </a:lnTo>
                  <a:lnTo>
                    <a:pt x="5635" y="20755"/>
                  </a:lnTo>
                  <a:lnTo>
                    <a:pt x="5635" y="20620"/>
                  </a:lnTo>
                  <a:cubicBezTo>
                    <a:pt x="5669" y="20461"/>
                    <a:pt x="5764" y="20317"/>
                    <a:pt x="5904" y="20210"/>
                  </a:cubicBezTo>
                  <a:cubicBezTo>
                    <a:pt x="6065" y="20087"/>
                    <a:pt x="6276" y="20020"/>
                    <a:pt x="6492" y="20025"/>
                  </a:cubicBezTo>
                  <a:lnTo>
                    <a:pt x="8093" y="20025"/>
                  </a:lnTo>
                  <a:cubicBezTo>
                    <a:pt x="8356" y="20011"/>
                    <a:pt x="8559" y="19820"/>
                    <a:pt x="8551" y="19595"/>
                  </a:cubicBezTo>
                  <a:cubicBezTo>
                    <a:pt x="8544" y="19379"/>
                    <a:pt x="8344" y="19204"/>
                    <a:pt x="8093" y="19192"/>
                  </a:cubicBezTo>
                  <a:lnTo>
                    <a:pt x="7852" y="19192"/>
                  </a:lnTo>
                  <a:lnTo>
                    <a:pt x="7852" y="1622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23" name="Shape"/>
            <p:cNvSpPr/>
            <p:nvPr/>
          </p:nvSpPr>
          <p:spPr bwMode="auto">
            <a:xfrm>
              <a:off x="2066184" y="6265426"/>
              <a:ext cx="930321" cy="693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84" y="0"/>
                  </a:moveTo>
                  <a:cubicBezTo>
                    <a:pt x="3708" y="0"/>
                    <a:pt x="3426" y="1"/>
                    <a:pt x="3186" y="22"/>
                  </a:cubicBezTo>
                  <a:cubicBezTo>
                    <a:pt x="2947" y="44"/>
                    <a:pt x="2752" y="86"/>
                    <a:pt x="2551" y="172"/>
                  </a:cubicBezTo>
                  <a:cubicBezTo>
                    <a:pt x="2330" y="279"/>
                    <a:pt x="2132" y="450"/>
                    <a:pt x="1969" y="668"/>
                  </a:cubicBezTo>
                  <a:cubicBezTo>
                    <a:pt x="1807" y="886"/>
                    <a:pt x="1680" y="1151"/>
                    <a:pt x="1599" y="1447"/>
                  </a:cubicBezTo>
                  <a:cubicBezTo>
                    <a:pt x="1535" y="1718"/>
                    <a:pt x="1503" y="1981"/>
                    <a:pt x="1487" y="2302"/>
                  </a:cubicBezTo>
                  <a:cubicBezTo>
                    <a:pt x="1471" y="2622"/>
                    <a:pt x="1471" y="3001"/>
                    <a:pt x="1471" y="3503"/>
                  </a:cubicBezTo>
                  <a:lnTo>
                    <a:pt x="1471" y="16968"/>
                  </a:lnTo>
                  <a:lnTo>
                    <a:pt x="448" y="16968"/>
                  </a:lnTo>
                  <a:cubicBezTo>
                    <a:pt x="319" y="16955"/>
                    <a:pt x="194" y="17024"/>
                    <a:pt x="107" y="17152"/>
                  </a:cubicBezTo>
                  <a:cubicBezTo>
                    <a:pt x="40" y="17252"/>
                    <a:pt x="1" y="17381"/>
                    <a:pt x="0" y="17516"/>
                  </a:cubicBezTo>
                  <a:lnTo>
                    <a:pt x="0" y="18593"/>
                  </a:lnTo>
                  <a:cubicBezTo>
                    <a:pt x="17" y="19255"/>
                    <a:pt x="192" y="19892"/>
                    <a:pt x="500" y="20411"/>
                  </a:cubicBezTo>
                  <a:cubicBezTo>
                    <a:pt x="937" y="21149"/>
                    <a:pt x="1598" y="21586"/>
                    <a:pt x="2301" y="21600"/>
                  </a:cubicBezTo>
                  <a:lnTo>
                    <a:pt x="19327" y="21600"/>
                  </a:lnTo>
                  <a:cubicBezTo>
                    <a:pt x="19855" y="21587"/>
                    <a:pt x="20364" y="21332"/>
                    <a:pt x="20768" y="20877"/>
                  </a:cubicBezTo>
                  <a:cubicBezTo>
                    <a:pt x="21282" y="20299"/>
                    <a:pt x="21585" y="19452"/>
                    <a:pt x="21600" y="18553"/>
                  </a:cubicBezTo>
                  <a:lnTo>
                    <a:pt x="21600" y="17426"/>
                  </a:lnTo>
                  <a:cubicBezTo>
                    <a:pt x="21598" y="17294"/>
                    <a:pt x="21555" y="17170"/>
                    <a:pt x="21480" y="17083"/>
                  </a:cubicBezTo>
                  <a:cubicBezTo>
                    <a:pt x="21411" y="17003"/>
                    <a:pt x="21321" y="16962"/>
                    <a:pt x="21230" y="16969"/>
                  </a:cubicBezTo>
                  <a:lnTo>
                    <a:pt x="12561" y="16969"/>
                  </a:lnTo>
                  <a:cubicBezTo>
                    <a:pt x="12480" y="16971"/>
                    <a:pt x="12401" y="17012"/>
                    <a:pt x="12340" y="17084"/>
                  </a:cubicBezTo>
                  <a:cubicBezTo>
                    <a:pt x="12266" y="17173"/>
                    <a:pt x="12223" y="17299"/>
                    <a:pt x="12223" y="17432"/>
                  </a:cubicBezTo>
                  <a:lnTo>
                    <a:pt x="12223" y="17684"/>
                  </a:lnTo>
                  <a:cubicBezTo>
                    <a:pt x="12220" y="17872"/>
                    <a:pt x="12169" y="18053"/>
                    <a:pt x="12079" y="18198"/>
                  </a:cubicBezTo>
                  <a:cubicBezTo>
                    <a:pt x="11964" y="18382"/>
                    <a:pt x="11796" y="18492"/>
                    <a:pt x="11616" y="18499"/>
                  </a:cubicBezTo>
                  <a:lnTo>
                    <a:pt x="10017" y="18499"/>
                  </a:lnTo>
                  <a:cubicBezTo>
                    <a:pt x="9811" y="18501"/>
                    <a:pt x="9617" y="18366"/>
                    <a:pt x="9499" y="18139"/>
                  </a:cubicBezTo>
                  <a:cubicBezTo>
                    <a:pt x="9426" y="17998"/>
                    <a:pt x="9387" y="17829"/>
                    <a:pt x="9389" y="17657"/>
                  </a:cubicBezTo>
                  <a:lnTo>
                    <a:pt x="9389" y="17397"/>
                  </a:lnTo>
                  <a:cubicBezTo>
                    <a:pt x="9385" y="17277"/>
                    <a:pt x="9346" y="17164"/>
                    <a:pt x="9279" y="17084"/>
                  </a:cubicBezTo>
                  <a:cubicBezTo>
                    <a:pt x="9221" y="17013"/>
                    <a:pt x="9147" y="16972"/>
                    <a:pt x="9069" y="16968"/>
                  </a:cubicBezTo>
                  <a:lnTo>
                    <a:pt x="2312" y="16968"/>
                  </a:lnTo>
                  <a:lnTo>
                    <a:pt x="2312" y="2981"/>
                  </a:lnTo>
                  <a:cubicBezTo>
                    <a:pt x="2312" y="2708"/>
                    <a:pt x="2312" y="2503"/>
                    <a:pt x="2321" y="2329"/>
                  </a:cubicBezTo>
                  <a:cubicBezTo>
                    <a:pt x="2329" y="2154"/>
                    <a:pt x="2347" y="2012"/>
                    <a:pt x="2382" y="1865"/>
                  </a:cubicBezTo>
                  <a:cubicBezTo>
                    <a:pt x="2425" y="1704"/>
                    <a:pt x="2494" y="1561"/>
                    <a:pt x="2583" y="1443"/>
                  </a:cubicBezTo>
                  <a:cubicBezTo>
                    <a:pt x="2671" y="1325"/>
                    <a:pt x="2778" y="1232"/>
                    <a:pt x="2898" y="1174"/>
                  </a:cubicBezTo>
                  <a:cubicBezTo>
                    <a:pt x="3007" y="1127"/>
                    <a:pt x="3113" y="1105"/>
                    <a:pt x="3242" y="1093"/>
                  </a:cubicBezTo>
                  <a:cubicBezTo>
                    <a:pt x="3372" y="1081"/>
                    <a:pt x="3526" y="1081"/>
                    <a:pt x="3729" y="1081"/>
                  </a:cubicBezTo>
                  <a:lnTo>
                    <a:pt x="3736" y="1081"/>
                  </a:lnTo>
                  <a:lnTo>
                    <a:pt x="17882" y="1081"/>
                  </a:lnTo>
                  <a:cubicBezTo>
                    <a:pt x="18085" y="1081"/>
                    <a:pt x="18238" y="1080"/>
                    <a:pt x="18368" y="1092"/>
                  </a:cubicBezTo>
                  <a:cubicBezTo>
                    <a:pt x="18498" y="1104"/>
                    <a:pt x="18604" y="1127"/>
                    <a:pt x="18714" y="1174"/>
                  </a:cubicBezTo>
                  <a:cubicBezTo>
                    <a:pt x="18834" y="1232"/>
                    <a:pt x="18941" y="1325"/>
                    <a:pt x="19029" y="1443"/>
                  </a:cubicBezTo>
                  <a:cubicBezTo>
                    <a:pt x="19117" y="1561"/>
                    <a:pt x="19186" y="1704"/>
                    <a:pt x="19230" y="1865"/>
                  </a:cubicBezTo>
                  <a:cubicBezTo>
                    <a:pt x="19265" y="2012"/>
                    <a:pt x="19282" y="2154"/>
                    <a:pt x="19291" y="2329"/>
                  </a:cubicBezTo>
                  <a:cubicBezTo>
                    <a:pt x="19300" y="2504"/>
                    <a:pt x="19299" y="2712"/>
                    <a:pt x="19299" y="2989"/>
                  </a:cubicBezTo>
                  <a:lnTo>
                    <a:pt x="19299" y="13087"/>
                  </a:lnTo>
                  <a:cubicBezTo>
                    <a:pt x="19303" y="13404"/>
                    <a:pt x="19500" y="13655"/>
                    <a:pt x="19736" y="13644"/>
                  </a:cubicBezTo>
                  <a:cubicBezTo>
                    <a:pt x="19960" y="13634"/>
                    <a:pt x="20138" y="13388"/>
                    <a:pt x="20140" y="13087"/>
                  </a:cubicBezTo>
                  <a:lnTo>
                    <a:pt x="20140" y="3518"/>
                  </a:lnTo>
                  <a:cubicBezTo>
                    <a:pt x="20140" y="3008"/>
                    <a:pt x="20140" y="2626"/>
                    <a:pt x="20124" y="2303"/>
                  </a:cubicBezTo>
                  <a:cubicBezTo>
                    <a:pt x="20108" y="1981"/>
                    <a:pt x="20076" y="1718"/>
                    <a:pt x="20012" y="1447"/>
                  </a:cubicBezTo>
                  <a:cubicBezTo>
                    <a:pt x="19932" y="1151"/>
                    <a:pt x="19805" y="886"/>
                    <a:pt x="19642" y="668"/>
                  </a:cubicBezTo>
                  <a:cubicBezTo>
                    <a:pt x="19480" y="450"/>
                    <a:pt x="19282" y="279"/>
                    <a:pt x="19061" y="172"/>
                  </a:cubicBezTo>
                  <a:cubicBezTo>
                    <a:pt x="18859" y="86"/>
                    <a:pt x="18663" y="43"/>
                    <a:pt x="18423" y="21"/>
                  </a:cubicBezTo>
                  <a:cubicBezTo>
                    <a:pt x="18184" y="0"/>
                    <a:pt x="17902" y="0"/>
                    <a:pt x="17527" y="0"/>
                  </a:cubicBezTo>
                  <a:lnTo>
                    <a:pt x="4096" y="0"/>
                  </a:lnTo>
                  <a:lnTo>
                    <a:pt x="4084" y="0"/>
                  </a:lnTo>
                  <a:close/>
                  <a:moveTo>
                    <a:pt x="4027" y="2404"/>
                  </a:moveTo>
                  <a:cubicBezTo>
                    <a:pt x="3837" y="2404"/>
                    <a:pt x="3741" y="2405"/>
                    <a:pt x="3639" y="2448"/>
                  </a:cubicBezTo>
                  <a:cubicBezTo>
                    <a:pt x="3528" y="2502"/>
                    <a:pt x="3440" y="2620"/>
                    <a:pt x="3400" y="2770"/>
                  </a:cubicBezTo>
                  <a:cubicBezTo>
                    <a:pt x="3367" y="2907"/>
                    <a:pt x="3367" y="3036"/>
                    <a:pt x="3367" y="3289"/>
                  </a:cubicBezTo>
                  <a:lnTo>
                    <a:pt x="3367" y="14828"/>
                  </a:lnTo>
                  <a:cubicBezTo>
                    <a:pt x="3367" y="15085"/>
                    <a:pt x="3367" y="15214"/>
                    <a:pt x="3400" y="15351"/>
                  </a:cubicBezTo>
                  <a:cubicBezTo>
                    <a:pt x="3440" y="15501"/>
                    <a:pt x="3528" y="15618"/>
                    <a:pt x="3639" y="15673"/>
                  </a:cubicBezTo>
                  <a:cubicBezTo>
                    <a:pt x="3741" y="15716"/>
                    <a:pt x="3837" y="15716"/>
                    <a:pt x="4027" y="15716"/>
                  </a:cubicBezTo>
                  <a:lnTo>
                    <a:pt x="17725" y="15716"/>
                  </a:lnTo>
                  <a:cubicBezTo>
                    <a:pt x="17917" y="15716"/>
                    <a:pt x="18013" y="15716"/>
                    <a:pt x="18115" y="15673"/>
                  </a:cubicBezTo>
                  <a:cubicBezTo>
                    <a:pt x="18227" y="15618"/>
                    <a:pt x="18315" y="15501"/>
                    <a:pt x="18355" y="15351"/>
                  </a:cubicBezTo>
                  <a:cubicBezTo>
                    <a:pt x="18387" y="15214"/>
                    <a:pt x="18387" y="15086"/>
                    <a:pt x="18387" y="14832"/>
                  </a:cubicBezTo>
                  <a:lnTo>
                    <a:pt x="18387" y="3293"/>
                  </a:lnTo>
                  <a:cubicBezTo>
                    <a:pt x="18387" y="3036"/>
                    <a:pt x="18387" y="2907"/>
                    <a:pt x="18355" y="2770"/>
                  </a:cubicBezTo>
                  <a:cubicBezTo>
                    <a:pt x="18315" y="2620"/>
                    <a:pt x="18227" y="2502"/>
                    <a:pt x="18115" y="2448"/>
                  </a:cubicBezTo>
                  <a:cubicBezTo>
                    <a:pt x="18013" y="2404"/>
                    <a:pt x="17917" y="2404"/>
                    <a:pt x="17728" y="2404"/>
                  </a:cubicBezTo>
                  <a:lnTo>
                    <a:pt x="4030" y="2404"/>
                  </a:lnTo>
                  <a:lnTo>
                    <a:pt x="4027" y="2404"/>
                  </a:lnTo>
                  <a:close/>
                  <a:moveTo>
                    <a:pt x="4329" y="3511"/>
                  </a:moveTo>
                  <a:lnTo>
                    <a:pt x="4330" y="3511"/>
                  </a:lnTo>
                  <a:lnTo>
                    <a:pt x="17426" y="3511"/>
                  </a:lnTo>
                  <a:cubicBezTo>
                    <a:pt x="17460" y="3511"/>
                    <a:pt x="17477" y="3511"/>
                    <a:pt x="17496" y="3519"/>
                  </a:cubicBezTo>
                  <a:cubicBezTo>
                    <a:pt x="17516" y="3529"/>
                    <a:pt x="17531" y="3550"/>
                    <a:pt x="17539" y="3577"/>
                  </a:cubicBezTo>
                  <a:cubicBezTo>
                    <a:pt x="17545" y="3602"/>
                    <a:pt x="17545" y="3625"/>
                    <a:pt x="17545" y="3672"/>
                  </a:cubicBezTo>
                  <a:lnTo>
                    <a:pt x="17545" y="14450"/>
                  </a:lnTo>
                  <a:cubicBezTo>
                    <a:pt x="17545" y="14496"/>
                    <a:pt x="17545" y="14519"/>
                    <a:pt x="17539" y="14544"/>
                  </a:cubicBezTo>
                  <a:cubicBezTo>
                    <a:pt x="17531" y="14571"/>
                    <a:pt x="17516" y="14592"/>
                    <a:pt x="17496" y="14602"/>
                  </a:cubicBezTo>
                  <a:cubicBezTo>
                    <a:pt x="17477" y="14610"/>
                    <a:pt x="17460" y="14609"/>
                    <a:pt x="17425" y="14609"/>
                  </a:cubicBezTo>
                  <a:lnTo>
                    <a:pt x="16039" y="14609"/>
                  </a:lnTo>
                  <a:lnTo>
                    <a:pt x="16039" y="7765"/>
                  </a:lnTo>
                  <a:cubicBezTo>
                    <a:pt x="16039" y="7461"/>
                    <a:pt x="15855" y="7214"/>
                    <a:pt x="15628" y="7214"/>
                  </a:cubicBezTo>
                  <a:cubicBezTo>
                    <a:pt x="15402" y="7214"/>
                    <a:pt x="15217" y="7461"/>
                    <a:pt x="15217" y="7765"/>
                  </a:cubicBezTo>
                  <a:lnTo>
                    <a:pt x="15217" y="14609"/>
                  </a:lnTo>
                  <a:lnTo>
                    <a:pt x="13668" y="14609"/>
                  </a:lnTo>
                  <a:lnTo>
                    <a:pt x="13668" y="11786"/>
                  </a:lnTo>
                  <a:cubicBezTo>
                    <a:pt x="13668" y="11482"/>
                    <a:pt x="13484" y="11235"/>
                    <a:pt x="13258" y="11235"/>
                  </a:cubicBezTo>
                  <a:cubicBezTo>
                    <a:pt x="13031" y="11235"/>
                    <a:pt x="12847" y="11482"/>
                    <a:pt x="12847" y="11786"/>
                  </a:cubicBezTo>
                  <a:lnTo>
                    <a:pt x="12847" y="14609"/>
                  </a:lnTo>
                  <a:lnTo>
                    <a:pt x="11297" y="14609"/>
                  </a:lnTo>
                  <a:lnTo>
                    <a:pt x="11297" y="10366"/>
                  </a:lnTo>
                  <a:cubicBezTo>
                    <a:pt x="11297" y="10062"/>
                    <a:pt x="11113" y="9815"/>
                    <a:pt x="10886" y="9815"/>
                  </a:cubicBezTo>
                  <a:cubicBezTo>
                    <a:pt x="10660" y="9815"/>
                    <a:pt x="10476" y="10062"/>
                    <a:pt x="10476" y="10366"/>
                  </a:cubicBezTo>
                  <a:lnTo>
                    <a:pt x="10476" y="14609"/>
                  </a:lnTo>
                  <a:lnTo>
                    <a:pt x="8926" y="14609"/>
                  </a:lnTo>
                  <a:lnTo>
                    <a:pt x="8926" y="13875"/>
                  </a:lnTo>
                  <a:cubicBezTo>
                    <a:pt x="8926" y="13571"/>
                    <a:pt x="8743" y="13324"/>
                    <a:pt x="8516" y="13324"/>
                  </a:cubicBezTo>
                  <a:cubicBezTo>
                    <a:pt x="8289" y="13324"/>
                    <a:pt x="8105" y="13571"/>
                    <a:pt x="8105" y="13875"/>
                  </a:cubicBezTo>
                  <a:lnTo>
                    <a:pt x="8105" y="14609"/>
                  </a:lnTo>
                  <a:lnTo>
                    <a:pt x="6555" y="14609"/>
                  </a:lnTo>
                  <a:lnTo>
                    <a:pt x="6555" y="12061"/>
                  </a:lnTo>
                  <a:cubicBezTo>
                    <a:pt x="6555" y="11757"/>
                    <a:pt x="6372" y="11511"/>
                    <a:pt x="6145" y="11511"/>
                  </a:cubicBezTo>
                  <a:cubicBezTo>
                    <a:pt x="5918" y="11511"/>
                    <a:pt x="5734" y="11757"/>
                    <a:pt x="5734" y="12061"/>
                  </a:cubicBezTo>
                  <a:lnTo>
                    <a:pt x="5734" y="14609"/>
                  </a:lnTo>
                  <a:lnTo>
                    <a:pt x="4329" y="14609"/>
                  </a:lnTo>
                  <a:cubicBezTo>
                    <a:pt x="4295" y="14609"/>
                    <a:pt x="4278" y="14610"/>
                    <a:pt x="4259" y="14602"/>
                  </a:cubicBezTo>
                  <a:cubicBezTo>
                    <a:pt x="4239" y="14592"/>
                    <a:pt x="4223" y="14571"/>
                    <a:pt x="4216" y="14544"/>
                  </a:cubicBezTo>
                  <a:cubicBezTo>
                    <a:pt x="4210" y="14519"/>
                    <a:pt x="4210" y="14496"/>
                    <a:pt x="4210" y="14449"/>
                  </a:cubicBezTo>
                  <a:lnTo>
                    <a:pt x="4210" y="3671"/>
                  </a:lnTo>
                  <a:cubicBezTo>
                    <a:pt x="4210" y="3625"/>
                    <a:pt x="4210" y="3602"/>
                    <a:pt x="4216" y="3577"/>
                  </a:cubicBezTo>
                  <a:cubicBezTo>
                    <a:pt x="4223" y="3550"/>
                    <a:pt x="4239" y="3529"/>
                    <a:pt x="4259" y="3519"/>
                  </a:cubicBezTo>
                  <a:cubicBezTo>
                    <a:pt x="4277" y="3511"/>
                    <a:pt x="4295" y="3511"/>
                    <a:pt x="4329" y="3511"/>
                  </a:cubicBezTo>
                  <a:close/>
                  <a:moveTo>
                    <a:pt x="15628" y="5213"/>
                  </a:moveTo>
                  <a:cubicBezTo>
                    <a:pt x="15402" y="5213"/>
                    <a:pt x="15217" y="5459"/>
                    <a:pt x="15217" y="5763"/>
                  </a:cubicBezTo>
                  <a:lnTo>
                    <a:pt x="15217" y="5811"/>
                  </a:lnTo>
                  <a:cubicBezTo>
                    <a:pt x="15217" y="6115"/>
                    <a:pt x="15402" y="6361"/>
                    <a:pt x="15628" y="6361"/>
                  </a:cubicBezTo>
                  <a:cubicBezTo>
                    <a:pt x="15855" y="6361"/>
                    <a:pt x="16039" y="6115"/>
                    <a:pt x="16039" y="5811"/>
                  </a:cubicBezTo>
                  <a:lnTo>
                    <a:pt x="16039" y="5763"/>
                  </a:lnTo>
                  <a:cubicBezTo>
                    <a:pt x="16039" y="5459"/>
                    <a:pt x="15855" y="5213"/>
                    <a:pt x="15628" y="5213"/>
                  </a:cubicBezTo>
                  <a:close/>
                  <a:moveTo>
                    <a:pt x="10886" y="7815"/>
                  </a:moveTo>
                  <a:cubicBezTo>
                    <a:pt x="10660" y="7815"/>
                    <a:pt x="10476" y="8061"/>
                    <a:pt x="10476" y="8365"/>
                  </a:cubicBezTo>
                  <a:lnTo>
                    <a:pt x="10476" y="8413"/>
                  </a:lnTo>
                  <a:cubicBezTo>
                    <a:pt x="10476" y="8717"/>
                    <a:pt x="10660" y="8963"/>
                    <a:pt x="10886" y="8963"/>
                  </a:cubicBezTo>
                  <a:cubicBezTo>
                    <a:pt x="11113" y="8963"/>
                    <a:pt x="11297" y="8717"/>
                    <a:pt x="11297" y="8413"/>
                  </a:cubicBezTo>
                  <a:lnTo>
                    <a:pt x="11297" y="8365"/>
                  </a:lnTo>
                  <a:cubicBezTo>
                    <a:pt x="11297" y="8061"/>
                    <a:pt x="11113" y="7815"/>
                    <a:pt x="10886" y="7815"/>
                  </a:cubicBezTo>
                  <a:close/>
                  <a:moveTo>
                    <a:pt x="13258" y="9234"/>
                  </a:moveTo>
                  <a:cubicBezTo>
                    <a:pt x="13031" y="9234"/>
                    <a:pt x="12847" y="9480"/>
                    <a:pt x="12847" y="9784"/>
                  </a:cubicBezTo>
                  <a:lnTo>
                    <a:pt x="12847" y="9832"/>
                  </a:lnTo>
                  <a:cubicBezTo>
                    <a:pt x="12847" y="10136"/>
                    <a:pt x="13031" y="10382"/>
                    <a:pt x="13258" y="10382"/>
                  </a:cubicBezTo>
                  <a:cubicBezTo>
                    <a:pt x="13484" y="10382"/>
                    <a:pt x="13668" y="10136"/>
                    <a:pt x="13668" y="9832"/>
                  </a:cubicBezTo>
                  <a:lnTo>
                    <a:pt x="13668" y="9784"/>
                  </a:lnTo>
                  <a:cubicBezTo>
                    <a:pt x="13668" y="9480"/>
                    <a:pt x="13484" y="9234"/>
                    <a:pt x="13258" y="9234"/>
                  </a:cubicBezTo>
                  <a:close/>
                  <a:moveTo>
                    <a:pt x="6145" y="9510"/>
                  </a:moveTo>
                  <a:cubicBezTo>
                    <a:pt x="5918" y="9510"/>
                    <a:pt x="5734" y="9756"/>
                    <a:pt x="5734" y="10060"/>
                  </a:cubicBezTo>
                  <a:lnTo>
                    <a:pt x="5734" y="10108"/>
                  </a:lnTo>
                  <a:cubicBezTo>
                    <a:pt x="5734" y="10412"/>
                    <a:pt x="5918" y="10658"/>
                    <a:pt x="6145" y="10658"/>
                  </a:cubicBezTo>
                  <a:cubicBezTo>
                    <a:pt x="6372" y="10658"/>
                    <a:pt x="6555" y="10412"/>
                    <a:pt x="6555" y="10108"/>
                  </a:cubicBezTo>
                  <a:lnTo>
                    <a:pt x="6555" y="10060"/>
                  </a:lnTo>
                  <a:cubicBezTo>
                    <a:pt x="6555" y="9756"/>
                    <a:pt x="6372" y="9510"/>
                    <a:pt x="6145" y="9510"/>
                  </a:cubicBezTo>
                  <a:close/>
                  <a:moveTo>
                    <a:pt x="8516" y="11324"/>
                  </a:moveTo>
                  <a:cubicBezTo>
                    <a:pt x="8289" y="11324"/>
                    <a:pt x="8105" y="11570"/>
                    <a:pt x="8105" y="11874"/>
                  </a:cubicBezTo>
                  <a:lnTo>
                    <a:pt x="8105" y="11921"/>
                  </a:lnTo>
                  <a:cubicBezTo>
                    <a:pt x="8105" y="12225"/>
                    <a:pt x="8289" y="12471"/>
                    <a:pt x="8516" y="12471"/>
                  </a:cubicBezTo>
                  <a:cubicBezTo>
                    <a:pt x="8743" y="12471"/>
                    <a:pt x="8926" y="12225"/>
                    <a:pt x="8926" y="11921"/>
                  </a:cubicBezTo>
                  <a:lnTo>
                    <a:pt x="8926" y="11874"/>
                  </a:lnTo>
                  <a:cubicBezTo>
                    <a:pt x="8926" y="11570"/>
                    <a:pt x="8743" y="11324"/>
                    <a:pt x="8516" y="11324"/>
                  </a:cubicBezTo>
                  <a:close/>
                  <a:moveTo>
                    <a:pt x="19662" y="14793"/>
                  </a:moveTo>
                  <a:cubicBezTo>
                    <a:pt x="19550" y="14793"/>
                    <a:pt x="19438" y="14850"/>
                    <a:pt x="19352" y="14964"/>
                  </a:cubicBezTo>
                  <a:cubicBezTo>
                    <a:pt x="19182" y="15193"/>
                    <a:pt x="19182" y="15564"/>
                    <a:pt x="19352" y="15793"/>
                  </a:cubicBezTo>
                  <a:cubicBezTo>
                    <a:pt x="19523" y="16021"/>
                    <a:pt x="19800" y="16021"/>
                    <a:pt x="19970" y="15793"/>
                  </a:cubicBezTo>
                  <a:cubicBezTo>
                    <a:pt x="20141" y="15564"/>
                    <a:pt x="20141" y="15193"/>
                    <a:pt x="19970" y="14964"/>
                  </a:cubicBezTo>
                  <a:cubicBezTo>
                    <a:pt x="19885" y="14850"/>
                    <a:pt x="19773" y="14793"/>
                    <a:pt x="19662" y="14793"/>
                  </a:cubicBezTo>
                  <a:close/>
                  <a:moveTo>
                    <a:pt x="13008" y="18077"/>
                  </a:moveTo>
                  <a:lnTo>
                    <a:pt x="20770" y="18077"/>
                  </a:lnTo>
                  <a:lnTo>
                    <a:pt x="20770" y="18505"/>
                  </a:lnTo>
                  <a:cubicBezTo>
                    <a:pt x="20761" y="19013"/>
                    <a:pt x="20612" y="19498"/>
                    <a:pt x="20351" y="19867"/>
                  </a:cubicBezTo>
                  <a:cubicBezTo>
                    <a:pt x="20076" y="20256"/>
                    <a:pt x="19697" y="20486"/>
                    <a:pt x="19297" y="20506"/>
                  </a:cubicBezTo>
                  <a:lnTo>
                    <a:pt x="2309" y="20506"/>
                  </a:lnTo>
                  <a:cubicBezTo>
                    <a:pt x="1854" y="20501"/>
                    <a:pt x="1427" y="20216"/>
                    <a:pt x="1150" y="19734"/>
                  </a:cubicBezTo>
                  <a:cubicBezTo>
                    <a:pt x="963" y="19408"/>
                    <a:pt x="857" y="19012"/>
                    <a:pt x="849" y="18601"/>
                  </a:cubicBezTo>
                  <a:lnTo>
                    <a:pt x="849" y="18087"/>
                  </a:lnTo>
                  <a:lnTo>
                    <a:pt x="8586" y="18087"/>
                  </a:lnTo>
                  <a:cubicBezTo>
                    <a:pt x="8658" y="18462"/>
                    <a:pt x="8811" y="18800"/>
                    <a:pt x="9025" y="19060"/>
                  </a:cubicBezTo>
                  <a:cubicBezTo>
                    <a:pt x="9298" y="19393"/>
                    <a:pt x="9654" y="19578"/>
                    <a:pt x="10023" y="19579"/>
                  </a:cubicBezTo>
                  <a:lnTo>
                    <a:pt x="11549" y="19579"/>
                  </a:lnTo>
                  <a:cubicBezTo>
                    <a:pt x="11928" y="19577"/>
                    <a:pt x="12293" y="19385"/>
                    <a:pt x="12572" y="19042"/>
                  </a:cubicBezTo>
                  <a:cubicBezTo>
                    <a:pt x="12783" y="18782"/>
                    <a:pt x="12934" y="18447"/>
                    <a:pt x="13008" y="1807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2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558781" y="2990407"/>
            <a:ext cx="1909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buClr>
                <a:schemeClr val="tx2"/>
              </a:buClr>
            </a:pP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Melakukan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riset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dan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analisa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terhadap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model dan library</a:t>
            </a:r>
            <a:endParaRPr lang="en-US" altLang="en-US" sz="900" b="0" dirty="0">
              <a:solidFill>
                <a:schemeClr val="tx1">
                  <a:lumMod val="50000"/>
                </a:schemeClr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2079266" y="4242511"/>
            <a:ext cx="1909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buClr>
                <a:schemeClr val="tx2"/>
              </a:buClr>
            </a:pP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Melakukan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pengetesan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model pre-train pada library</a:t>
            </a:r>
            <a:endParaRPr lang="en-US" altLang="en-US" sz="900" b="0" dirty="0">
              <a:solidFill>
                <a:schemeClr val="tx1">
                  <a:lumMod val="50000"/>
                </a:schemeClr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569883" y="2993016"/>
            <a:ext cx="1909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buClr>
                <a:schemeClr val="tx2"/>
              </a:buClr>
            </a:pP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Melakukan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pengumpulan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data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berdasarkan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altLang="en-US" sz="900" b="0" i="1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requirements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model</a:t>
            </a:r>
            <a:endParaRPr lang="en-US" altLang="en-US" sz="900" b="0" dirty="0">
              <a:solidFill>
                <a:schemeClr val="tx1">
                  <a:lumMod val="50000"/>
                </a:schemeClr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5075433" y="4222621"/>
            <a:ext cx="190955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buClr>
                <a:schemeClr val="tx2"/>
              </a:buClr>
            </a:pP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Melakukan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training </a:t>
            </a:r>
            <a:r>
              <a:rPr lang="en-US" altLang="en-US" sz="900" b="0" i="1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from scratch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atau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altLang="en-US" sz="900" b="0" i="1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finetune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dengan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data yang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sudah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dikumpulkan</a:t>
            </a:r>
            <a:endParaRPr lang="en-US" altLang="en-US" sz="900" b="0" dirty="0">
              <a:solidFill>
                <a:schemeClr val="tx1">
                  <a:lumMod val="50000"/>
                </a:schemeClr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6598521" y="2988914"/>
            <a:ext cx="1909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buClr>
                <a:schemeClr val="tx2"/>
              </a:buClr>
            </a:pP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Melakukan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test dan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evaluasi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dari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model </a:t>
            </a:r>
            <a:r>
              <a:rPr lang="en-US" altLang="en-US" sz="900" b="0" dirty="0" err="1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hasil</a:t>
            </a:r>
            <a:r>
              <a:rPr lang="en-US" altLang="en-US" sz="900" b="0" dirty="0">
                <a:solidFill>
                  <a:schemeClr val="tx1">
                    <a:lumMod val="50000"/>
                  </a:schemeClr>
                </a:solidFill>
                <a:latin typeface="Arial" panose="02080604020202020204" pitchFamily="34" charset="0"/>
                <a:cs typeface="Arial" panose="02080604020202020204" pitchFamily="34" charset="0"/>
              </a:rPr>
              <a:t> training</a:t>
            </a:r>
            <a:endParaRPr lang="en-US" altLang="en-US" sz="900" b="0" dirty="0">
              <a:solidFill>
                <a:schemeClr val="tx1">
                  <a:lumMod val="50000"/>
                </a:schemeClr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1781509" y="1762443"/>
            <a:ext cx="388533" cy="369332"/>
          </a:xfrm>
          <a:prstGeom prst="ellipse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2200"/>
          </a:p>
        </p:txBody>
      </p:sp>
      <p:sp>
        <p:nvSpPr>
          <p:cNvPr id="8" name="TextBox 36"/>
          <p:cNvSpPr txBox="1">
            <a:spLocks noChangeArrowheads="1"/>
          </p:cNvSpPr>
          <p:nvPr/>
        </p:nvSpPr>
        <p:spPr bwMode="auto">
          <a:xfrm>
            <a:off x="1914339" y="1831693"/>
            <a:ext cx="1562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900" b="0" dirty="0">
                <a:solidFill>
                  <a:srgbClr val="252D30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1</a:t>
            </a:r>
            <a:endParaRPr lang="en-US" altLang="en-US" sz="900" b="0" dirty="0">
              <a:solidFill>
                <a:srgbClr val="252D30"/>
              </a:solidFill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9" name="Oval 35"/>
          <p:cNvSpPr>
            <a:spLocks noChangeArrowheads="1"/>
          </p:cNvSpPr>
          <p:nvPr/>
        </p:nvSpPr>
        <p:spPr bwMode="auto">
          <a:xfrm>
            <a:off x="3270205" y="3031942"/>
            <a:ext cx="388533" cy="369332"/>
          </a:xfrm>
          <a:prstGeom prst="ellipse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2200"/>
          </a:p>
        </p:txBody>
      </p:sp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3403035" y="3101192"/>
            <a:ext cx="1562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900" b="0" dirty="0">
                <a:solidFill>
                  <a:srgbClr val="252D30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2</a:t>
            </a:r>
            <a:endParaRPr lang="en-US" altLang="en-US" sz="900" b="0" dirty="0">
              <a:solidFill>
                <a:srgbClr val="252D30"/>
              </a:solidFill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4812151" y="1689949"/>
            <a:ext cx="388533" cy="369332"/>
          </a:xfrm>
          <a:prstGeom prst="ellipse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2200"/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4944981" y="1759199"/>
            <a:ext cx="1562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900" b="0" dirty="0">
                <a:solidFill>
                  <a:srgbClr val="252D30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3</a:t>
            </a:r>
            <a:endParaRPr lang="en-US" altLang="en-US" sz="900" b="0" dirty="0">
              <a:solidFill>
                <a:srgbClr val="252D30"/>
              </a:solidFill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13" name="Oval 35"/>
          <p:cNvSpPr>
            <a:spLocks noChangeArrowheads="1"/>
          </p:cNvSpPr>
          <p:nvPr/>
        </p:nvSpPr>
        <p:spPr bwMode="auto">
          <a:xfrm>
            <a:off x="6318621" y="2962692"/>
            <a:ext cx="388533" cy="369332"/>
          </a:xfrm>
          <a:prstGeom prst="ellipse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2200"/>
          </a:p>
        </p:txBody>
      </p:sp>
      <p:sp>
        <p:nvSpPr>
          <p:cNvPr id="14" name="TextBox 36"/>
          <p:cNvSpPr txBox="1">
            <a:spLocks noChangeArrowheads="1"/>
          </p:cNvSpPr>
          <p:nvPr/>
        </p:nvSpPr>
        <p:spPr bwMode="auto">
          <a:xfrm>
            <a:off x="6451451" y="3031942"/>
            <a:ext cx="1562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900" b="0" dirty="0">
                <a:solidFill>
                  <a:srgbClr val="252D30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4</a:t>
            </a:r>
            <a:endParaRPr lang="en-US" altLang="en-US" sz="900" b="0" dirty="0">
              <a:solidFill>
                <a:srgbClr val="252D30"/>
              </a:solidFill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15" name="Oval 35"/>
          <p:cNvSpPr>
            <a:spLocks noChangeArrowheads="1"/>
          </p:cNvSpPr>
          <p:nvPr/>
        </p:nvSpPr>
        <p:spPr bwMode="auto">
          <a:xfrm>
            <a:off x="7784719" y="1711095"/>
            <a:ext cx="388533" cy="369332"/>
          </a:xfrm>
          <a:prstGeom prst="ellipse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en-US" altLang="en-US" sz="2200"/>
          </a:p>
        </p:txBody>
      </p:sp>
      <p:sp>
        <p:nvSpPr>
          <p:cNvPr id="16" name="TextBox 36"/>
          <p:cNvSpPr txBox="1">
            <a:spLocks noChangeArrowheads="1"/>
          </p:cNvSpPr>
          <p:nvPr/>
        </p:nvSpPr>
        <p:spPr bwMode="auto">
          <a:xfrm>
            <a:off x="7917549" y="1780345"/>
            <a:ext cx="1562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900" b="0" dirty="0">
                <a:solidFill>
                  <a:srgbClr val="252D30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5</a:t>
            </a:r>
            <a:endParaRPr lang="en-US" altLang="en-US" sz="900" b="0" dirty="0">
              <a:solidFill>
                <a:srgbClr val="252D30"/>
              </a:solidFill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Tools </a:t>
            </a:r>
            <a:r>
              <a:rPr lang="en-GB" dirty="0"/>
              <a:t>dan </a:t>
            </a:r>
            <a:r>
              <a:rPr lang="en-GB" i="1" dirty="0"/>
              <a:t>library</a:t>
            </a:r>
            <a:r>
              <a:rPr lang="en-GB" dirty="0"/>
              <a:t> yang digunakan</a:t>
            </a:r>
            <a:endParaRPr dirty="0"/>
          </a:p>
        </p:txBody>
      </p:sp>
      <p:sp>
        <p:nvSpPr>
          <p:cNvPr id="10" name="Google Shape;514;p42"/>
          <p:cNvSpPr txBox="1"/>
          <p:nvPr/>
        </p:nvSpPr>
        <p:spPr>
          <a:xfrm>
            <a:off x="713226" y="1416790"/>
            <a:ext cx="2949576" cy="39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dirty="0" err="1">
                <a:latin typeface="Nunito" pitchFamily="2" charset="0"/>
              </a:rPr>
              <a:t>Berikut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i="1" dirty="0">
                <a:latin typeface="Nunito" pitchFamily="2" charset="0"/>
              </a:rPr>
              <a:t>tools</a:t>
            </a:r>
            <a:r>
              <a:rPr lang="en-US" dirty="0">
                <a:latin typeface="Nunito" pitchFamily="2" charset="0"/>
              </a:rPr>
              <a:t> yang </a:t>
            </a:r>
            <a:r>
              <a:rPr lang="en-US" dirty="0" err="1">
                <a:latin typeface="Nunito" pitchFamily="2" charset="0"/>
              </a:rPr>
              <a:t>digunakan</a:t>
            </a:r>
            <a:r>
              <a:rPr lang="en-US" dirty="0">
                <a:latin typeface="Nunito" pitchFamily="2" charset="0"/>
              </a:rPr>
              <a:t> :</a:t>
            </a:r>
            <a:endParaRPr lang="en-US" i="1" dirty="0">
              <a:latin typeface="Nunito" pitchFamily="2" charset="0"/>
            </a:endParaRPr>
          </a:p>
        </p:txBody>
      </p:sp>
      <p:pic>
        <p:nvPicPr>
          <p:cNvPr id="1026" name="Picture 2" descr="IT12A01: FUNDAMENTALS OF PYTHON PROGRAMMING (SF) (SYNCHRONOUS E-LEARNING) -  NTUC LearningHu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02" y="1967897"/>
            <a:ext cx="1570732" cy="88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8" y="1967897"/>
            <a:ext cx="805224" cy="80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14;p42"/>
          <p:cNvSpPr txBox="1"/>
          <p:nvPr/>
        </p:nvSpPr>
        <p:spPr>
          <a:xfrm>
            <a:off x="713225" y="3104937"/>
            <a:ext cx="3079175" cy="39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dirty="0" err="1">
                <a:latin typeface="Nunito" pitchFamily="2" charset="0"/>
              </a:rPr>
              <a:t>Berikut</a:t>
            </a:r>
            <a:r>
              <a:rPr lang="en-US" dirty="0">
                <a:latin typeface="Nunito" pitchFamily="2" charset="0"/>
              </a:rPr>
              <a:t> </a:t>
            </a:r>
            <a:r>
              <a:rPr lang="en-US" i="1" dirty="0">
                <a:latin typeface="Nunito" pitchFamily="2" charset="0"/>
              </a:rPr>
              <a:t>library</a:t>
            </a:r>
            <a:r>
              <a:rPr lang="en-US" dirty="0">
                <a:latin typeface="Nunito" pitchFamily="2" charset="0"/>
              </a:rPr>
              <a:t> yang </a:t>
            </a:r>
            <a:r>
              <a:rPr lang="en-US" dirty="0" err="1">
                <a:latin typeface="Nunito" pitchFamily="2" charset="0"/>
              </a:rPr>
              <a:t>digunakan</a:t>
            </a:r>
            <a:r>
              <a:rPr lang="en-US" dirty="0">
                <a:latin typeface="Nunito" pitchFamily="2" charset="0"/>
              </a:rPr>
              <a:t> :</a:t>
            </a:r>
            <a:endParaRPr lang="en-US" i="1" dirty="0">
              <a:latin typeface="Nunito" pitchFamily="2" charset="0"/>
            </a:endParaRPr>
          </a:p>
        </p:txBody>
      </p:sp>
      <p:pic>
        <p:nvPicPr>
          <p:cNvPr id="2" name="Picture 1" descr="1200px-Scikit_learn_logo_small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5" y="3707130"/>
            <a:ext cx="1774190" cy="955040"/>
          </a:xfrm>
          <a:prstGeom prst="rect">
            <a:avLst/>
          </a:prstGeom>
        </p:spPr>
      </p:pic>
      <p:pic>
        <p:nvPicPr>
          <p:cNvPr id="3" name="Picture 2" descr="imag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120" y="3609340"/>
            <a:ext cx="2486025" cy="1007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4"/>
          <p:cNvSpPr/>
          <p:nvPr/>
        </p:nvSpPr>
        <p:spPr>
          <a:xfrm>
            <a:off x="1703975" y="1320084"/>
            <a:ext cx="2988807" cy="3431733"/>
          </a:xfrm>
          <a:custGeom>
            <a:avLst/>
            <a:gdLst/>
            <a:ahLst/>
            <a:cxnLst/>
            <a:rect l="l" t="t" r="r" b="b"/>
            <a:pathLst>
              <a:path w="18352" h="21072" extrusionOk="0">
                <a:moveTo>
                  <a:pt x="18173" y="27"/>
                </a:moveTo>
                <a:lnTo>
                  <a:pt x="12258" y="5942"/>
                </a:lnTo>
                <a:cubicBezTo>
                  <a:pt x="11607" y="6593"/>
                  <a:pt x="11250" y="7449"/>
                  <a:pt x="11250" y="8359"/>
                </a:cubicBezTo>
                <a:lnTo>
                  <a:pt x="11250" y="8359"/>
                </a:lnTo>
                <a:cubicBezTo>
                  <a:pt x="11250" y="9216"/>
                  <a:pt x="10920" y="10027"/>
                  <a:pt x="10314" y="10634"/>
                </a:cubicBezTo>
                <a:lnTo>
                  <a:pt x="10314" y="10634"/>
                </a:lnTo>
                <a:lnTo>
                  <a:pt x="36" y="20911"/>
                </a:lnTo>
                <a:cubicBezTo>
                  <a:pt x="1" y="20947"/>
                  <a:pt x="1" y="21009"/>
                  <a:pt x="36" y="21045"/>
                </a:cubicBezTo>
                <a:lnTo>
                  <a:pt x="36" y="21045"/>
                </a:lnTo>
                <a:cubicBezTo>
                  <a:pt x="63" y="21063"/>
                  <a:pt x="81" y="21072"/>
                  <a:pt x="108" y="21072"/>
                </a:cubicBezTo>
                <a:lnTo>
                  <a:pt x="108" y="21072"/>
                </a:lnTo>
                <a:cubicBezTo>
                  <a:pt x="135" y="21072"/>
                  <a:pt x="161" y="21063"/>
                  <a:pt x="179" y="21045"/>
                </a:cubicBezTo>
                <a:lnTo>
                  <a:pt x="179" y="21045"/>
                </a:lnTo>
                <a:lnTo>
                  <a:pt x="10447" y="10777"/>
                </a:lnTo>
                <a:cubicBezTo>
                  <a:pt x="11099" y="10135"/>
                  <a:pt x="11455" y="9269"/>
                  <a:pt x="11455" y="8359"/>
                </a:cubicBezTo>
                <a:lnTo>
                  <a:pt x="11455" y="8359"/>
                </a:lnTo>
                <a:cubicBezTo>
                  <a:pt x="11455" y="7503"/>
                  <a:pt x="11786" y="6691"/>
                  <a:pt x="12392" y="6084"/>
                </a:cubicBezTo>
                <a:lnTo>
                  <a:pt x="12392" y="6084"/>
                </a:lnTo>
                <a:lnTo>
                  <a:pt x="18316" y="170"/>
                </a:lnTo>
                <a:cubicBezTo>
                  <a:pt x="18351" y="125"/>
                  <a:pt x="18351" y="63"/>
                  <a:pt x="18316" y="27"/>
                </a:cubicBezTo>
                <a:lnTo>
                  <a:pt x="18316" y="27"/>
                </a:lnTo>
                <a:cubicBezTo>
                  <a:pt x="18289" y="9"/>
                  <a:pt x="18271" y="0"/>
                  <a:pt x="18244" y="0"/>
                </a:cubicBezTo>
                <a:lnTo>
                  <a:pt x="18244" y="0"/>
                </a:lnTo>
                <a:cubicBezTo>
                  <a:pt x="18218" y="0"/>
                  <a:pt x="18191" y="9"/>
                  <a:pt x="18173" y="2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p54"/>
          <p:cNvSpPr/>
          <p:nvPr/>
        </p:nvSpPr>
        <p:spPr>
          <a:xfrm>
            <a:off x="1824763" y="331121"/>
            <a:ext cx="2747223" cy="2729729"/>
          </a:xfrm>
          <a:custGeom>
            <a:avLst/>
            <a:gdLst/>
            <a:ahLst/>
            <a:cxnLst/>
            <a:rect l="l" t="t" r="r" b="b"/>
            <a:pathLst>
              <a:path w="16960" h="16852" extrusionOk="0">
                <a:moveTo>
                  <a:pt x="16192" y="27"/>
                </a:moveTo>
                <a:cubicBezTo>
                  <a:pt x="16023" y="81"/>
                  <a:pt x="16023" y="89"/>
                  <a:pt x="13454" y="2641"/>
                </a:cubicBezTo>
                <a:lnTo>
                  <a:pt x="13454" y="2641"/>
                </a:lnTo>
                <a:cubicBezTo>
                  <a:pt x="12142" y="3952"/>
                  <a:pt x="10322" y="5781"/>
                  <a:pt x="8039" y="8065"/>
                </a:cubicBezTo>
                <a:lnTo>
                  <a:pt x="8039" y="8065"/>
                </a:lnTo>
                <a:cubicBezTo>
                  <a:pt x="4158" y="11954"/>
                  <a:pt x="250" y="15889"/>
                  <a:pt x="215" y="15933"/>
                </a:cubicBezTo>
                <a:lnTo>
                  <a:pt x="215" y="15933"/>
                </a:lnTo>
                <a:cubicBezTo>
                  <a:pt x="1" y="16147"/>
                  <a:pt x="1" y="16486"/>
                  <a:pt x="215" y="16700"/>
                </a:cubicBezTo>
                <a:lnTo>
                  <a:pt x="215" y="16700"/>
                </a:lnTo>
                <a:cubicBezTo>
                  <a:pt x="322" y="16807"/>
                  <a:pt x="456" y="16852"/>
                  <a:pt x="598" y="16852"/>
                </a:cubicBezTo>
                <a:lnTo>
                  <a:pt x="598" y="16852"/>
                </a:lnTo>
                <a:cubicBezTo>
                  <a:pt x="732" y="16852"/>
                  <a:pt x="875" y="16798"/>
                  <a:pt x="982" y="16700"/>
                </a:cubicBezTo>
                <a:lnTo>
                  <a:pt x="982" y="16700"/>
                </a:lnTo>
                <a:cubicBezTo>
                  <a:pt x="7013" y="10625"/>
                  <a:pt x="16121" y="1481"/>
                  <a:pt x="16692" y="982"/>
                </a:cubicBezTo>
                <a:lnTo>
                  <a:pt x="16692" y="982"/>
                </a:lnTo>
                <a:cubicBezTo>
                  <a:pt x="16870" y="839"/>
                  <a:pt x="16960" y="598"/>
                  <a:pt x="16879" y="375"/>
                </a:cubicBezTo>
                <a:lnTo>
                  <a:pt x="16879" y="375"/>
                </a:lnTo>
                <a:cubicBezTo>
                  <a:pt x="16808" y="143"/>
                  <a:pt x="16594" y="0"/>
                  <a:pt x="16371" y="0"/>
                </a:cubicBezTo>
                <a:lnTo>
                  <a:pt x="16371" y="0"/>
                </a:lnTo>
                <a:cubicBezTo>
                  <a:pt x="16308" y="0"/>
                  <a:pt x="16255" y="9"/>
                  <a:pt x="16192" y="2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1" name="Google Shape;661;p54"/>
          <p:cNvSpPr txBox="1">
            <a:spLocks noGrp="1"/>
          </p:cNvSpPr>
          <p:nvPr>
            <p:ph type="title"/>
          </p:nvPr>
        </p:nvSpPr>
        <p:spPr>
          <a:xfrm>
            <a:off x="5274731" y="2216200"/>
            <a:ext cx="3006300" cy="16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Metode Analisa</a:t>
            </a:r>
            <a:endParaRPr dirty="0"/>
          </a:p>
        </p:txBody>
      </p:sp>
      <p:sp>
        <p:nvSpPr>
          <p:cNvPr id="662" name="Google Shape;662;p54"/>
          <p:cNvSpPr txBox="1">
            <a:spLocks noGrp="1"/>
          </p:cNvSpPr>
          <p:nvPr>
            <p:ph type="title" idx="3"/>
          </p:nvPr>
        </p:nvSpPr>
        <p:spPr>
          <a:xfrm>
            <a:off x="5274731" y="1287808"/>
            <a:ext cx="1467900" cy="10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Accuracy Score</a:t>
            </a:r>
            <a:endParaRPr lang="en-US" i="1" dirty="0"/>
          </a:p>
        </p:txBody>
      </p:sp>
      <p:sp>
        <p:nvSpPr>
          <p:cNvPr id="514" name="Google Shape;514;p42"/>
          <p:cNvSpPr txBox="1">
            <a:spLocks noGrp="1"/>
          </p:cNvSpPr>
          <p:nvPr>
            <p:ph type="subTitle" idx="2"/>
          </p:nvPr>
        </p:nvSpPr>
        <p:spPr>
          <a:xfrm>
            <a:off x="720000" y="1470000"/>
            <a:ext cx="7059895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D" sz="1100" b="0" i="1" dirty="0" err="1">
                <a:solidFill>
                  <a:schemeClr val="tx1"/>
                </a:solidFill>
                <a:effectLst/>
                <a:latin typeface="Nunito" pitchFamily="2" charset="0"/>
              </a:rPr>
              <a:t>Accuracy Score</a:t>
            </a:r>
            <a:r>
              <a:rPr lang="en-US" altLang="en-ID" sz="11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 merupakan metode untuk 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menghitung akurasi antara hasil prediksi model terhadap label dataset</a:t>
            </a:r>
            <a:r>
              <a:rPr lang="en-US" altLang="en-ID" sz="1100" dirty="0" err="1">
                <a:solidFill>
                  <a:srgbClr val="E6E6E6"/>
                </a:solidFill>
                <a:latin typeface="Nunito" pitchFamily="2" charset="0"/>
              </a:rPr>
              <a:t>, </a:t>
            </a:r>
            <a:r>
              <a:rPr lang="en-US" altLang="en-ID" sz="1600" dirty="0" err="1">
                <a:solidFill>
                  <a:srgbClr val="E6E6E6"/>
                </a:solidFill>
                <a:latin typeface="Nunito" pitchFamily="2" charset="0"/>
              </a:rPr>
              <a:t>semakin tinggi nilai </a:t>
            </a:r>
            <a:r>
              <a:rPr lang="en-US" altLang="en-ID" sz="1600" i="1" dirty="0" err="1">
                <a:solidFill>
                  <a:srgbClr val="E6E6E6"/>
                </a:solidFill>
                <a:latin typeface="Nunito" pitchFamily="2" charset="0"/>
              </a:rPr>
              <a:t>accuracy score </a:t>
            </a:r>
            <a:r>
              <a:rPr lang="en-US" altLang="en-ID" sz="1600" dirty="0" err="1">
                <a:solidFill>
                  <a:srgbClr val="E6E6E6"/>
                </a:solidFill>
                <a:latin typeface="Nunito" pitchFamily="2" charset="0"/>
              </a:rPr>
              <a:t>semakin baik kualitas model yang dihasilkan</a:t>
            </a:r>
            <a:r>
              <a:rPr lang="en-ID" sz="1100" dirty="0">
                <a:solidFill>
                  <a:srgbClr val="E6E6E6"/>
                </a:solidFill>
                <a:latin typeface="Nunito" pitchFamily="2" charset="0"/>
              </a:rPr>
              <a:t>.</a:t>
            </a:r>
            <a:endParaRPr lang="en-ID" sz="1100" b="0" i="0" dirty="0">
              <a:solidFill>
                <a:srgbClr val="E6E6E6"/>
              </a:solidFill>
              <a:effectLst/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F1 </a:t>
            </a:r>
            <a:r>
              <a:rPr lang="en-US" i="1" dirty="0"/>
              <a:t>Score</a:t>
            </a:r>
            <a:endParaRPr lang="en-US" i="1" dirty="0"/>
          </a:p>
        </p:txBody>
      </p:sp>
      <p:sp>
        <p:nvSpPr>
          <p:cNvPr id="514" name="Google Shape;514;p42"/>
          <p:cNvSpPr txBox="1">
            <a:spLocks noGrp="1"/>
          </p:cNvSpPr>
          <p:nvPr>
            <p:ph type="subTitle" idx="2"/>
          </p:nvPr>
        </p:nvSpPr>
        <p:spPr>
          <a:xfrm>
            <a:off x="720000" y="1470000"/>
            <a:ext cx="7059895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D" sz="1100" b="0" dirty="0" err="1">
                <a:solidFill>
                  <a:schemeClr val="tx1"/>
                </a:solidFill>
                <a:effectLst/>
                <a:latin typeface="Nunito" pitchFamily="2" charset="0"/>
              </a:rPr>
              <a:t>F1</a:t>
            </a:r>
            <a:r>
              <a:rPr lang="en-US" altLang="en-ID" sz="1100" b="0" i="1" dirty="0" err="1">
                <a:solidFill>
                  <a:schemeClr val="tx1"/>
                </a:solidFill>
                <a:effectLst/>
                <a:latin typeface="Nunito" pitchFamily="2" charset="0"/>
              </a:rPr>
              <a:t> Score</a:t>
            </a:r>
            <a:r>
              <a:rPr lang="en-US" altLang="en-ID" sz="11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 merupakan metode 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menghitung nilai rata-rata dari nilai presisi dan nilai </a:t>
            </a:r>
            <a:r>
              <a:rPr lang="en-US" sz="1100" b="0" i="1" dirty="0" err="1">
                <a:solidFill>
                  <a:schemeClr val="tx1"/>
                </a:solidFill>
                <a:effectLst/>
                <a:latin typeface="Nunito" pitchFamily="2" charset="0"/>
              </a:rPr>
              <a:t>recall</a:t>
            </a:r>
            <a:r>
              <a:rPr lang="en-US" altLang="en-ID" sz="1100" dirty="0" err="1">
                <a:solidFill>
                  <a:srgbClr val="E6E6E6"/>
                </a:solidFill>
                <a:latin typeface="Nunito" pitchFamily="2" charset="0"/>
              </a:rPr>
              <a:t>, </a:t>
            </a:r>
            <a:r>
              <a:rPr lang="en-US" altLang="en-ID" sz="1600" dirty="0" err="1">
                <a:solidFill>
                  <a:srgbClr val="E6E6E6"/>
                </a:solidFill>
                <a:latin typeface="Nunito" pitchFamily="2" charset="0"/>
              </a:rPr>
              <a:t>semakin tinggi nilai F1 </a:t>
            </a:r>
            <a:r>
              <a:rPr lang="en-US" altLang="en-ID" sz="1600" i="1" dirty="0" err="1">
                <a:solidFill>
                  <a:srgbClr val="E6E6E6"/>
                </a:solidFill>
                <a:latin typeface="Nunito" pitchFamily="2" charset="0"/>
              </a:rPr>
              <a:t>score </a:t>
            </a:r>
            <a:r>
              <a:rPr lang="en-US" altLang="en-ID" sz="1600" dirty="0" err="1">
                <a:solidFill>
                  <a:srgbClr val="E6E6E6"/>
                </a:solidFill>
                <a:latin typeface="Nunito" pitchFamily="2" charset="0"/>
              </a:rPr>
              <a:t>semakin baik kualitas model yang dihasilkan</a:t>
            </a:r>
            <a:r>
              <a:rPr lang="en-ID" sz="1100" dirty="0">
                <a:solidFill>
                  <a:srgbClr val="E6E6E6"/>
                </a:solidFill>
                <a:latin typeface="Nunito" pitchFamily="2" charset="0"/>
              </a:rPr>
              <a:t>.</a:t>
            </a:r>
            <a:r>
              <a:rPr lang="en-US" altLang="en-ID" sz="1100" dirty="0">
                <a:solidFill>
                  <a:srgbClr val="E6E6E6"/>
                </a:solidFill>
                <a:latin typeface="Nunito" pitchFamily="2" charset="0"/>
              </a:rPr>
              <a:t> dimana rumus F1 Score adalah sebagai berikut :</a:t>
            </a:r>
            <a:endParaRPr lang="en-US" altLang="en-ID" sz="1100" b="0" i="0" dirty="0">
              <a:solidFill>
                <a:srgbClr val="E6E6E6"/>
              </a:solidFill>
              <a:effectLst/>
              <a:latin typeface="Nuni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5565" y="2997835"/>
            <a:ext cx="3268980" cy="955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owth Roadmap by Slidesgo">
  <a:themeElements>
    <a:clrScheme name="Simple Light">
      <a:dk1>
        <a:srgbClr val="FFFFFF"/>
      </a:dk1>
      <a:lt1>
        <a:srgbClr val="1E0021"/>
      </a:lt1>
      <a:dk2>
        <a:srgbClr val="F38F80"/>
      </a:dk2>
      <a:lt2>
        <a:srgbClr val="FE428C"/>
      </a:lt2>
      <a:accent1>
        <a:srgbClr val="A45196"/>
      </a:accent1>
      <a:accent2>
        <a:srgbClr val="4A5196"/>
      </a:accent2>
      <a:accent3>
        <a:srgbClr val="3C5BD0"/>
      </a:accent3>
      <a:accent4>
        <a:srgbClr val="20A2CB"/>
      </a:accent4>
      <a:accent5>
        <a:srgbClr val="8EC98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2896</Words>
  <Application>WPS Presentation</Application>
  <PresentationFormat>On-screen Show (16:9)</PresentationFormat>
  <Paragraphs>118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SimSun</vt:lpstr>
      <vt:lpstr>Wingdings</vt:lpstr>
      <vt:lpstr>Arial</vt:lpstr>
      <vt:lpstr>DejaVu Sans</vt:lpstr>
      <vt:lpstr>Sora</vt:lpstr>
      <vt:lpstr>Gubbi</vt:lpstr>
      <vt:lpstr>Nunito</vt:lpstr>
      <vt:lpstr>Fira Sans</vt:lpstr>
      <vt:lpstr>Rubik</vt:lpstr>
      <vt:lpstr>Anaheim</vt:lpstr>
      <vt:lpstr>Helvetica Neue</vt:lpstr>
      <vt:lpstr>Nunito</vt:lpstr>
      <vt:lpstr>Impact</vt:lpstr>
      <vt:lpstr>Helvetica Neue Medium</vt:lpstr>
      <vt:lpstr>Microsoft YaHei</vt:lpstr>
      <vt:lpstr>Droid Sans Fallback</vt:lpstr>
      <vt:lpstr>Arial Unicode MS</vt:lpstr>
      <vt:lpstr>OpenSymbol</vt:lpstr>
      <vt:lpstr>Growth Roadmap by Slidesgo</vt:lpstr>
      <vt:lpstr>Test Case - ML (Noctua Gaming)</vt:lpstr>
      <vt:lpstr>03</vt:lpstr>
      <vt:lpstr>01</vt:lpstr>
      <vt:lpstr>Goals yang di tuju?</vt:lpstr>
      <vt:lpstr>Proses Pengerjaan  </vt:lpstr>
      <vt:lpstr>Tools dan library yang digunakan</vt:lpstr>
      <vt:lpstr>02</vt:lpstr>
      <vt:lpstr>MAE (Mean Absolute Error)</vt:lpstr>
      <vt:lpstr>Accuracy Score</vt:lpstr>
      <vt:lpstr>Accuracy Score</vt:lpstr>
      <vt:lpstr>3</vt:lpstr>
      <vt:lpstr>Spesifikasi Data</vt:lpstr>
      <vt:lpstr>Accuracy Score</vt:lpstr>
      <vt:lpstr>PowerPoint 演示文稿</vt:lpstr>
      <vt:lpstr>PowerPoint 演示文稿</vt:lpstr>
      <vt:lpstr>02</vt:lpstr>
      <vt:lpstr>Kesimpulan</vt:lpstr>
      <vt:lpstr>Saran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Hand Writing</dc:title>
  <dc:creator/>
  <cp:lastModifiedBy>schem</cp:lastModifiedBy>
  <cp:revision>109</cp:revision>
  <dcterms:created xsi:type="dcterms:W3CDTF">2024-06-17T15:20:28Z</dcterms:created>
  <dcterms:modified xsi:type="dcterms:W3CDTF">2024-06-17T15:20:28Z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