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5F3A5"/>
    <a:srgbClr val="F5400F"/>
    <a:srgbClr val="66CF61"/>
    <a:srgbClr val="FFF31E"/>
    <a:srgbClr val="0066FF"/>
    <a:srgbClr val="884400"/>
    <a:srgbClr val="FC632F"/>
    <a:srgbClr val="ED7D31"/>
    <a:srgbClr val="FB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6" autoAdjust="0"/>
    <p:restoredTop sz="94799" autoAdjust="0"/>
  </p:normalViewPr>
  <p:slideViewPr>
    <p:cSldViewPr snapToGrid="0">
      <p:cViewPr varScale="1">
        <p:scale>
          <a:sx n="68" d="100"/>
          <a:sy n="68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7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5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3375-F64C-43CC-9F1A-6964A4FE74C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8038-99F6-4E9D-8423-B6756ACF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png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00665" y="1139483"/>
            <a:ext cx="239150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05579" y="16952403"/>
            <a:ext cx="1277914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smtClean="0">
                <a:solidFill>
                  <a:schemeClr val="bg1"/>
                </a:solidFill>
              </a:rPr>
              <a:t>Form </a:t>
            </a:r>
            <a:r>
              <a:rPr lang="en-US" sz="500" dirty="0" err="1" smtClean="0">
                <a:solidFill>
                  <a:schemeClr val="bg1"/>
                </a:solidFill>
              </a:rPr>
              <a:t>untuk</a:t>
            </a:r>
            <a:r>
              <a:rPr lang="en-US" sz="500" dirty="0" smtClean="0">
                <a:solidFill>
                  <a:schemeClr val="bg1"/>
                </a:solidFill>
              </a:rPr>
              <a:t>  </a:t>
            </a:r>
            <a:r>
              <a:rPr lang="en-US" sz="500" dirty="0" err="1" smtClean="0">
                <a:solidFill>
                  <a:schemeClr val="bg1"/>
                </a:solidFill>
              </a:rPr>
              <a:t>melakukan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transaksi</a:t>
            </a:r>
            <a:r>
              <a:rPr lang="en-US" sz="500" dirty="0" smtClean="0">
                <a:solidFill>
                  <a:schemeClr val="bg1"/>
                </a:solidFill>
              </a:rPr>
              <a:t> </a:t>
            </a:r>
            <a:r>
              <a:rPr lang="en-US" sz="500" dirty="0" err="1" smtClean="0">
                <a:solidFill>
                  <a:schemeClr val="bg1"/>
                </a:solidFill>
              </a:rPr>
              <a:t>pegawai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49461" y="16558311"/>
            <a:ext cx="946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</a:rPr>
              <a:t>Transaksi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Pegawai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3839" y="3032687"/>
            <a:ext cx="195743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312629" y="3213000"/>
            <a:ext cx="522309" cy="492554"/>
            <a:chOff x="3447715" y="3043930"/>
            <a:chExt cx="419490" cy="385725"/>
          </a:xfrm>
        </p:grpSpPr>
        <p:grpSp>
          <p:nvGrpSpPr>
            <p:cNvPr id="17" name="Group 16"/>
            <p:cNvGrpSpPr/>
            <p:nvPr/>
          </p:nvGrpSpPr>
          <p:grpSpPr>
            <a:xfrm>
              <a:off x="3447715" y="3043930"/>
              <a:ext cx="419490" cy="385725"/>
              <a:chOff x="4246878" y="3072267"/>
              <a:chExt cx="403404" cy="41606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345545" y="3231215"/>
                <a:ext cx="191510" cy="1718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4357194" y="3072267"/>
                <a:ext cx="162389" cy="1618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458772" y="3315057"/>
                <a:ext cx="191510" cy="1718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67509" y="3156109"/>
                <a:ext cx="162389" cy="1618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46878" y="3316513"/>
                <a:ext cx="191510" cy="17181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61439" y="3160477"/>
                <a:ext cx="162389" cy="1618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532131" y="3283183"/>
              <a:ext cx="31612" cy="142395"/>
              <a:chOff x="3574257" y="3586165"/>
              <a:chExt cx="50719" cy="255015"/>
            </a:xfrm>
            <a:solidFill>
              <a:schemeClr val="accent4"/>
            </a:solidFill>
          </p:grpSpPr>
          <p:sp>
            <p:nvSpPr>
              <p:cNvPr id="19" name="Regular Pentagon 18"/>
              <p:cNvSpPr/>
              <p:nvPr/>
            </p:nvSpPr>
            <p:spPr>
              <a:xfrm>
                <a:off x="3576638" y="3586165"/>
                <a:ext cx="45719" cy="45719"/>
              </a:xfrm>
              <a:prstGeom prst="pentagon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3574257" y="3631784"/>
                <a:ext cx="50719" cy="145074"/>
              </a:xfrm>
              <a:prstGeom prst="trapezoid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flipV="1">
                <a:off x="3574257" y="3776857"/>
                <a:ext cx="49052" cy="64323"/>
              </a:xfrm>
              <a:prstGeom prst="triangle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750838" y="3281524"/>
              <a:ext cx="31612" cy="142395"/>
              <a:chOff x="3574257" y="3586165"/>
              <a:chExt cx="50719" cy="255015"/>
            </a:xfrm>
            <a:solidFill>
              <a:schemeClr val="accent4"/>
            </a:solidFill>
          </p:grpSpPr>
          <p:sp>
            <p:nvSpPr>
              <p:cNvPr id="27" name="Regular Pentagon 26"/>
              <p:cNvSpPr/>
              <p:nvPr/>
            </p:nvSpPr>
            <p:spPr>
              <a:xfrm>
                <a:off x="3576638" y="3586165"/>
                <a:ext cx="45719" cy="45719"/>
              </a:xfrm>
              <a:prstGeom prst="pentagon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/>
              <p:cNvSpPr/>
              <p:nvPr/>
            </p:nvSpPr>
            <p:spPr>
              <a:xfrm>
                <a:off x="3574257" y="3631784"/>
                <a:ext cx="50719" cy="145074"/>
              </a:xfrm>
              <a:prstGeom prst="trapezoid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flipV="1">
                <a:off x="3574257" y="3776857"/>
                <a:ext cx="49052" cy="64323"/>
              </a:xfrm>
              <a:prstGeom prst="triangle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40249" y="3194789"/>
              <a:ext cx="31612" cy="142395"/>
              <a:chOff x="3574257" y="3586165"/>
              <a:chExt cx="50719" cy="255015"/>
            </a:xfrm>
            <a:solidFill>
              <a:schemeClr val="accent4"/>
            </a:solidFill>
          </p:grpSpPr>
          <p:sp>
            <p:nvSpPr>
              <p:cNvPr id="30" name="Regular Pentagon 29"/>
              <p:cNvSpPr/>
              <p:nvPr/>
            </p:nvSpPr>
            <p:spPr>
              <a:xfrm>
                <a:off x="3576638" y="3586165"/>
                <a:ext cx="45719" cy="45719"/>
              </a:xfrm>
              <a:prstGeom prst="pentagon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apezoid 30"/>
              <p:cNvSpPr/>
              <p:nvPr/>
            </p:nvSpPr>
            <p:spPr>
              <a:xfrm>
                <a:off x="3574257" y="3631784"/>
                <a:ext cx="50719" cy="145074"/>
              </a:xfrm>
              <a:prstGeom prst="trapezoid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3574257" y="3776857"/>
                <a:ext cx="49052" cy="64323"/>
              </a:xfrm>
              <a:prstGeom prst="triangle">
                <a:avLst/>
              </a:prstGeom>
              <a:grp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4808546" y="3295008"/>
            <a:ext cx="119771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Transaksi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Pegawai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15125" y="3443195"/>
            <a:ext cx="1353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Form </a:t>
            </a:r>
            <a:r>
              <a:rPr lang="en-US" sz="600" dirty="0" err="1" smtClean="0">
                <a:solidFill>
                  <a:schemeClr val="bg1"/>
                </a:solidFill>
              </a:rPr>
              <a:t>transaksi</a:t>
            </a:r>
            <a:r>
              <a:rPr lang="en-US" sz="600" dirty="0" smtClean="0">
                <a:solidFill>
                  <a:schemeClr val="bg1"/>
                </a:solidFill>
              </a:rPr>
              <a:t> data </a:t>
            </a:r>
            <a:r>
              <a:rPr lang="en-US" sz="600" dirty="0" err="1" smtClean="0">
                <a:solidFill>
                  <a:schemeClr val="bg1"/>
                </a:solidFill>
              </a:rPr>
              <a:t>pegawai.simpan,edit</a:t>
            </a:r>
            <a:r>
              <a:rPr lang="en-US" sz="600" dirty="0" smtClean="0">
                <a:solidFill>
                  <a:schemeClr val="bg1"/>
                </a:solidFill>
              </a:rPr>
              <a:t> </a:t>
            </a:r>
            <a:r>
              <a:rPr lang="en-US" sz="600" dirty="0" err="1" smtClean="0">
                <a:solidFill>
                  <a:schemeClr val="bg1"/>
                </a:solidFill>
              </a:rPr>
              <a:t>dan</a:t>
            </a:r>
            <a:r>
              <a:rPr lang="en-US" sz="600" dirty="0" smtClean="0">
                <a:solidFill>
                  <a:schemeClr val="bg1"/>
                </a:solidFill>
              </a:rPr>
              <a:t> delete data</a:t>
            </a:r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209909" y="2073639"/>
            <a:ext cx="914400" cy="914400"/>
            <a:chOff x="3591844" y="2069406"/>
            <a:chExt cx="914400" cy="914400"/>
          </a:xfrm>
        </p:grpSpPr>
        <p:sp>
          <p:nvSpPr>
            <p:cNvPr id="36" name="Rectangle 35"/>
            <p:cNvSpPr/>
            <p:nvPr/>
          </p:nvSpPr>
          <p:spPr>
            <a:xfrm>
              <a:off x="3591844" y="2069406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20245102">
              <a:off x="4073655" y="2436075"/>
              <a:ext cx="231886" cy="93224"/>
              <a:chOff x="3892725" y="2469379"/>
              <a:chExt cx="412621" cy="113642"/>
            </a:xfrm>
          </p:grpSpPr>
          <p:sp>
            <p:nvSpPr>
              <p:cNvPr id="38" name="Flowchart: Delay 37"/>
              <p:cNvSpPr/>
              <p:nvPr/>
            </p:nvSpPr>
            <p:spPr>
              <a:xfrm>
                <a:off x="4102332" y="2469379"/>
                <a:ext cx="203014" cy="113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Delay 38"/>
              <p:cNvSpPr/>
              <p:nvPr/>
            </p:nvSpPr>
            <p:spPr>
              <a:xfrm flipH="1">
                <a:off x="3892725" y="2469379"/>
                <a:ext cx="203014" cy="113642"/>
              </a:xfrm>
              <a:prstGeom prst="flowChartDela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426313">
              <a:off x="3904016" y="2547705"/>
              <a:ext cx="231886" cy="93224"/>
              <a:chOff x="3892725" y="2469379"/>
              <a:chExt cx="412621" cy="113642"/>
            </a:xfrm>
          </p:grpSpPr>
          <p:sp>
            <p:nvSpPr>
              <p:cNvPr id="42" name="Flowchart: Delay 41"/>
              <p:cNvSpPr/>
              <p:nvPr/>
            </p:nvSpPr>
            <p:spPr>
              <a:xfrm>
                <a:off x="4102332" y="2469379"/>
                <a:ext cx="203014" cy="113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Delay 42"/>
              <p:cNvSpPr/>
              <p:nvPr/>
            </p:nvSpPr>
            <p:spPr>
              <a:xfrm flipH="1">
                <a:off x="3892725" y="2469379"/>
                <a:ext cx="203014" cy="113642"/>
              </a:xfrm>
              <a:prstGeom prst="flowChartDela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9729608">
              <a:off x="3847729" y="2400757"/>
              <a:ext cx="231886" cy="93224"/>
              <a:chOff x="3892725" y="2469379"/>
              <a:chExt cx="412621" cy="113642"/>
            </a:xfrm>
          </p:grpSpPr>
          <p:sp>
            <p:nvSpPr>
              <p:cNvPr id="45" name="Flowchart: Delay 44"/>
              <p:cNvSpPr/>
              <p:nvPr/>
            </p:nvSpPr>
            <p:spPr>
              <a:xfrm>
                <a:off x="4102332" y="2469379"/>
                <a:ext cx="203014" cy="113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Delay 45"/>
              <p:cNvSpPr/>
              <p:nvPr/>
            </p:nvSpPr>
            <p:spPr>
              <a:xfrm flipH="1">
                <a:off x="3892725" y="2469379"/>
                <a:ext cx="203014" cy="113642"/>
              </a:xfrm>
              <a:prstGeom prst="flowChartDela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697318" y="2690040"/>
              <a:ext cx="72114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err="1" smtClean="0">
                  <a:solidFill>
                    <a:schemeClr val="bg1"/>
                  </a:solidFill>
                </a:rPr>
                <a:t>Transaksi</a:t>
              </a:r>
              <a:endParaRPr lang="en-US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49283" y="2763680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/>
                  </a:solidFill>
                </a:rPr>
                <a:t>obat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42829" y="2073639"/>
            <a:ext cx="914400" cy="914400"/>
            <a:chOff x="5236237" y="2075063"/>
            <a:chExt cx="914400" cy="914400"/>
          </a:xfrm>
        </p:grpSpPr>
        <p:sp>
          <p:nvSpPr>
            <p:cNvPr id="53" name="Rectangle 52"/>
            <p:cNvSpPr/>
            <p:nvPr/>
          </p:nvSpPr>
          <p:spPr>
            <a:xfrm>
              <a:off x="5236237" y="2075063"/>
              <a:ext cx="9144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536975" y="2148959"/>
              <a:ext cx="610283" cy="576991"/>
              <a:chOff x="5520043" y="2284426"/>
              <a:chExt cx="610283" cy="576991"/>
            </a:xfrm>
          </p:grpSpPr>
          <p:sp>
            <p:nvSpPr>
              <p:cNvPr id="66" name="Oval Callout 65"/>
              <p:cNvSpPr/>
              <p:nvPr/>
            </p:nvSpPr>
            <p:spPr>
              <a:xfrm>
                <a:off x="5714382" y="2284426"/>
                <a:ext cx="329755" cy="272865"/>
              </a:xfrm>
              <a:prstGeom prst="wedgeEllipseCallout">
                <a:avLst>
                  <a:gd name="adj1" fmla="val -41374"/>
                  <a:gd name="adj2" fmla="val 5784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21673" y="2518636"/>
                <a:ext cx="201395" cy="1977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 Same Side Corner Rectangle 67"/>
              <p:cNvSpPr/>
              <p:nvPr/>
            </p:nvSpPr>
            <p:spPr>
              <a:xfrm>
                <a:off x="5520043" y="2718277"/>
                <a:ext cx="199383" cy="143140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661929" y="2296510"/>
                <a:ext cx="46839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Ask?</a:t>
                </a:r>
                <a:endPara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367965" y="2701442"/>
              <a:ext cx="5709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Bantuan</a:t>
              </a:r>
              <a:endPara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231434" y="2080753"/>
            <a:ext cx="1773011" cy="18663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36515" y="2561117"/>
            <a:ext cx="786990" cy="78699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3184678" y="4709263"/>
            <a:ext cx="1851852" cy="651839"/>
            <a:chOff x="3526972" y="3443751"/>
            <a:chExt cx="1851852" cy="651839"/>
          </a:xfrm>
          <a:solidFill>
            <a:srgbClr val="00B050"/>
          </a:solidFill>
        </p:grpSpPr>
        <p:sp>
          <p:nvSpPr>
            <p:cNvPr id="55" name="Rectangle 54"/>
            <p:cNvSpPr/>
            <p:nvPr/>
          </p:nvSpPr>
          <p:spPr>
            <a:xfrm>
              <a:off x="3526972" y="3443751"/>
              <a:ext cx="1851852" cy="65183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5823" y="3487330"/>
              <a:ext cx="1083354" cy="584775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Tanyakan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600" dirty="0" err="1" smtClean="0">
                  <a:solidFill>
                    <a:schemeClr val="bg1"/>
                  </a:solidFill>
                </a:rPr>
                <a:t>Aplikasi</a:t>
              </a:r>
              <a:r>
                <a:rPr lang="en-US" sz="1600" dirty="0" smtClean="0">
                  <a:solidFill>
                    <a:schemeClr val="bg1"/>
                  </a:solidFill>
                </a:rPr>
                <a:t>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Oval Callout 8"/>
          <p:cNvSpPr/>
          <p:nvPr/>
        </p:nvSpPr>
        <p:spPr>
          <a:xfrm>
            <a:off x="3279659" y="4742794"/>
            <a:ext cx="549033" cy="535977"/>
          </a:xfrm>
          <a:prstGeom prst="wedgeEllipseCallout">
            <a:avLst>
              <a:gd name="adj1" fmla="val 51042"/>
              <a:gd name="adj2" fmla="val 34147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3338377" y="4723418"/>
            <a:ext cx="35121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XIS Extra Bold" panose="00000900000000000000" pitchFamily="50" charset="0"/>
              </a:rPr>
              <a:t>?</a:t>
            </a:r>
            <a:endParaRPr lang="en-US" sz="3200" dirty="0">
              <a:solidFill>
                <a:schemeClr val="bg1"/>
              </a:solidFill>
              <a:latin typeface="AXIS Extra Bold" panose="000009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58896" y="1961139"/>
            <a:ext cx="2669338" cy="2493673"/>
            <a:chOff x="9058896" y="1961139"/>
            <a:chExt cx="2669338" cy="2493673"/>
          </a:xfrm>
        </p:grpSpPr>
        <p:sp>
          <p:nvSpPr>
            <p:cNvPr id="12" name="Oval 11"/>
            <p:cNvSpPr/>
            <p:nvPr/>
          </p:nvSpPr>
          <p:spPr>
            <a:xfrm>
              <a:off x="9398181" y="1991283"/>
              <a:ext cx="2090138" cy="2307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896" y="1961139"/>
              <a:ext cx="2669338" cy="2493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98025" y="2745936"/>
            <a:ext cx="454212" cy="1733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916641" y="2627492"/>
            <a:ext cx="971778" cy="216476"/>
            <a:chOff x="3916641" y="2627492"/>
            <a:chExt cx="971778" cy="216476"/>
          </a:xfrm>
        </p:grpSpPr>
        <p:sp>
          <p:nvSpPr>
            <p:cNvPr id="30" name="Rectangle 29"/>
            <p:cNvSpPr/>
            <p:nvPr/>
          </p:nvSpPr>
          <p:spPr>
            <a:xfrm>
              <a:off x="4175241" y="2627492"/>
              <a:ext cx="71317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Report Grid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641" y="2629947"/>
              <a:ext cx="222876" cy="21402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959533" y="3072098"/>
            <a:ext cx="179729" cy="179729"/>
            <a:chOff x="6959533" y="3072098"/>
            <a:chExt cx="179729" cy="179729"/>
          </a:xfrm>
        </p:grpSpPr>
        <p:sp>
          <p:nvSpPr>
            <p:cNvPr id="36" name="Rectangle 35"/>
            <p:cNvSpPr/>
            <p:nvPr/>
          </p:nvSpPr>
          <p:spPr>
            <a:xfrm>
              <a:off x="6961532" y="3074121"/>
              <a:ext cx="171572" cy="1777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533" y="3072098"/>
              <a:ext cx="179729" cy="179729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5283297" y="2608842"/>
            <a:ext cx="752668" cy="265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497967" y="3007361"/>
            <a:ext cx="752668" cy="265303"/>
            <a:chOff x="4537452" y="3014157"/>
            <a:chExt cx="752668" cy="265303"/>
          </a:xfrm>
        </p:grpSpPr>
        <p:grpSp>
          <p:nvGrpSpPr>
            <p:cNvPr id="47" name="Group 46"/>
            <p:cNvGrpSpPr/>
            <p:nvPr/>
          </p:nvGrpSpPr>
          <p:grpSpPr>
            <a:xfrm>
              <a:off x="4537452" y="3014157"/>
              <a:ext cx="752668" cy="265303"/>
              <a:chOff x="4803539" y="2882770"/>
              <a:chExt cx="752668" cy="2653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803539" y="2882770"/>
                <a:ext cx="752668" cy="2653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softEdge rad="3175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22814" y="2925678"/>
                <a:ext cx="49460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 smtClean="0">
                    <a:solidFill>
                      <a:srgbClr val="333333"/>
                    </a:solidFill>
                    <a:cs typeface="Nirmala UI" panose="020B0502040204020203" pitchFamily="34" charset="0"/>
                  </a:rPr>
                  <a:t>LOGOUT</a:t>
                </a:r>
                <a:endParaRPr lang="en-US" sz="700" dirty="0">
                  <a:solidFill>
                    <a:srgbClr val="333333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412" y="3049721"/>
              <a:ext cx="202106" cy="202106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>
          <a:xfrm>
            <a:off x="5352416" y="2984996"/>
            <a:ext cx="752668" cy="2653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08" y="2633054"/>
            <a:ext cx="202106" cy="202106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513618" y="2629230"/>
            <a:ext cx="5650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333333"/>
                </a:solidFill>
                <a:cs typeface="Nirmala UI" panose="020B0502040204020203" pitchFamily="34" charset="0"/>
              </a:rPr>
              <a:t>LOGOUT</a:t>
            </a:r>
            <a:endParaRPr lang="en-US" sz="800" dirty="0">
              <a:solidFill>
                <a:srgbClr val="333333"/>
              </a:solidFill>
              <a:cs typeface="Nirmala UI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17233" y="4179391"/>
            <a:ext cx="3957825" cy="264308"/>
            <a:chOff x="3175279" y="4246404"/>
            <a:chExt cx="4506685" cy="264308"/>
          </a:xfrm>
        </p:grpSpPr>
        <p:sp>
          <p:nvSpPr>
            <p:cNvPr id="9" name="Rectangle 8"/>
            <p:cNvSpPr/>
            <p:nvPr/>
          </p:nvSpPr>
          <p:spPr>
            <a:xfrm>
              <a:off x="3175279" y="4246404"/>
              <a:ext cx="4506685" cy="2643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653" y="4247926"/>
              <a:ext cx="295019" cy="253913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049294" y="4252241"/>
              <a:ext cx="135891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716" y="3350870"/>
            <a:ext cx="647700" cy="2857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035964" y="3354929"/>
            <a:ext cx="752668" cy="371102"/>
            <a:chOff x="6271490" y="3158683"/>
            <a:chExt cx="752668" cy="347468"/>
          </a:xfrm>
        </p:grpSpPr>
        <p:sp>
          <p:nvSpPr>
            <p:cNvPr id="16" name="Rectangle 15"/>
            <p:cNvSpPr/>
            <p:nvPr/>
          </p:nvSpPr>
          <p:spPr>
            <a:xfrm>
              <a:off x="6271490" y="3158683"/>
              <a:ext cx="752668" cy="2653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8207" y="3189157"/>
              <a:ext cx="555951" cy="316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Refresh </a:t>
              </a:r>
            </a:p>
            <a:p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46789" y="1988635"/>
            <a:ext cx="922089" cy="220195"/>
            <a:chOff x="6611817" y="3677735"/>
            <a:chExt cx="975987" cy="211521"/>
          </a:xfrm>
        </p:grpSpPr>
        <p:grpSp>
          <p:nvGrpSpPr>
            <p:cNvPr id="31" name="Group 30"/>
            <p:cNvGrpSpPr/>
            <p:nvPr/>
          </p:nvGrpSpPr>
          <p:grpSpPr>
            <a:xfrm>
              <a:off x="6611817" y="3677735"/>
              <a:ext cx="975987" cy="186839"/>
              <a:chOff x="6305416" y="3118628"/>
              <a:chExt cx="922042" cy="1749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305416" y="3118628"/>
                <a:ext cx="846151" cy="1749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409660" y="3124792"/>
                <a:ext cx="817798" cy="166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Lihat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Pegawai</a:t>
                </a:r>
                <a:endPara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0562" y="3686062"/>
              <a:ext cx="203194" cy="203194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568248" y="3697618"/>
            <a:ext cx="1104588" cy="276999"/>
            <a:chOff x="6305417" y="3114054"/>
            <a:chExt cx="1043534" cy="259359"/>
          </a:xfrm>
        </p:grpSpPr>
        <p:sp>
          <p:nvSpPr>
            <p:cNvPr id="45" name="Rectangle 44"/>
            <p:cNvSpPr/>
            <p:nvPr/>
          </p:nvSpPr>
          <p:spPr>
            <a:xfrm>
              <a:off x="6305417" y="3118628"/>
              <a:ext cx="664503" cy="17494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413579" y="3114054"/>
              <a:ext cx="935372" cy="259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Menu </a:t>
              </a:r>
              <a:r>
                <a:rPr lang="en-US" sz="600" dirty="0" err="1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Utama</a:t>
              </a:r>
              <a:endParaRPr lang="en-US" sz="600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89404" y="3428581"/>
            <a:ext cx="171572" cy="177811"/>
            <a:chOff x="7589404" y="3428581"/>
            <a:chExt cx="171572" cy="177811"/>
          </a:xfrm>
        </p:grpSpPr>
        <p:sp>
          <p:nvSpPr>
            <p:cNvPr id="44" name="Rectangle 43"/>
            <p:cNvSpPr/>
            <p:nvPr/>
          </p:nvSpPr>
          <p:spPr>
            <a:xfrm>
              <a:off x="7589404" y="3428581"/>
              <a:ext cx="171572" cy="1777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486" y="3434298"/>
              <a:ext cx="143408" cy="172094"/>
            </a:xfrm>
            <a:prstGeom prst="rect">
              <a:avLst/>
            </a:prstGeom>
          </p:spPr>
        </p:pic>
      </p:grpSp>
      <p:sp>
        <p:nvSpPr>
          <p:cNvPr id="50" name="Rectangle 49"/>
          <p:cNvSpPr/>
          <p:nvPr/>
        </p:nvSpPr>
        <p:spPr>
          <a:xfrm>
            <a:off x="6764217" y="3830139"/>
            <a:ext cx="703380" cy="1868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993710" y="3094958"/>
            <a:ext cx="1645843" cy="377149"/>
            <a:chOff x="7993710" y="3094958"/>
            <a:chExt cx="1645843" cy="377149"/>
          </a:xfrm>
        </p:grpSpPr>
        <p:grpSp>
          <p:nvGrpSpPr>
            <p:cNvPr id="13" name="Group 12"/>
            <p:cNvGrpSpPr/>
            <p:nvPr/>
          </p:nvGrpSpPr>
          <p:grpSpPr>
            <a:xfrm>
              <a:off x="7993710" y="3094958"/>
              <a:ext cx="1376378" cy="292518"/>
              <a:chOff x="7317195" y="3079360"/>
              <a:chExt cx="1376378" cy="29251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317195" y="3079360"/>
                <a:ext cx="1376378" cy="292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0896" y="3098950"/>
                <a:ext cx="215981" cy="215981"/>
              </a:xfrm>
              <a:prstGeom prst="rect">
                <a:avLst/>
              </a:prstGeom>
            </p:spPr>
          </p:pic>
        </p:grpSp>
        <p:sp>
          <p:nvSpPr>
            <p:cNvPr id="55" name="Rectangle 54"/>
            <p:cNvSpPr/>
            <p:nvPr/>
          </p:nvSpPr>
          <p:spPr>
            <a:xfrm>
              <a:off x="8143548" y="3102775"/>
              <a:ext cx="1496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Cari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endParaRPr lang="en-US" sz="600" dirty="0" smtClean="0">
                <a:solidFill>
                  <a:schemeClr val="bg1"/>
                </a:solidFill>
                <a:cs typeface="Nirmala UI" panose="020B0502040204020203" pitchFamily="34" charset="0"/>
              </a:endParaRPr>
            </a:p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Nomor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Induk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Dan Nama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Pasien</a:t>
              </a:r>
              <a:endParaRPr lang="en-US" sz="600" dirty="0" smtClean="0">
                <a:solidFill>
                  <a:schemeClr val="bg1"/>
                </a:solidFill>
                <a:cs typeface="Nirmala UI" panose="020B0502040204020203" pitchFamily="34" charset="0"/>
              </a:endParaRPr>
            </a:p>
            <a:p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90358" y="3488521"/>
            <a:ext cx="1645843" cy="377149"/>
            <a:chOff x="7993710" y="3094958"/>
            <a:chExt cx="1645843" cy="377149"/>
          </a:xfrm>
        </p:grpSpPr>
        <p:grpSp>
          <p:nvGrpSpPr>
            <p:cNvPr id="59" name="Group 58"/>
            <p:cNvGrpSpPr/>
            <p:nvPr/>
          </p:nvGrpSpPr>
          <p:grpSpPr>
            <a:xfrm>
              <a:off x="7993710" y="3094958"/>
              <a:ext cx="1376378" cy="292518"/>
              <a:chOff x="7317195" y="3079360"/>
              <a:chExt cx="1376378" cy="29251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317195" y="3079360"/>
                <a:ext cx="1376378" cy="29251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0896" y="3098950"/>
                <a:ext cx="215981" cy="215981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143548" y="3102775"/>
              <a:ext cx="14960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Cari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Tanggal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Berobat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,</a:t>
              </a:r>
            </a:p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Nomor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Induk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Dan Nama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Pasien</a:t>
              </a:r>
              <a:endParaRPr lang="en-US" sz="600" dirty="0" smtClean="0">
                <a:solidFill>
                  <a:schemeClr val="bg1"/>
                </a:solidFill>
                <a:cs typeface="Nirmala UI" panose="020B0502040204020203" pitchFamily="34" charset="0"/>
              </a:endParaRPr>
            </a:p>
            <a:p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1729" y="2248612"/>
            <a:ext cx="1094526" cy="200143"/>
            <a:chOff x="1961729" y="2248612"/>
            <a:chExt cx="1094526" cy="200143"/>
          </a:xfrm>
        </p:grpSpPr>
        <p:grpSp>
          <p:nvGrpSpPr>
            <p:cNvPr id="64" name="Group 63"/>
            <p:cNvGrpSpPr/>
            <p:nvPr/>
          </p:nvGrpSpPr>
          <p:grpSpPr>
            <a:xfrm>
              <a:off x="1961729" y="2248612"/>
              <a:ext cx="1094526" cy="194501"/>
              <a:chOff x="6305416" y="3118628"/>
              <a:chExt cx="1094471" cy="17494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305416" y="3118628"/>
                <a:ext cx="1008519" cy="174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487347" y="3124792"/>
                <a:ext cx="912540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Lihat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Keluarga</a:t>
                </a:r>
                <a:endPara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633" y="2255465"/>
              <a:ext cx="193290" cy="19329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968046" y="2721180"/>
            <a:ext cx="846194" cy="194501"/>
            <a:chOff x="1968046" y="2721180"/>
            <a:chExt cx="846194" cy="194501"/>
          </a:xfrm>
        </p:grpSpPr>
        <p:grpSp>
          <p:nvGrpSpPr>
            <p:cNvPr id="65" name="Group 64"/>
            <p:cNvGrpSpPr/>
            <p:nvPr/>
          </p:nvGrpSpPr>
          <p:grpSpPr>
            <a:xfrm>
              <a:off x="1968046" y="2721180"/>
              <a:ext cx="846194" cy="194501"/>
              <a:chOff x="6305416" y="3118628"/>
              <a:chExt cx="846151" cy="174941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305416" y="3118628"/>
                <a:ext cx="846151" cy="1749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23002" y="3124792"/>
                <a:ext cx="799478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     Import Data 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636" y="2737701"/>
              <a:ext cx="174998" cy="17499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971464" y="2954694"/>
            <a:ext cx="846194" cy="194501"/>
            <a:chOff x="1971464" y="2954694"/>
            <a:chExt cx="846194" cy="194501"/>
          </a:xfrm>
        </p:grpSpPr>
        <p:grpSp>
          <p:nvGrpSpPr>
            <p:cNvPr id="75" name="Group 74"/>
            <p:cNvGrpSpPr/>
            <p:nvPr/>
          </p:nvGrpSpPr>
          <p:grpSpPr>
            <a:xfrm>
              <a:off x="1971464" y="2954694"/>
              <a:ext cx="846194" cy="194501"/>
              <a:chOff x="6305416" y="3118628"/>
              <a:chExt cx="846151" cy="17494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305416" y="3118628"/>
                <a:ext cx="846151" cy="174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319584" y="3124792"/>
                <a:ext cx="802897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   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Transaksi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Unit 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459" y="2969684"/>
              <a:ext cx="176529" cy="176529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1975464" y="2485335"/>
            <a:ext cx="846897" cy="201508"/>
            <a:chOff x="1955051" y="2487666"/>
            <a:chExt cx="846897" cy="201508"/>
          </a:xfrm>
        </p:grpSpPr>
        <p:grpSp>
          <p:nvGrpSpPr>
            <p:cNvPr id="81" name="Group 80"/>
            <p:cNvGrpSpPr/>
            <p:nvPr/>
          </p:nvGrpSpPr>
          <p:grpSpPr>
            <a:xfrm>
              <a:off x="1955754" y="2487666"/>
              <a:ext cx="846194" cy="194501"/>
              <a:chOff x="6305416" y="3118628"/>
              <a:chExt cx="846151" cy="17494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305416" y="3118628"/>
                <a:ext cx="846151" cy="1749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409660" y="3124792"/>
                <a:ext cx="712821" cy="166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   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Tutup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051" y="2494519"/>
              <a:ext cx="194655" cy="19465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971821" y="3190385"/>
            <a:ext cx="850544" cy="194501"/>
            <a:chOff x="1971821" y="3190385"/>
            <a:chExt cx="850544" cy="194501"/>
          </a:xfrm>
        </p:grpSpPr>
        <p:grpSp>
          <p:nvGrpSpPr>
            <p:cNvPr id="69" name="Group 68"/>
            <p:cNvGrpSpPr/>
            <p:nvPr/>
          </p:nvGrpSpPr>
          <p:grpSpPr>
            <a:xfrm>
              <a:off x="1971821" y="3190385"/>
              <a:ext cx="850544" cy="194501"/>
              <a:chOff x="6305416" y="3118628"/>
              <a:chExt cx="850500" cy="17494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305416" y="3118628"/>
                <a:ext cx="846151" cy="17494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319234" y="3124792"/>
                <a:ext cx="836682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Kembali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</a:t>
                </a:r>
                <a:r>
                  <a:rPr lang="en-US" sz="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Menu </a:t>
                </a: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745" y="3216764"/>
              <a:ext cx="150298" cy="15029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976382" y="3431557"/>
            <a:ext cx="1075576" cy="194501"/>
            <a:chOff x="1976382" y="3431557"/>
            <a:chExt cx="1075576" cy="194501"/>
          </a:xfrm>
        </p:grpSpPr>
        <p:grpSp>
          <p:nvGrpSpPr>
            <p:cNvPr id="86" name="Group 85"/>
            <p:cNvGrpSpPr/>
            <p:nvPr/>
          </p:nvGrpSpPr>
          <p:grpSpPr>
            <a:xfrm>
              <a:off x="1976382" y="3431557"/>
              <a:ext cx="1075576" cy="194501"/>
              <a:chOff x="6305415" y="3118628"/>
              <a:chExt cx="1075521" cy="174941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305415" y="3118628"/>
                <a:ext cx="1075520" cy="174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319583" y="3124792"/>
                <a:ext cx="1061353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Transaksi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Status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Pegawai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p:grp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6567" y="3447041"/>
              <a:ext cx="154476" cy="170211"/>
            </a:xfrm>
            <a:prstGeom prst="rect">
              <a:avLst/>
            </a:prstGeom>
          </p:spPr>
        </p:pic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78" y="3314821"/>
            <a:ext cx="193290" cy="19329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983465" y="3659243"/>
            <a:ext cx="945232" cy="206418"/>
            <a:chOff x="1983465" y="3659243"/>
            <a:chExt cx="945232" cy="206418"/>
          </a:xfrm>
        </p:grpSpPr>
        <p:grpSp>
          <p:nvGrpSpPr>
            <p:cNvPr id="92" name="Group 91"/>
            <p:cNvGrpSpPr/>
            <p:nvPr/>
          </p:nvGrpSpPr>
          <p:grpSpPr>
            <a:xfrm>
              <a:off x="1983465" y="3659243"/>
              <a:ext cx="945232" cy="206418"/>
              <a:chOff x="6305416" y="3118628"/>
              <a:chExt cx="945184" cy="18566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305416" y="3118628"/>
                <a:ext cx="885367" cy="185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79402" y="3131321"/>
                <a:ext cx="871198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Lihat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Keluarga</a:t>
                </a:r>
                <a:endPara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674" y="3686661"/>
              <a:ext cx="176529" cy="17652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982041" y="3922740"/>
            <a:ext cx="945232" cy="206418"/>
            <a:chOff x="1982041" y="3922740"/>
            <a:chExt cx="945232" cy="206418"/>
          </a:xfrm>
        </p:grpSpPr>
        <p:grpSp>
          <p:nvGrpSpPr>
            <p:cNvPr id="99" name="Group 98"/>
            <p:cNvGrpSpPr/>
            <p:nvPr/>
          </p:nvGrpSpPr>
          <p:grpSpPr>
            <a:xfrm>
              <a:off x="1982041" y="3922740"/>
              <a:ext cx="945232" cy="206418"/>
              <a:chOff x="6305416" y="3118628"/>
              <a:chExt cx="945184" cy="1856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305416" y="3118628"/>
                <a:ext cx="885367" cy="185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379402" y="3131321"/>
                <a:ext cx="871198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Type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Keluarga</a:t>
                </a:r>
                <a:endPara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152" y="3953063"/>
              <a:ext cx="145771" cy="1457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996037" y="4198526"/>
            <a:ext cx="931233" cy="194501"/>
            <a:chOff x="1996037" y="4198526"/>
            <a:chExt cx="931233" cy="194501"/>
          </a:xfrm>
        </p:grpSpPr>
        <p:grpSp>
          <p:nvGrpSpPr>
            <p:cNvPr id="93" name="Group 92"/>
            <p:cNvGrpSpPr/>
            <p:nvPr/>
          </p:nvGrpSpPr>
          <p:grpSpPr>
            <a:xfrm>
              <a:off x="1996037" y="4198526"/>
              <a:ext cx="931233" cy="194501"/>
              <a:chOff x="6305415" y="3118628"/>
              <a:chExt cx="931186" cy="174941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6305415" y="3118628"/>
                <a:ext cx="931186" cy="17494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3001" y="3124792"/>
                <a:ext cx="913599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Transaksi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Keluarga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054" y="4211369"/>
              <a:ext cx="176529" cy="176529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5168636" y="4584544"/>
            <a:ext cx="1494676" cy="1374665"/>
            <a:chOff x="5483842" y="3441941"/>
            <a:chExt cx="1494676" cy="1374665"/>
          </a:xfrm>
        </p:grpSpPr>
        <p:sp>
          <p:nvSpPr>
            <p:cNvPr id="106" name="Rectangle 105"/>
            <p:cNvSpPr/>
            <p:nvPr/>
          </p:nvSpPr>
          <p:spPr>
            <a:xfrm>
              <a:off x="5483842" y="3441941"/>
              <a:ext cx="1494676" cy="1374665"/>
            </a:xfrm>
            <a:prstGeom prst="rect">
              <a:avLst/>
            </a:prstGeom>
            <a:solidFill>
              <a:srgbClr val="F9632F"/>
            </a:solidFill>
            <a:ln>
              <a:solidFill>
                <a:srgbClr val="F96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197" y="3499680"/>
              <a:ext cx="897658" cy="897658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5628041" y="4329548"/>
              <a:ext cx="11641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Transaksi</a:t>
              </a:r>
              <a:r>
                <a:rPr lang="en-US" sz="1200" dirty="0" smtClean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Obat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13591" y="4570806"/>
            <a:ext cx="1851852" cy="651839"/>
            <a:chOff x="3213591" y="4570806"/>
            <a:chExt cx="1851852" cy="651839"/>
          </a:xfrm>
        </p:grpSpPr>
        <p:grpSp>
          <p:nvGrpSpPr>
            <p:cNvPr id="109" name="Group 108"/>
            <p:cNvGrpSpPr/>
            <p:nvPr/>
          </p:nvGrpSpPr>
          <p:grpSpPr>
            <a:xfrm>
              <a:off x="3213591" y="4570806"/>
              <a:ext cx="1851852" cy="651839"/>
              <a:chOff x="3526972" y="3443751"/>
              <a:chExt cx="1851852" cy="65183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189059" y="3583495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Registrasi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Pasien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660" y="4642283"/>
              <a:ext cx="314343" cy="579300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3213591" y="5298825"/>
            <a:ext cx="1851852" cy="651839"/>
            <a:chOff x="126913" y="3317825"/>
            <a:chExt cx="1851852" cy="651839"/>
          </a:xfrm>
        </p:grpSpPr>
        <p:grpSp>
          <p:nvGrpSpPr>
            <p:cNvPr id="115" name="Group 114"/>
            <p:cNvGrpSpPr/>
            <p:nvPr/>
          </p:nvGrpSpPr>
          <p:grpSpPr>
            <a:xfrm>
              <a:off x="126913" y="3317825"/>
              <a:ext cx="1851852" cy="651839"/>
              <a:chOff x="3526972" y="3443751"/>
              <a:chExt cx="1851852" cy="651839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4136471" y="3566900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Lihat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Medical</a:t>
                </a: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Record</a:t>
                </a:r>
              </a:p>
            </p:txBody>
          </p:sp>
        </p:grpSp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382" y="3456172"/>
              <a:ext cx="424180" cy="42418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764217" y="4578920"/>
            <a:ext cx="756855" cy="652665"/>
            <a:chOff x="6764217" y="4570806"/>
            <a:chExt cx="756855" cy="652665"/>
          </a:xfrm>
        </p:grpSpPr>
        <p:grpSp>
          <p:nvGrpSpPr>
            <p:cNvPr id="119" name="Group 118"/>
            <p:cNvGrpSpPr/>
            <p:nvPr/>
          </p:nvGrpSpPr>
          <p:grpSpPr>
            <a:xfrm>
              <a:off x="6764217" y="4570806"/>
              <a:ext cx="756855" cy="652665"/>
              <a:chOff x="3515248" y="3434226"/>
              <a:chExt cx="756855" cy="652665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515249" y="3434226"/>
                <a:ext cx="756854" cy="651839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515248" y="3840670"/>
                <a:ext cx="75685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Log Out</a:t>
                </a: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015" y="4641966"/>
              <a:ext cx="314914" cy="31491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764217" y="5304231"/>
            <a:ext cx="756855" cy="652665"/>
            <a:chOff x="6764217" y="5304231"/>
            <a:chExt cx="756855" cy="652665"/>
          </a:xfrm>
        </p:grpSpPr>
        <p:grpSp>
          <p:nvGrpSpPr>
            <p:cNvPr id="123" name="Group 122"/>
            <p:cNvGrpSpPr/>
            <p:nvPr/>
          </p:nvGrpSpPr>
          <p:grpSpPr>
            <a:xfrm>
              <a:off x="6764217" y="5304231"/>
              <a:ext cx="756855" cy="652665"/>
              <a:chOff x="3515248" y="3434226"/>
              <a:chExt cx="756855" cy="65266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515249" y="3434226"/>
                <a:ext cx="756854" cy="65183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515248" y="3840670"/>
                <a:ext cx="75685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schemeClr val="bg1"/>
                    </a:solidFill>
                  </a:rPr>
                  <a:t>Tanyakan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657" y="5362163"/>
              <a:ext cx="422500" cy="40068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341929" y="675201"/>
            <a:ext cx="5694036" cy="862641"/>
            <a:chOff x="335650" y="696302"/>
            <a:chExt cx="5694036" cy="862641"/>
          </a:xfrm>
        </p:grpSpPr>
        <p:grpSp>
          <p:nvGrpSpPr>
            <p:cNvPr id="127" name="Group 126"/>
            <p:cNvGrpSpPr/>
            <p:nvPr/>
          </p:nvGrpSpPr>
          <p:grpSpPr>
            <a:xfrm>
              <a:off x="335650" y="696302"/>
              <a:ext cx="5694036" cy="862641"/>
              <a:chOff x="3519578" y="2173857"/>
              <a:chExt cx="5694036" cy="862641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519578" y="2173857"/>
                <a:ext cx="5694036" cy="862641"/>
              </a:xfrm>
              <a:prstGeom prst="rect">
                <a:avLst/>
              </a:prstGeom>
              <a:solidFill>
                <a:srgbClr val="67A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605" y="2235841"/>
                <a:ext cx="738671" cy="738671"/>
              </a:xfrm>
              <a:prstGeom prst="rect">
                <a:avLst/>
              </a:prstGeom>
            </p:spPr>
          </p:pic>
          <p:sp>
            <p:nvSpPr>
              <p:cNvPr id="130" name="Rectangle 129"/>
              <p:cNvSpPr/>
              <p:nvPr/>
            </p:nvSpPr>
            <p:spPr>
              <a:xfrm>
                <a:off x="4467189" y="2282129"/>
                <a:ext cx="30575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Poliklinik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Admin Menu 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384518" y="2562848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1292918" y="1125853"/>
              <a:ext cx="19191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 smtClean="0">
                  <a:solidFill>
                    <a:schemeClr val="bg1"/>
                  </a:solidFill>
                </a:rPr>
                <a:t>Beberapa</a:t>
              </a:r>
              <a:r>
                <a:rPr lang="en-US" sz="1100" dirty="0" smtClean="0">
                  <a:solidFill>
                    <a:schemeClr val="bg1"/>
                  </a:solidFill>
                </a:rPr>
                <a:t> 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Pilihan</a:t>
              </a:r>
              <a:r>
                <a:rPr lang="en-US" sz="1100" dirty="0" smtClean="0">
                  <a:solidFill>
                    <a:schemeClr val="bg1"/>
                  </a:solidFill>
                </a:rPr>
                <a:t> 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untuk</a:t>
              </a:r>
              <a:r>
                <a:rPr lang="en-US" sz="1100" dirty="0" smtClean="0">
                  <a:solidFill>
                    <a:schemeClr val="bg1"/>
                  </a:solidFill>
                </a:rPr>
                <a:t> Admin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231427" y="4941382"/>
            <a:ext cx="900793" cy="891011"/>
            <a:chOff x="6764216" y="4570806"/>
            <a:chExt cx="900793" cy="891011"/>
          </a:xfrm>
        </p:grpSpPr>
        <p:grpSp>
          <p:nvGrpSpPr>
            <p:cNvPr id="134" name="Group 133"/>
            <p:cNvGrpSpPr/>
            <p:nvPr/>
          </p:nvGrpSpPr>
          <p:grpSpPr>
            <a:xfrm>
              <a:off x="6764216" y="4570806"/>
              <a:ext cx="900793" cy="891011"/>
              <a:chOff x="3515247" y="3434226"/>
              <a:chExt cx="900793" cy="891011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3515247" y="3434226"/>
                <a:ext cx="900793" cy="891011"/>
              </a:xfrm>
              <a:prstGeom prst="rect">
                <a:avLst/>
              </a:prstGeom>
              <a:solidFill>
                <a:srgbClr val="0066FF"/>
              </a:solidFill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91448" y="4078795"/>
                <a:ext cx="75685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bg1"/>
                    </a:solidFill>
                  </a:rPr>
                  <a:t>Log Out</a:t>
                </a:r>
              </a:p>
            </p:txBody>
          </p:sp>
        </p:grp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260" y="4686735"/>
              <a:ext cx="553680" cy="553680"/>
            </a:xfrm>
            <a:prstGeom prst="rect">
              <a:avLst/>
            </a:prstGeom>
          </p:spPr>
        </p:pic>
      </p:grpSp>
      <p:grpSp>
        <p:nvGrpSpPr>
          <p:cNvPr id="138" name="Group 137"/>
          <p:cNvGrpSpPr/>
          <p:nvPr/>
        </p:nvGrpSpPr>
        <p:grpSpPr>
          <a:xfrm>
            <a:off x="2668467" y="5456631"/>
            <a:ext cx="756855" cy="652665"/>
            <a:chOff x="6764217" y="5304231"/>
            <a:chExt cx="756855" cy="652665"/>
          </a:xfrm>
        </p:grpSpPr>
        <p:grpSp>
          <p:nvGrpSpPr>
            <p:cNvPr id="139" name="Group 138"/>
            <p:cNvGrpSpPr/>
            <p:nvPr/>
          </p:nvGrpSpPr>
          <p:grpSpPr>
            <a:xfrm>
              <a:off x="6764217" y="5304231"/>
              <a:ext cx="756855" cy="652665"/>
              <a:chOff x="3515248" y="3434226"/>
              <a:chExt cx="756855" cy="65266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3515249" y="3434226"/>
                <a:ext cx="756854" cy="65183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515248" y="3840670"/>
                <a:ext cx="75685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err="1" smtClean="0">
                    <a:solidFill>
                      <a:schemeClr val="bg1"/>
                    </a:solidFill>
                  </a:rPr>
                  <a:t>Tanyakan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657" y="5362163"/>
              <a:ext cx="422500" cy="400681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259877" y="4941382"/>
            <a:ext cx="900793" cy="891011"/>
            <a:chOff x="259877" y="4941382"/>
            <a:chExt cx="900793" cy="891011"/>
          </a:xfrm>
        </p:grpSpPr>
        <p:sp>
          <p:nvSpPr>
            <p:cNvPr id="143" name="Rectangle 142"/>
            <p:cNvSpPr/>
            <p:nvPr/>
          </p:nvSpPr>
          <p:spPr>
            <a:xfrm>
              <a:off x="259877" y="4941382"/>
              <a:ext cx="900793" cy="89101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2" y="5076413"/>
              <a:ext cx="422500" cy="400681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353892" y="5577325"/>
              <a:ext cx="7568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Tanyakan</a:t>
              </a:r>
              <a:endParaRPr lang="en-US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986453" y="4421234"/>
            <a:ext cx="1367606" cy="206418"/>
            <a:chOff x="1983463" y="3659243"/>
            <a:chExt cx="1367606" cy="20641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983463" y="3659243"/>
              <a:ext cx="1367606" cy="206418"/>
              <a:chOff x="6305416" y="3118628"/>
              <a:chExt cx="1367537" cy="18566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6305416" y="3118628"/>
                <a:ext cx="1227076" cy="185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379401" y="3131321"/>
                <a:ext cx="1293552" cy="166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Lihat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Data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Berobat</a:t>
                </a:r>
                <a:r>
                  <a:rPr lang="en-US" sz="6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600" dirty="0" err="1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Keluarga</a:t>
                </a:r>
                <a:endParaRPr lang="en-US" sz="600" dirty="0" smtClean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674" y="3686661"/>
              <a:ext cx="176529" cy="176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6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4" y="2546406"/>
            <a:ext cx="375399" cy="37539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591841" y="1907091"/>
            <a:ext cx="3888688" cy="240868"/>
            <a:chOff x="3463707" y="2845606"/>
            <a:chExt cx="3888688" cy="240868"/>
          </a:xfrm>
        </p:grpSpPr>
        <p:grpSp>
          <p:nvGrpSpPr>
            <p:cNvPr id="14" name="Group 13"/>
            <p:cNvGrpSpPr/>
            <p:nvPr/>
          </p:nvGrpSpPr>
          <p:grpSpPr>
            <a:xfrm>
              <a:off x="3463707" y="2845606"/>
              <a:ext cx="3888688" cy="237930"/>
              <a:chOff x="3875604" y="2840724"/>
              <a:chExt cx="2794191" cy="3003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75604" y="2840724"/>
                <a:ext cx="2794191" cy="30034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73413" y="2864789"/>
                <a:ext cx="979797" cy="215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err="1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Datagrid</a:t>
                </a:r>
                <a:r>
                  <a:rPr lang="en-US" sz="800" dirty="0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 Database</a:t>
                </a:r>
                <a:endParaRPr lang="en-US" sz="8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239" y="2863324"/>
              <a:ext cx="223150" cy="2231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154384" y="3956310"/>
            <a:ext cx="3673999" cy="227465"/>
            <a:chOff x="4457188" y="4049137"/>
            <a:chExt cx="3673999" cy="227465"/>
          </a:xfrm>
        </p:grpSpPr>
        <p:grpSp>
          <p:nvGrpSpPr>
            <p:cNvPr id="25" name="Group 24"/>
            <p:cNvGrpSpPr/>
            <p:nvPr/>
          </p:nvGrpSpPr>
          <p:grpSpPr>
            <a:xfrm>
              <a:off x="4457188" y="4049137"/>
              <a:ext cx="3673999" cy="227465"/>
              <a:chOff x="4647899" y="2864226"/>
              <a:chExt cx="2639928" cy="28713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647899" y="2864226"/>
                <a:ext cx="2639928" cy="2768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600792" y="2879400"/>
                <a:ext cx="979797" cy="271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Form </a:t>
                </a:r>
                <a:r>
                  <a:rPr lang="en-US" sz="800" dirty="0" err="1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Transaksi</a:t>
                </a:r>
                <a:r>
                  <a:rPr lang="en-US" sz="800" dirty="0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 </a:t>
                </a:r>
                <a:r>
                  <a:rPr lang="en-US" sz="800" dirty="0" err="1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Keluarga</a:t>
                </a:r>
                <a:endParaRPr lang="en-US" sz="8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149" y="4051026"/>
              <a:ext cx="215523" cy="21552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159579" y="4757251"/>
            <a:ext cx="2411528" cy="221361"/>
            <a:chOff x="4935635" y="3144784"/>
            <a:chExt cx="1622668" cy="221361"/>
          </a:xfrm>
        </p:grpSpPr>
        <p:sp>
          <p:nvSpPr>
            <p:cNvPr id="36" name="Rectangle 35"/>
            <p:cNvSpPr/>
            <p:nvPr/>
          </p:nvSpPr>
          <p:spPr>
            <a:xfrm>
              <a:off x="4935635" y="3144784"/>
              <a:ext cx="1622668" cy="2193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015" y="3151626"/>
              <a:ext cx="142205" cy="201709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5397209" y="3150701"/>
              <a:ext cx="95092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Pencarian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Data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Keluarga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172131" y="3430051"/>
            <a:ext cx="663817" cy="2308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endParaRPr lang="en-US" sz="900" dirty="0">
              <a:solidFill>
                <a:schemeClr val="bg1"/>
              </a:solidFill>
              <a:latin typeface="+mj-lt"/>
              <a:cs typeface="Nirmala UI" panose="020B0502040204020203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000293" y="3427002"/>
            <a:ext cx="1710069" cy="219309"/>
            <a:chOff x="4000293" y="3427002"/>
            <a:chExt cx="1710069" cy="219309"/>
          </a:xfrm>
        </p:grpSpPr>
        <p:sp>
          <p:nvSpPr>
            <p:cNvPr id="40" name="Rectangle 39"/>
            <p:cNvSpPr/>
            <p:nvPr/>
          </p:nvSpPr>
          <p:spPr>
            <a:xfrm>
              <a:off x="4000293" y="3427002"/>
              <a:ext cx="1710069" cy="2193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20463" y="3429210"/>
              <a:ext cx="100700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Obat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Kelas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Pertama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46340" y="3644654"/>
            <a:ext cx="1323960" cy="285662"/>
            <a:chOff x="6146340" y="3644654"/>
            <a:chExt cx="1323960" cy="285662"/>
          </a:xfrm>
        </p:grpSpPr>
        <p:sp>
          <p:nvSpPr>
            <p:cNvPr id="15" name="Rectangle 14"/>
            <p:cNvSpPr/>
            <p:nvPr/>
          </p:nvSpPr>
          <p:spPr>
            <a:xfrm>
              <a:off x="6146340" y="3644654"/>
              <a:ext cx="1323960" cy="285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87449" y="3687457"/>
              <a:ext cx="80397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Refresh Data  </a:t>
              </a:r>
              <a:endParaRPr lang="en-US" sz="7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7983" y="3669741"/>
              <a:ext cx="244644" cy="235486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121133" y="4449378"/>
            <a:ext cx="1323960" cy="285662"/>
            <a:chOff x="6146340" y="4315045"/>
            <a:chExt cx="1323960" cy="285662"/>
          </a:xfrm>
        </p:grpSpPr>
        <p:grpSp>
          <p:nvGrpSpPr>
            <p:cNvPr id="33" name="Group 32"/>
            <p:cNvGrpSpPr/>
            <p:nvPr/>
          </p:nvGrpSpPr>
          <p:grpSpPr>
            <a:xfrm>
              <a:off x="6146340" y="4315045"/>
              <a:ext cx="1323960" cy="285662"/>
              <a:chOff x="6146340" y="3644654"/>
              <a:chExt cx="1323960" cy="2856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46340" y="3644654"/>
                <a:ext cx="1323960" cy="28566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14236" y="3693200"/>
                <a:ext cx="834211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 err="1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Keluar</a:t>
                </a:r>
                <a:r>
                  <a:rPr lang="en-US" sz="700" dirty="0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 </a:t>
                </a:r>
                <a:r>
                  <a:rPr lang="en-US" sz="700" dirty="0" err="1" smtClean="0">
                    <a:solidFill>
                      <a:schemeClr val="bg1"/>
                    </a:solidFill>
                    <a:cs typeface="Nirmala UI" panose="020B0502040204020203" pitchFamily="34" charset="0"/>
                  </a:rPr>
                  <a:t>Aplikasi</a:t>
                </a:r>
                <a:endParaRPr lang="en-US" sz="7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338" y="4323004"/>
              <a:ext cx="264655" cy="264655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009964" y="3690908"/>
            <a:ext cx="1710069" cy="219309"/>
            <a:chOff x="4000293" y="3427002"/>
            <a:chExt cx="1710069" cy="219309"/>
          </a:xfrm>
        </p:grpSpPr>
        <p:sp>
          <p:nvSpPr>
            <p:cNvPr id="46" name="Rectangle 45"/>
            <p:cNvSpPr/>
            <p:nvPr/>
          </p:nvSpPr>
          <p:spPr>
            <a:xfrm>
              <a:off x="4000293" y="3427002"/>
              <a:ext cx="1710069" cy="2193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20463" y="3429210"/>
              <a:ext cx="9156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Obat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Kelas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Kedua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76356" y="1371740"/>
            <a:ext cx="2282573" cy="265303"/>
            <a:chOff x="4231663" y="2413754"/>
            <a:chExt cx="2282573" cy="265303"/>
          </a:xfrm>
        </p:grpSpPr>
        <p:grpSp>
          <p:nvGrpSpPr>
            <p:cNvPr id="11" name="Group 10"/>
            <p:cNvGrpSpPr/>
            <p:nvPr/>
          </p:nvGrpSpPr>
          <p:grpSpPr>
            <a:xfrm>
              <a:off x="4231663" y="2413754"/>
              <a:ext cx="2282573" cy="265303"/>
              <a:chOff x="3687979" y="3305143"/>
              <a:chExt cx="2646898" cy="2653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87979" y="3305143"/>
                <a:ext cx="2646898" cy="2653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2135" y="3305143"/>
                <a:ext cx="258061" cy="258061"/>
              </a:xfrm>
              <a:prstGeom prst="rect">
                <a:avLst/>
              </a:prstGeom>
            </p:spPr>
          </p:pic>
        </p:grpSp>
        <p:sp>
          <p:nvSpPr>
            <p:cNvPr id="41" name="Rectangle 40"/>
            <p:cNvSpPr/>
            <p:nvPr/>
          </p:nvSpPr>
          <p:spPr>
            <a:xfrm>
              <a:off x="4929247" y="2444644"/>
              <a:ext cx="13635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Print Data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44878" y="4229456"/>
            <a:ext cx="1584917" cy="472100"/>
            <a:chOff x="6146340" y="3348619"/>
            <a:chExt cx="1584917" cy="472100"/>
          </a:xfrm>
        </p:grpSpPr>
        <p:sp>
          <p:nvSpPr>
            <p:cNvPr id="55" name="Rectangle 54"/>
            <p:cNvSpPr/>
            <p:nvPr/>
          </p:nvSpPr>
          <p:spPr>
            <a:xfrm>
              <a:off x="6146340" y="3644654"/>
              <a:ext cx="946197" cy="1760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57195" y="3348619"/>
              <a:ext cx="107406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Nama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Keluarga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87631" y="4726439"/>
            <a:ext cx="1074062" cy="184666"/>
            <a:chOff x="6087353" y="3636053"/>
            <a:chExt cx="1074062" cy="184666"/>
          </a:xfrm>
        </p:grpSpPr>
        <p:sp>
          <p:nvSpPr>
            <p:cNvPr id="58" name="Rectangle 57"/>
            <p:cNvSpPr/>
            <p:nvPr/>
          </p:nvSpPr>
          <p:spPr>
            <a:xfrm>
              <a:off x="6146340" y="3644654"/>
              <a:ext cx="946197" cy="1760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87353" y="3636053"/>
              <a:ext cx="107406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Jenis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Keluarga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394563" y="4930790"/>
            <a:ext cx="1159377" cy="184666"/>
            <a:chOff x="6087352" y="3636053"/>
            <a:chExt cx="1159377" cy="184666"/>
          </a:xfrm>
        </p:grpSpPr>
        <p:sp>
          <p:nvSpPr>
            <p:cNvPr id="61" name="Rectangle 60"/>
            <p:cNvSpPr/>
            <p:nvPr/>
          </p:nvSpPr>
          <p:spPr>
            <a:xfrm>
              <a:off x="6146340" y="3644654"/>
              <a:ext cx="1006402" cy="1760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087352" y="3636053"/>
              <a:ext cx="115937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Status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Tunjangan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96303" y="5145534"/>
            <a:ext cx="1159377" cy="184666"/>
            <a:chOff x="6087352" y="3636053"/>
            <a:chExt cx="1159377" cy="184666"/>
          </a:xfrm>
        </p:grpSpPr>
        <p:sp>
          <p:nvSpPr>
            <p:cNvPr id="64" name="Rectangle 63"/>
            <p:cNvSpPr/>
            <p:nvPr/>
          </p:nvSpPr>
          <p:spPr>
            <a:xfrm>
              <a:off x="6146340" y="3644654"/>
              <a:ext cx="935784" cy="1760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87352" y="3636053"/>
              <a:ext cx="115937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Berdasarkan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Tanggal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Lahir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31" y="4978612"/>
            <a:ext cx="264655" cy="264655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67" name="Group 66"/>
          <p:cNvGrpSpPr/>
          <p:nvPr/>
        </p:nvGrpSpPr>
        <p:grpSpPr>
          <a:xfrm>
            <a:off x="4015324" y="3948993"/>
            <a:ext cx="1710069" cy="219309"/>
            <a:chOff x="4000293" y="3427002"/>
            <a:chExt cx="1710069" cy="219309"/>
          </a:xfrm>
        </p:grpSpPr>
        <p:sp>
          <p:nvSpPr>
            <p:cNvPr id="68" name="Rectangle 67"/>
            <p:cNvSpPr/>
            <p:nvPr/>
          </p:nvSpPr>
          <p:spPr>
            <a:xfrm>
              <a:off x="4000293" y="3427002"/>
              <a:ext cx="1710069" cy="2193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20463" y="3429210"/>
              <a:ext cx="9124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Obat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Kelas</a:t>
              </a:r>
              <a:r>
                <a:rPr lang="en-US" sz="8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8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Ketiga</a:t>
              </a:r>
              <a:endParaRPr lang="en-US" sz="8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597278" y="4677891"/>
            <a:ext cx="946197" cy="1760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76356" y="2828455"/>
            <a:ext cx="1243917" cy="191115"/>
            <a:chOff x="3736909" y="4237030"/>
            <a:chExt cx="1287268" cy="191115"/>
          </a:xfrm>
        </p:grpSpPr>
        <p:grpSp>
          <p:nvGrpSpPr>
            <p:cNvPr id="50" name="Group 49"/>
            <p:cNvGrpSpPr/>
            <p:nvPr/>
          </p:nvGrpSpPr>
          <p:grpSpPr>
            <a:xfrm>
              <a:off x="3736909" y="4237030"/>
              <a:ext cx="1287268" cy="184666"/>
              <a:chOff x="6087353" y="3636053"/>
              <a:chExt cx="1287268" cy="18466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87354" y="3644654"/>
                <a:ext cx="1287267" cy="1760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087353" y="3636053"/>
                <a:ext cx="1074062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6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00" y="4249602"/>
              <a:ext cx="148406" cy="172094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3950114" y="4243479"/>
              <a:ext cx="107406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Print Data Record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Berobat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90209" y="3030733"/>
            <a:ext cx="1243917" cy="191115"/>
            <a:chOff x="3736909" y="4237030"/>
            <a:chExt cx="1287268" cy="191115"/>
          </a:xfrm>
        </p:grpSpPr>
        <p:grpSp>
          <p:nvGrpSpPr>
            <p:cNvPr id="74" name="Group 73"/>
            <p:cNvGrpSpPr/>
            <p:nvPr/>
          </p:nvGrpSpPr>
          <p:grpSpPr>
            <a:xfrm>
              <a:off x="3736909" y="4237030"/>
              <a:ext cx="1287268" cy="184666"/>
              <a:chOff x="6087353" y="3636053"/>
              <a:chExt cx="1287268" cy="18466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087354" y="3644654"/>
                <a:ext cx="1287267" cy="1760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087353" y="3636053"/>
                <a:ext cx="1074062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6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00" y="4249602"/>
              <a:ext cx="148406" cy="172094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3950114" y="4243479"/>
              <a:ext cx="107406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Print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Jumlah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Transaksi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969702" y="2794633"/>
            <a:ext cx="1243917" cy="191115"/>
            <a:chOff x="3736909" y="4237030"/>
            <a:chExt cx="1287268" cy="191115"/>
          </a:xfrm>
        </p:grpSpPr>
        <p:grpSp>
          <p:nvGrpSpPr>
            <p:cNvPr id="80" name="Group 79"/>
            <p:cNvGrpSpPr/>
            <p:nvPr/>
          </p:nvGrpSpPr>
          <p:grpSpPr>
            <a:xfrm>
              <a:off x="3736909" y="4237030"/>
              <a:ext cx="1287268" cy="184666"/>
              <a:chOff x="6087353" y="3636053"/>
              <a:chExt cx="1287268" cy="18466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087354" y="3644654"/>
                <a:ext cx="1287267" cy="1760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087353" y="3636053"/>
                <a:ext cx="1074062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600" dirty="0">
                  <a:solidFill>
                    <a:schemeClr val="bg1"/>
                  </a:solidFill>
                  <a:cs typeface="Nirmala UI" panose="020B0502040204020203" pitchFamily="34" charset="0"/>
                </a:endParaRP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741" y="4256051"/>
              <a:ext cx="148406" cy="172094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3950114" y="4243479"/>
              <a:ext cx="107406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     Print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Beli</a:t>
              </a:r>
              <a:r>
                <a:rPr lang="en-US" sz="6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</a:t>
              </a:r>
              <a:r>
                <a:rPr lang="en-US" sz="6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Obat</a:t>
              </a:r>
              <a:endParaRPr lang="en-US" sz="6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51507" y="5468394"/>
            <a:ext cx="6705901" cy="239578"/>
            <a:chOff x="3025698" y="5581287"/>
            <a:chExt cx="6705901" cy="239578"/>
          </a:xfrm>
        </p:grpSpPr>
        <p:sp>
          <p:nvSpPr>
            <p:cNvPr id="87" name="Rectangle 86"/>
            <p:cNvSpPr/>
            <p:nvPr/>
          </p:nvSpPr>
          <p:spPr>
            <a:xfrm>
              <a:off x="3025698" y="5581287"/>
              <a:ext cx="6705901" cy="2193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51" y="5587403"/>
              <a:ext cx="225172" cy="225172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5830287" y="5590033"/>
              <a:ext cx="230083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Datagrid</a:t>
              </a:r>
              <a:r>
                <a:rPr lang="en-US" sz="9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Field Database</a:t>
              </a:r>
              <a:endParaRPr lang="en-US" sz="9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67604" y="5816000"/>
            <a:ext cx="6705901" cy="239578"/>
            <a:chOff x="3025698" y="5581287"/>
            <a:chExt cx="6705901" cy="239578"/>
          </a:xfrm>
        </p:grpSpPr>
        <p:sp>
          <p:nvSpPr>
            <p:cNvPr id="88" name="Rectangle 87"/>
            <p:cNvSpPr/>
            <p:nvPr/>
          </p:nvSpPr>
          <p:spPr>
            <a:xfrm>
              <a:off x="3025698" y="5581287"/>
              <a:ext cx="6705901" cy="2193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51" y="5587403"/>
              <a:ext cx="225172" cy="225172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5830287" y="5590033"/>
              <a:ext cx="230083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 smtClean="0">
                  <a:solidFill>
                    <a:schemeClr val="bg1"/>
                  </a:solidFill>
                  <a:cs typeface="Nirmala UI" panose="020B0502040204020203" pitchFamily="34" charset="0"/>
                </a:rPr>
                <a:t>Datagrid</a:t>
              </a:r>
              <a:r>
                <a:rPr lang="en-US" sz="900" dirty="0" smtClean="0">
                  <a:solidFill>
                    <a:schemeClr val="bg1"/>
                  </a:solidFill>
                  <a:cs typeface="Nirmala UI" panose="020B0502040204020203" pitchFamily="34" charset="0"/>
                </a:rPr>
                <a:t> Field Database</a:t>
              </a:r>
              <a:endParaRPr lang="en-US" sz="900" dirty="0">
                <a:solidFill>
                  <a:schemeClr val="bg1"/>
                </a:solidFill>
                <a:cs typeface="Nirmala UI" panose="020B0502040204020203" pitchFamily="34" charset="0"/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9402271" y="1825363"/>
            <a:ext cx="639315" cy="639315"/>
          </a:xfrm>
          <a:prstGeom prst="ellipse">
            <a:avLst/>
          </a:prstGeom>
          <a:solidFill>
            <a:srgbClr val="F5400F"/>
          </a:solidFill>
          <a:ln>
            <a:solidFill>
              <a:srgbClr val="F54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07958" y="1468998"/>
            <a:ext cx="6562729" cy="862641"/>
            <a:chOff x="3519577" y="2173857"/>
            <a:chExt cx="6562729" cy="862641"/>
          </a:xfrm>
        </p:grpSpPr>
        <p:sp>
          <p:nvSpPr>
            <p:cNvPr id="2" name="Rectangle 1"/>
            <p:cNvSpPr/>
            <p:nvPr/>
          </p:nvSpPr>
          <p:spPr>
            <a:xfrm>
              <a:off x="3519577" y="2173857"/>
              <a:ext cx="6562729" cy="862641"/>
            </a:xfrm>
            <a:prstGeom prst="rect">
              <a:avLst/>
            </a:prstGeom>
            <a:solidFill>
              <a:srgbClr val="67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605" y="2235841"/>
              <a:ext cx="738671" cy="73867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352889" y="2301179"/>
              <a:ext cx="4184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Laporan</a:t>
              </a:r>
              <a:r>
                <a:rPr lang="en-US" sz="2400" dirty="0" smtClean="0">
                  <a:solidFill>
                    <a:schemeClr val="bg1"/>
                  </a:solidFill>
                </a:rPr>
                <a:t> Data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Pegawai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Poliklinik</a:t>
              </a:r>
              <a:r>
                <a:rPr lang="en-US" sz="2400" dirty="0" smtClean="0">
                  <a:solidFill>
                    <a:schemeClr val="bg1"/>
                  </a:solidFill>
                </a:rPr>
                <a:t>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84518" y="2562848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07958" y="562341"/>
            <a:ext cx="6562729" cy="862641"/>
            <a:chOff x="2860886" y="3151860"/>
            <a:chExt cx="6562729" cy="862641"/>
          </a:xfrm>
        </p:grpSpPr>
        <p:grpSp>
          <p:nvGrpSpPr>
            <p:cNvPr id="7" name="Group 6"/>
            <p:cNvGrpSpPr/>
            <p:nvPr/>
          </p:nvGrpSpPr>
          <p:grpSpPr>
            <a:xfrm>
              <a:off x="2860886" y="3151860"/>
              <a:ext cx="6562729" cy="862641"/>
              <a:chOff x="3519577" y="2173857"/>
              <a:chExt cx="6562729" cy="8626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19577" y="2173857"/>
                <a:ext cx="6562729" cy="8626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52889" y="2301179"/>
                <a:ext cx="4237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Laporan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Data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Keluarga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Poliklinik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84518" y="2562848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148" y="3272562"/>
              <a:ext cx="621235" cy="62123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23194" y="3167228"/>
              <a:ext cx="702633" cy="206063"/>
            </a:xfrm>
            <a:prstGeom prst="rect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51110" y="3848628"/>
              <a:ext cx="867082" cy="93281"/>
            </a:xfrm>
            <a:prstGeom prst="rect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95" y="3319874"/>
            <a:ext cx="740237" cy="983208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89984" y="2433243"/>
            <a:ext cx="6562729" cy="862641"/>
            <a:chOff x="2965264" y="4201172"/>
            <a:chExt cx="6562729" cy="862641"/>
          </a:xfrm>
        </p:grpSpPr>
        <p:sp>
          <p:nvSpPr>
            <p:cNvPr id="17" name="Rectangle 16"/>
            <p:cNvSpPr/>
            <p:nvPr/>
          </p:nvSpPr>
          <p:spPr>
            <a:xfrm>
              <a:off x="2965264" y="4201172"/>
              <a:ext cx="6562729" cy="862641"/>
            </a:xfrm>
            <a:prstGeom prst="rect">
              <a:avLst/>
            </a:prstGeom>
            <a:solidFill>
              <a:srgbClr val="FC632F"/>
            </a:solidFill>
            <a:ln>
              <a:solidFill>
                <a:srgbClr val="FC6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768" y="4239237"/>
              <a:ext cx="805644" cy="80564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3709566" y="4347258"/>
              <a:ext cx="4406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Poliklinik</a:t>
              </a:r>
              <a:r>
                <a:rPr lang="en-US" sz="2400" dirty="0" smtClean="0">
                  <a:solidFill>
                    <a:schemeClr val="bg1"/>
                  </a:solidFill>
                </a:rPr>
                <a:t> Treatment Record Menu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09566" y="4632493"/>
              <a:ext cx="50194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You Can Make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Record,View</a:t>
              </a:r>
              <a:r>
                <a:rPr 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Record,View</a:t>
              </a:r>
              <a:r>
                <a:rPr lang="en-US" sz="1200" dirty="0" smtClean="0">
                  <a:solidFill>
                    <a:schemeClr val="bg1"/>
                  </a:solidFill>
                </a:rPr>
                <a:t> Statistic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47900" y="4049019"/>
            <a:ext cx="1851852" cy="651839"/>
            <a:chOff x="3525692" y="4164767"/>
            <a:chExt cx="1851852" cy="651839"/>
          </a:xfrm>
        </p:grpSpPr>
        <p:sp>
          <p:nvSpPr>
            <p:cNvPr id="23" name="Rectangle 22"/>
            <p:cNvSpPr/>
            <p:nvPr/>
          </p:nvSpPr>
          <p:spPr>
            <a:xfrm>
              <a:off x="3525692" y="4164767"/>
              <a:ext cx="1851852" cy="6518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969" y="4203187"/>
              <a:ext cx="562198" cy="562198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4178653" y="4291703"/>
              <a:ext cx="10833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Lihat</a:t>
              </a:r>
              <a:r>
                <a:rPr lang="en-US" sz="1200" dirty="0" smtClean="0">
                  <a:solidFill>
                    <a:schemeClr val="bg1"/>
                  </a:solidFill>
                </a:rPr>
                <a:t> Record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Keluarga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49180" y="3316428"/>
            <a:ext cx="1851852" cy="651839"/>
            <a:chOff x="3526972" y="3443751"/>
            <a:chExt cx="1851852" cy="651839"/>
          </a:xfrm>
        </p:grpSpPr>
        <p:sp>
          <p:nvSpPr>
            <p:cNvPr id="22" name="Rectangle 21"/>
            <p:cNvSpPr/>
            <p:nvPr/>
          </p:nvSpPr>
          <p:spPr>
            <a:xfrm>
              <a:off x="3526972" y="3443751"/>
              <a:ext cx="1851852" cy="65183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689" y="3518031"/>
              <a:ext cx="562198" cy="562198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4208109" y="3583495"/>
              <a:ext cx="10833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Lihat</a:t>
              </a:r>
              <a:r>
                <a:rPr lang="en-US" sz="1200" dirty="0" smtClean="0">
                  <a:solidFill>
                    <a:schemeClr val="bg1"/>
                  </a:solidFill>
                </a:rPr>
                <a:t> Record</a:t>
              </a: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Pegawai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5857" y="4061338"/>
            <a:ext cx="1851852" cy="661947"/>
            <a:chOff x="7099394" y="4177086"/>
            <a:chExt cx="1851852" cy="661947"/>
          </a:xfrm>
        </p:grpSpPr>
        <p:grpSp>
          <p:nvGrpSpPr>
            <p:cNvPr id="39" name="Group 38"/>
            <p:cNvGrpSpPr/>
            <p:nvPr/>
          </p:nvGrpSpPr>
          <p:grpSpPr>
            <a:xfrm>
              <a:off x="7099394" y="4177086"/>
              <a:ext cx="1851852" cy="661947"/>
              <a:chOff x="3526972" y="3443751"/>
              <a:chExt cx="1851852" cy="6619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208109" y="3459367"/>
                <a:ext cx="1083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Lihat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Statistik</a:t>
                </a:r>
                <a:endParaRPr lang="en-US" sz="900" dirty="0" smtClean="0">
                  <a:solidFill>
                    <a:schemeClr val="bg1"/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Tipe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Penyakit</a:t>
                </a:r>
                <a:endParaRPr lang="en-US" sz="900" dirty="0" smtClean="0">
                  <a:solidFill>
                    <a:schemeClr val="bg1"/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Degeneratif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dan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NonGeneratif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674" y="4235998"/>
              <a:ext cx="480411" cy="480411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1980642" y="4764584"/>
            <a:ext cx="6562729" cy="862641"/>
            <a:chOff x="2965264" y="4201172"/>
            <a:chExt cx="6562729" cy="862641"/>
          </a:xfrm>
        </p:grpSpPr>
        <p:sp>
          <p:nvSpPr>
            <p:cNvPr id="46" name="Rectangle 45"/>
            <p:cNvSpPr/>
            <p:nvPr/>
          </p:nvSpPr>
          <p:spPr>
            <a:xfrm>
              <a:off x="2965264" y="4201172"/>
              <a:ext cx="6562729" cy="862641"/>
            </a:xfrm>
            <a:prstGeom prst="rect">
              <a:avLst/>
            </a:prstGeom>
            <a:solidFill>
              <a:srgbClr val="FC632F"/>
            </a:solidFill>
            <a:ln>
              <a:solidFill>
                <a:srgbClr val="FC6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635" y="4208283"/>
              <a:ext cx="805644" cy="805644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709566" y="4347258"/>
              <a:ext cx="4406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Poliklinik</a:t>
              </a:r>
              <a:r>
                <a:rPr lang="en-US" sz="2400" dirty="0" smtClean="0">
                  <a:solidFill>
                    <a:schemeClr val="bg1"/>
                  </a:solidFill>
                </a:rPr>
                <a:t> Treatment Record Menu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09566" y="4632493"/>
              <a:ext cx="50194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You Can Make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Record,View</a:t>
              </a:r>
              <a:r>
                <a:rPr lang="en-US" sz="1200" dirty="0" smtClean="0">
                  <a:solidFill>
                    <a:schemeClr val="bg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Record,View</a:t>
              </a:r>
              <a:r>
                <a:rPr lang="en-US" sz="1200" dirty="0" smtClean="0">
                  <a:solidFill>
                    <a:schemeClr val="bg1"/>
                  </a:solidFill>
                </a:rPr>
                <a:t> Statistic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607005" y="2004274"/>
            <a:ext cx="1994320" cy="884205"/>
            <a:chOff x="8871027" y="3313404"/>
            <a:chExt cx="1994320" cy="884205"/>
          </a:xfrm>
        </p:grpSpPr>
        <p:sp>
          <p:nvSpPr>
            <p:cNvPr id="58" name="Rectangle 57"/>
            <p:cNvSpPr/>
            <p:nvPr/>
          </p:nvSpPr>
          <p:spPr>
            <a:xfrm>
              <a:off x="8871027" y="3313404"/>
              <a:ext cx="1994320" cy="873104"/>
            </a:xfrm>
            <a:prstGeom prst="rect">
              <a:avLst/>
            </a:prstGeom>
            <a:solidFill>
              <a:srgbClr val="FF5500"/>
            </a:solidFill>
            <a:ln>
              <a:solidFill>
                <a:srgbClr val="FF5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9226" y="3417360"/>
              <a:ext cx="1322265" cy="780249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9920714" y="3494769"/>
              <a:ext cx="8203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Registrasi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r>
                <a:rPr lang="en-US" sz="1200" dirty="0" err="1" smtClean="0">
                  <a:solidFill>
                    <a:schemeClr val="bg1"/>
                  </a:solidFill>
                </a:rPr>
                <a:t>Dokter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26103" y="571776"/>
            <a:ext cx="1462526" cy="1374665"/>
            <a:chOff x="9553236" y="4890006"/>
            <a:chExt cx="1462526" cy="1374665"/>
          </a:xfrm>
        </p:grpSpPr>
        <p:grpSp>
          <p:nvGrpSpPr>
            <p:cNvPr id="63" name="Group 62"/>
            <p:cNvGrpSpPr/>
            <p:nvPr/>
          </p:nvGrpSpPr>
          <p:grpSpPr>
            <a:xfrm>
              <a:off x="9553236" y="4890006"/>
              <a:ext cx="1462526" cy="1374665"/>
              <a:chOff x="5456526" y="3414428"/>
              <a:chExt cx="1462526" cy="137466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56526" y="3414428"/>
                <a:ext cx="1462526" cy="1374665"/>
              </a:xfrm>
              <a:prstGeom prst="rect">
                <a:avLst/>
              </a:prstGeom>
              <a:solidFill>
                <a:srgbClr val="884400"/>
              </a:solidFill>
              <a:ln>
                <a:solidFill>
                  <a:srgbClr val="F963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598448" y="4465875"/>
                <a:ext cx="13130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Registrasi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Dokter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953" y="4969946"/>
              <a:ext cx="1124850" cy="112485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8596979" y="2960859"/>
            <a:ext cx="1851852" cy="651839"/>
            <a:chOff x="6697433" y="3326723"/>
            <a:chExt cx="1851852" cy="651839"/>
          </a:xfrm>
        </p:grpSpPr>
        <p:grpSp>
          <p:nvGrpSpPr>
            <p:cNvPr id="34" name="Group 33"/>
            <p:cNvGrpSpPr/>
            <p:nvPr/>
          </p:nvGrpSpPr>
          <p:grpSpPr>
            <a:xfrm>
              <a:off x="6697433" y="3326723"/>
              <a:ext cx="1851852" cy="651839"/>
              <a:chOff x="3526972" y="3443751"/>
              <a:chExt cx="1851852" cy="65183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F963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08109" y="3550444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Lihat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Data</a:t>
                </a:r>
              </a:p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Dokter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98454" y="3385021"/>
              <a:ext cx="520936" cy="520936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8617155" y="4397365"/>
            <a:ext cx="1851852" cy="651839"/>
            <a:chOff x="9469256" y="5315421"/>
            <a:chExt cx="1851852" cy="651839"/>
          </a:xfrm>
        </p:grpSpPr>
        <p:grpSp>
          <p:nvGrpSpPr>
            <p:cNvPr id="71" name="Group 70"/>
            <p:cNvGrpSpPr/>
            <p:nvPr/>
          </p:nvGrpSpPr>
          <p:grpSpPr>
            <a:xfrm>
              <a:off x="9469256" y="5315421"/>
              <a:ext cx="1851852" cy="651839"/>
              <a:chOff x="3526972" y="3443751"/>
              <a:chExt cx="1851852" cy="65183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208109" y="3582257"/>
                <a:ext cx="108335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LOGOUT </a:t>
                </a:r>
              </a:p>
            </p:txBody>
          </p:sp>
        </p:grp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794" y="5381020"/>
              <a:ext cx="484255" cy="4842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8596691" y="3683958"/>
            <a:ext cx="1851852" cy="651839"/>
            <a:chOff x="8654566" y="3683958"/>
            <a:chExt cx="1851852" cy="651839"/>
          </a:xfrm>
        </p:grpSpPr>
        <p:grpSp>
          <p:nvGrpSpPr>
            <p:cNvPr id="77" name="Group 76"/>
            <p:cNvGrpSpPr/>
            <p:nvPr/>
          </p:nvGrpSpPr>
          <p:grpSpPr>
            <a:xfrm>
              <a:off x="8654566" y="3683958"/>
              <a:ext cx="1851852" cy="651839"/>
              <a:chOff x="3526972" y="3443751"/>
              <a:chExt cx="1851852" cy="65183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FB632F"/>
              </a:solidFill>
              <a:ln>
                <a:solidFill>
                  <a:srgbClr val="FB63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208109" y="3564430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Periksa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Pasien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7270" y="3733988"/>
              <a:ext cx="566591" cy="566591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982571" y="5715638"/>
            <a:ext cx="8476788" cy="812755"/>
            <a:chOff x="1982571" y="5715638"/>
            <a:chExt cx="8476788" cy="812755"/>
          </a:xfrm>
        </p:grpSpPr>
        <p:grpSp>
          <p:nvGrpSpPr>
            <p:cNvPr id="36" name="Group 35"/>
            <p:cNvGrpSpPr/>
            <p:nvPr/>
          </p:nvGrpSpPr>
          <p:grpSpPr>
            <a:xfrm>
              <a:off x="1982571" y="5715638"/>
              <a:ext cx="8476788" cy="812755"/>
              <a:chOff x="1982571" y="5715638"/>
              <a:chExt cx="8476788" cy="81275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982571" y="5715638"/>
                <a:ext cx="8476788" cy="812755"/>
                <a:chOff x="2965264" y="4201172"/>
                <a:chExt cx="8476788" cy="812755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965264" y="4201172"/>
                  <a:ext cx="8476788" cy="812755"/>
                </a:xfrm>
                <a:prstGeom prst="rect">
                  <a:avLst/>
                </a:prstGeom>
                <a:solidFill>
                  <a:srgbClr val="FF5500"/>
                </a:solidFill>
                <a:ln>
                  <a:solidFill>
                    <a:srgbClr val="FF5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315497" y="4312533"/>
                  <a:ext cx="31759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Treatment’s Transaction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9605" y="5733149"/>
                <a:ext cx="1413767" cy="795244"/>
              </a:xfrm>
              <a:prstGeom prst="rect">
                <a:avLst/>
              </a:prstGeom>
            </p:spPr>
          </p:pic>
        </p:grpSp>
        <p:sp>
          <p:nvSpPr>
            <p:cNvPr id="78" name="Rectangle 77"/>
            <p:cNvSpPr/>
            <p:nvPr/>
          </p:nvSpPr>
          <p:spPr>
            <a:xfrm>
              <a:off x="3328756" y="6123806"/>
              <a:ext cx="50194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Checkin</a:t>
              </a:r>
              <a:r>
                <a:rPr lang="en-US" sz="1200" dirty="0" smtClean="0">
                  <a:solidFill>
                    <a:schemeClr val="bg1"/>
                  </a:solidFill>
                </a:rPr>
                <a:t> Patient in This is Form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2951" y="3711279"/>
            <a:ext cx="1851852" cy="651839"/>
            <a:chOff x="126913" y="3317825"/>
            <a:chExt cx="1851852" cy="651839"/>
          </a:xfrm>
        </p:grpSpPr>
        <p:grpSp>
          <p:nvGrpSpPr>
            <p:cNvPr id="82" name="Group 81"/>
            <p:cNvGrpSpPr/>
            <p:nvPr/>
          </p:nvGrpSpPr>
          <p:grpSpPr>
            <a:xfrm>
              <a:off x="126913" y="3317825"/>
              <a:ext cx="1851852" cy="651839"/>
              <a:chOff x="3526972" y="3443751"/>
              <a:chExt cx="1851852" cy="65183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136471" y="3566900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Lihat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Medical</a:t>
                </a: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Record</a:t>
                </a:r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382" y="3456172"/>
              <a:ext cx="424180" cy="424180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66912" y="2396330"/>
            <a:ext cx="974810" cy="913483"/>
            <a:chOff x="66912" y="2396330"/>
            <a:chExt cx="974810" cy="913483"/>
          </a:xfrm>
        </p:grpSpPr>
        <p:sp>
          <p:nvSpPr>
            <p:cNvPr id="88" name="Rectangle 87"/>
            <p:cNvSpPr/>
            <p:nvPr/>
          </p:nvSpPr>
          <p:spPr>
            <a:xfrm>
              <a:off x="66912" y="2396330"/>
              <a:ext cx="974810" cy="913483"/>
            </a:xfrm>
            <a:prstGeom prst="rect">
              <a:avLst/>
            </a:prstGeom>
            <a:solidFill>
              <a:srgbClr val="FC632F"/>
            </a:solidFill>
            <a:ln>
              <a:solidFill>
                <a:srgbClr val="FC63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47" y="2422199"/>
              <a:ext cx="643257" cy="643257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222951" y="2915126"/>
              <a:ext cx="6399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Transaksi</a:t>
              </a:r>
              <a:r>
                <a:rPr lang="en-US" sz="900" dirty="0" smtClean="0">
                  <a:solidFill>
                    <a:schemeClr val="bg1"/>
                  </a:solidFill>
                </a:rPr>
                <a:t>        </a:t>
              </a:r>
              <a:r>
                <a:rPr lang="en-US" sz="900" dirty="0" err="1" smtClean="0">
                  <a:solidFill>
                    <a:schemeClr val="bg1"/>
                  </a:solidFill>
                </a:rPr>
                <a:t>Obat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647241" y="6619313"/>
            <a:ext cx="1851852" cy="661947"/>
            <a:chOff x="7099394" y="4177086"/>
            <a:chExt cx="1851852" cy="661947"/>
          </a:xfrm>
        </p:grpSpPr>
        <p:grpSp>
          <p:nvGrpSpPr>
            <p:cNvPr id="86" name="Group 85"/>
            <p:cNvGrpSpPr/>
            <p:nvPr/>
          </p:nvGrpSpPr>
          <p:grpSpPr>
            <a:xfrm>
              <a:off x="7099394" y="4177086"/>
              <a:ext cx="1851852" cy="661947"/>
              <a:chOff x="3526972" y="3443751"/>
              <a:chExt cx="1851852" cy="661947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08109" y="3459367"/>
                <a:ext cx="1083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Lihat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Statistik</a:t>
                </a:r>
                <a:endParaRPr lang="en-US" sz="900" dirty="0" smtClean="0">
                  <a:solidFill>
                    <a:schemeClr val="bg1"/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bg1"/>
                    </a:solidFill>
                  </a:rPr>
                  <a:t>Tipe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Obat</a:t>
                </a:r>
                <a:endParaRPr lang="en-US" sz="900" dirty="0" smtClean="0">
                  <a:solidFill>
                    <a:schemeClr val="bg1"/>
                  </a:solidFill>
                </a:endParaRPr>
              </a:p>
              <a:p>
                <a:r>
                  <a:rPr lang="en-US" sz="900" dirty="0" smtClean="0">
                    <a:solidFill>
                      <a:schemeClr val="bg1"/>
                    </a:solidFill>
                  </a:rPr>
                  <a:t>Generic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dan</a:t>
                </a:r>
                <a:r>
                  <a:rPr lang="en-US" sz="9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900" dirty="0" err="1" smtClean="0">
                    <a:solidFill>
                      <a:schemeClr val="bg1"/>
                    </a:solidFill>
                  </a:rPr>
                  <a:t>NonGeneric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0674" y="4235998"/>
              <a:ext cx="480411" cy="480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041" y="199239"/>
            <a:ext cx="7238547" cy="812755"/>
            <a:chOff x="330041" y="185171"/>
            <a:chExt cx="7238547" cy="812755"/>
          </a:xfrm>
        </p:grpSpPr>
        <p:grpSp>
          <p:nvGrpSpPr>
            <p:cNvPr id="3" name="Group 2"/>
            <p:cNvGrpSpPr/>
            <p:nvPr/>
          </p:nvGrpSpPr>
          <p:grpSpPr>
            <a:xfrm>
              <a:off x="330041" y="185171"/>
              <a:ext cx="7238547" cy="812755"/>
              <a:chOff x="2965264" y="4201172"/>
              <a:chExt cx="7238547" cy="81275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65264" y="4201172"/>
                <a:ext cx="7238547" cy="812755"/>
              </a:xfrm>
              <a:prstGeom prst="rect">
                <a:avLst/>
              </a:prstGeom>
              <a:solidFill>
                <a:srgbClr val="FF5500"/>
              </a:solidFill>
              <a:ln>
                <a:solidFill>
                  <a:srgbClr val="FF5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73970" y="4347258"/>
                <a:ext cx="3089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Poliklinik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Doctor’s View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77" y="277082"/>
              <a:ext cx="570013" cy="570013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51735" y="1067661"/>
            <a:ext cx="5172772" cy="812755"/>
            <a:chOff x="398035" y="1322308"/>
            <a:chExt cx="5172772" cy="812755"/>
          </a:xfrm>
        </p:grpSpPr>
        <p:grpSp>
          <p:nvGrpSpPr>
            <p:cNvPr id="10" name="Group 9"/>
            <p:cNvGrpSpPr/>
            <p:nvPr/>
          </p:nvGrpSpPr>
          <p:grpSpPr>
            <a:xfrm>
              <a:off x="398035" y="1322308"/>
              <a:ext cx="5172772" cy="812755"/>
              <a:chOff x="2965265" y="4201172"/>
              <a:chExt cx="5172772" cy="81275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65265" y="4201172"/>
                <a:ext cx="5172772" cy="81275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04356" y="4362648"/>
                <a:ext cx="16925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bg1"/>
                    </a:solidFill>
                  </a:rPr>
                  <a:t>Poliklinik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User Transaction’s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079" y="1424062"/>
              <a:ext cx="385807" cy="71100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43541" y="1948938"/>
            <a:ext cx="7238547" cy="812755"/>
            <a:chOff x="283741" y="-173648"/>
            <a:chExt cx="7238547" cy="812755"/>
          </a:xfrm>
        </p:grpSpPr>
        <p:grpSp>
          <p:nvGrpSpPr>
            <p:cNvPr id="15" name="Group 14"/>
            <p:cNvGrpSpPr/>
            <p:nvPr/>
          </p:nvGrpSpPr>
          <p:grpSpPr>
            <a:xfrm>
              <a:off x="283741" y="-173648"/>
              <a:ext cx="7238547" cy="812755"/>
              <a:chOff x="2918964" y="3842353"/>
              <a:chExt cx="7238547" cy="81275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18964" y="3842353"/>
                <a:ext cx="7238547" cy="812755"/>
              </a:xfrm>
              <a:prstGeom prst="rect">
                <a:avLst/>
              </a:prstGeom>
              <a:solidFill>
                <a:srgbClr val="FF5500"/>
              </a:solidFill>
              <a:ln>
                <a:solidFill>
                  <a:srgbClr val="FF5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73970" y="4034741"/>
                <a:ext cx="40677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Check Medical Record’s Patient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31" y="-23861"/>
              <a:ext cx="570013" cy="57001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4356" y="2846381"/>
            <a:ext cx="6562729" cy="862641"/>
            <a:chOff x="3519577" y="2173857"/>
            <a:chExt cx="6562729" cy="862641"/>
          </a:xfrm>
        </p:grpSpPr>
        <p:sp>
          <p:nvSpPr>
            <p:cNvPr id="20" name="Rectangle 19"/>
            <p:cNvSpPr/>
            <p:nvPr/>
          </p:nvSpPr>
          <p:spPr>
            <a:xfrm>
              <a:off x="3519577" y="2173857"/>
              <a:ext cx="6562729" cy="862641"/>
            </a:xfrm>
            <a:prstGeom prst="rect">
              <a:avLst/>
            </a:prstGeom>
            <a:solidFill>
              <a:srgbClr val="67A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605" y="2235841"/>
              <a:ext cx="738671" cy="73867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352889" y="2301179"/>
              <a:ext cx="2536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Lihat</a:t>
              </a:r>
              <a:r>
                <a:rPr lang="en-US" sz="2400" dirty="0" smtClean="0">
                  <a:solidFill>
                    <a:schemeClr val="bg1"/>
                  </a:solidFill>
                </a:rPr>
                <a:t> Data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Pegawai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84518" y="2562848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46434" y="4356584"/>
            <a:ext cx="1889232" cy="1916893"/>
            <a:chOff x="4546434" y="4356584"/>
            <a:chExt cx="1889232" cy="1916893"/>
          </a:xfrm>
        </p:grpSpPr>
        <p:grpSp>
          <p:nvGrpSpPr>
            <p:cNvPr id="24" name="Group 23"/>
            <p:cNvGrpSpPr/>
            <p:nvPr/>
          </p:nvGrpSpPr>
          <p:grpSpPr>
            <a:xfrm>
              <a:off x="4546434" y="4356584"/>
              <a:ext cx="1889232" cy="1916893"/>
              <a:chOff x="5483982" y="3511633"/>
              <a:chExt cx="1889232" cy="191689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483982" y="3511633"/>
                <a:ext cx="1889232" cy="191689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795219" y="4778396"/>
                <a:ext cx="13130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View Medical Record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987" y="4636901"/>
              <a:ext cx="724553" cy="724553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596691" y="3683958"/>
            <a:ext cx="1851852" cy="651839"/>
            <a:chOff x="8596691" y="3683958"/>
            <a:chExt cx="1851852" cy="651839"/>
          </a:xfrm>
        </p:grpSpPr>
        <p:grpSp>
          <p:nvGrpSpPr>
            <p:cNvPr id="30" name="Group 29"/>
            <p:cNvGrpSpPr/>
            <p:nvPr/>
          </p:nvGrpSpPr>
          <p:grpSpPr>
            <a:xfrm>
              <a:off x="8596691" y="3683958"/>
              <a:ext cx="1851852" cy="651839"/>
              <a:chOff x="3526972" y="3443751"/>
              <a:chExt cx="1851852" cy="65183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solidFill>
                <a:srgbClr val="884400"/>
              </a:solidFill>
              <a:ln>
                <a:solidFill>
                  <a:srgbClr val="88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8109" y="3564430"/>
                <a:ext cx="10833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Informasi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r>
                  <a:rPr lang="en-US" sz="1200" dirty="0" err="1" smtClean="0">
                    <a:solidFill>
                      <a:schemeClr val="bg1"/>
                    </a:solidFill>
                  </a:rPr>
                  <a:t>Aplikasi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667" y="3720296"/>
              <a:ext cx="579161" cy="579161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0" y="651716"/>
            <a:ext cx="1124850" cy="11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9913" y="279189"/>
            <a:ext cx="4895557" cy="3460653"/>
            <a:chOff x="189913" y="279189"/>
            <a:chExt cx="4895557" cy="3460653"/>
          </a:xfrm>
        </p:grpSpPr>
        <p:grpSp>
          <p:nvGrpSpPr>
            <p:cNvPr id="7" name="Group 6"/>
            <p:cNvGrpSpPr/>
            <p:nvPr/>
          </p:nvGrpSpPr>
          <p:grpSpPr>
            <a:xfrm>
              <a:off x="189913" y="279189"/>
              <a:ext cx="4895557" cy="3460653"/>
              <a:chOff x="386860" y="286223"/>
              <a:chExt cx="4895557" cy="346065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6860" y="286223"/>
                <a:ext cx="4895557" cy="3460653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2394" y="571292"/>
                <a:ext cx="1304488" cy="1285275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353161" y="1827695"/>
                <a:ext cx="31016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2"/>
                    </a:solidFill>
                  </a:rPr>
                  <a:t>Aplikasi</a:t>
                </a:r>
                <a:r>
                  <a:rPr lang="en-US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2"/>
                    </a:solidFill>
                  </a:rPr>
                  <a:t>Poliklinik</a:t>
                </a:r>
                <a:r>
                  <a:rPr lang="en-US" sz="2400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2"/>
                    </a:solidFill>
                  </a:rPr>
                  <a:t>Stikes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54562" y="2126886"/>
                <a:ext cx="2045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Semua</a:t>
                </a:r>
                <a:r>
                  <a:rPr lang="en-US" sz="1200" dirty="0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konten</a:t>
                </a:r>
                <a:r>
                  <a:rPr lang="en-US" sz="1200" dirty="0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 </a:t>
                </a:r>
                <a:r>
                  <a:rPr lang="en-US" sz="1200" dirty="0" err="1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berlisensi</a:t>
                </a:r>
                <a:r>
                  <a:rPr lang="en-US" sz="1200" dirty="0" smtClean="0">
                    <a:solidFill>
                      <a:schemeClr val="bg2"/>
                    </a:solidFill>
                    <a:latin typeface="Calibri Light" panose="020F0302020204030204" pitchFamily="34" charset="0"/>
                  </a:rPr>
                  <a:t> GNU </a:t>
                </a:r>
                <a:endParaRPr lang="en-US" sz="1200" dirty="0">
                  <a:solidFill>
                    <a:schemeClr val="bg2"/>
                  </a:solidFill>
                  <a:latin typeface="Calibri Light" panose="020F0302020204030204" pitchFamily="34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674654" y="3539787"/>
              <a:ext cx="1400807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 smtClean="0">
                  <a:solidFill>
                    <a:schemeClr val="bg2"/>
                  </a:solidFill>
                  <a:latin typeface="Eras Light ITC" panose="020B04020305040208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Created by Muhammad Ridho</a:t>
              </a:r>
              <a:endParaRPr lang="en-US" sz="700" dirty="0">
                <a:solidFill>
                  <a:schemeClr val="bg2"/>
                </a:solidFill>
                <a:latin typeface="Eras Light ITC" panose="020B04020305040208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96979" y="2960859"/>
            <a:ext cx="1851852" cy="651839"/>
            <a:chOff x="8596979" y="2960859"/>
            <a:chExt cx="1851852" cy="651839"/>
          </a:xfrm>
        </p:grpSpPr>
        <p:grpSp>
          <p:nvGrpSpPr>
            <p:cNvPr id="11" name="Group 10"/>
            <p:cNvGrpSpPr/>
            <p:nvPr/>
          </p:nvGrpSpPr>
          <p:grpSpPr>
            <a:xfrm>
              <a:off x="8596979" y="2960859"/>
              <a:ext cx="1851852" cy="651839"/>
              <a:chOff x="3526972" y="3443751"/>
              <a:chExt cx="1851852" cy="651839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526972" y="3443751"/>
                <a:ext cx="1851852" cy="65183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222199" y="3508060"/>
                <a:ext cx="1083354" cy="307777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130" y="3000094"/>
              <a:ext cx="584596" cy="5641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338156" y="2996806"/>
              <a:ext cx="108335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</a:rPr>
                <a:t>Informasi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err="1" smtClean="0">
                  <a:solidFill>
                    <a:schemeClr val="bg1"/>
                  </a:solidFill>
                </a:rPr>
                <a:t>Aplikasi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75249" y="4286349"/>
            <a:ext cx="7921730" cy="11676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" name="Group 11"/>
          <p:cNvGrpSpPr/>
          <p:nvPr/>
        </p:nvGrpSpPr>
        <p:grpSpPr>
          <a:xfrm>
            <a:off x="1154777" y="4481415"/>
            <a:ext cx="830670" cy="777486"/>
            <a:chOff x="1912530" y="4399425"/>
            <a:chExt cx="1160144" cy="1054335"/>
          </a:xfrm>
        </p:grpSpPr>
        <p:sp>
          <p:nvSpPr>
            <p:cNvPr id="17" name="Oval 16"/>
            <p:cNvSpPr/>
            <p:nvPr/>
          </p:nvSpPr>
          <p:spPr>
            <a:xfrm>
              <a:off x="2038395" y="4438747"/>
              <a:ext cx="908413" cy="9756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30" y="4399425"/>
              <a:ext cx="1160144" cy="1054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806163" y="1423753"/>
            <a:ext cx="908413" cy="97568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943529" y="1577176"/>
            <a:ext cx="5500468" cy="6330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" name="Group 13"/>
          <p:cNvGrpSpPr/>
          <p:nvPr/>
        </p:nvGrpSpPr>
        <p:grpSpPr>
          <a:xfrm>
            <a:off x="9637410" y="1609560"/>
            <a:ext cx="363416" cy="375137"/>
            <a:chOff x="6018230" y="3311523"/>
            <a:chExt cx="363416" cy="375137"/>
          </a:xfrm>
        </p:grpSpPr>
        <p:sp>
          <p:nvSpPr>
            <p:cNvPr id="11" name="Rectangle 10"/>
            <p:cNvSpPr/>
            <p:nvPr/>
          </p:nvSpPr>
          <p:spPr>
            <a:xfrm>
              <a:off x="6018230" y="3311523"/>
              <a:ext cx="363416" cy="3751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048890" y="3329814"/>
              <a:ext cx="293670" cy="338554"/>
              <a:chOff x="5460294" y="4366058"/>
              <a:chExt cx="914252" cy="979953"/>
            </a:xfrm>
          </p:grpSpPr>
          <p:sp>
            <p:nvSpPr>
              <p:cNvPr id="4" name="Rounded Rectangular Callout 3"/>
              <p:cNvSpPr/>
              <p:nvPr/>
            </p:nvSpPr>
            <p:spPr>
              <a:xfrm>
                <a:off x="5593529" y="4483987"/>
                <a:ext cx="717800" cy="703384"/>
              </a:xfrm>
              <a:prstGeom prst="wedgeRoundRectCallout">
                <a:avLst>
                  <a:gd name="adj1" fmla="val -1284"/>
                  <a:gd name="adj2" fmla="val 63553"/>
                  <a:gd name="adj3" fmla="val 16667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460294" y="4366058"/>
                <a:ext cx="914252" cy="979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2"/>
                    </a:solidFill>
                    <a:latin typeface="UGO COLOR" pitchFamily="50" charset="0"/>
                  </a:rPr>
                  <a:t>?</a:t>
                </a:r>
                <a:endParaRPr lang="en-US" sz="1600" dirty="0">
                  <a:solidFill>
                    <a:schemeClr val="bg2"/>
                  </a:solidFill>
                  <a:latin typeface="UGO COLOR" pitchFamily="50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9009451" y="1889989"/>
            <a:ext cx="363416" cy="375137"/>
            <a:chOff x="5390270" y="3591952"/>
            <a:chExt cx="616635" cy="633046"/>
          </a:xfrm>
        </p:grpSpPr>
        <p:sp>
          <p:nvSpPr>
            <p:cNvPr id="6" name="Rectangle 5"/>
            <p:cNvSpPr/>
            <p:nvPr/>
          </p:nvSpPr>
          <p:spPr>
            <a:xfrm>
              <a:off x="5390270" y="3591952"/>
              <a:ext cx="616635" cy="63304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809" y="3687765"/>
              <a:ext cx="441419" cy="44141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214454" y="2580242"/>
            <a:ext cx="7588284" cy="3465255"/>
            <a:chOff x="2214454" y="2580242"/>
            <a:chExt cx="7588284" cy="346525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657859"/>
                </p:ext>
              </p:extLst>
            </p:nvPr>
          </p:nvGraphicFramePr>
          <p:xfrm>
            <a:off x="4388633" y="2580242"/>
            <a:ext cx="5414105" cy="3465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CorelDRAW" r:id="rId4" imgW="25849239" imgH="6505877" progId="CorelDraw.Graphic.18">
                    <p:embed/>
                  </p:oleObj>
                </mc:Choice>
                <mc:Fallback>
                  <p:oleObj name="CorelDRAW" r:id="rId4" imgW="25849239" imgH="6505877" progId="CorelDraw.Graphic.18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88633" y="2580242"/>
                          <a:ext cx="5414105" cy="3465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2214454" y="3500563"/>
              <a:ext cx="2454370" cy="1054335"/>
              <a:chOff x="-837500" y="2800911"/>
              <a:chExt cx="5647183" cy="249367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-837500" y="2986922"/>
                <a:ext cx="2090139" cy="23076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344" y="2800911"/>
                <a:ext cx="2669339" cy="2493673"/>
              </a:xfrm>
              <a:prstGeom prst="rect">
                <a:avLst/>
              </a:prstGeom>
            </p:spPr>
          </p:pic>
        </p:grp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" y="1362821"/>
            <a:ext cx="1160144" cy="10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13784</TotalTime>
  <Words>262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AXIS Extra Bold</vt:lpstr>
      <vt:lpstr>Calibri</vt:lpstr>
      <vt:lpstr>Calibri Light</vt:lpstr>
      <vt:lpstr>Eras Light ITC</vt:lpstr>
      <vt:lpstr>Nirmala UI</vt:lpstr>
      <vt:lpstr>Segoe UI Semilight</vt:lpstr>
      <vt:lpstr>UGO COLOR</vt:lpstr>
      <vt:lpstr>Office Theme</vt:lpstr>
      <vt:lpstr>CorelDRAW X8 Graphic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Nirvas</dc:creator>
  <cp:lastModifiedBy>Ridho</cp:lastModifiedBy>
  <cp:revision>158</cp:revision>
  <dcterms:created xsi:type="dcterms:W3CDTF">2015-07-06T00:49:45Z</dcterms:created>
  <dcterms:modified xsi:type="dcterms:W3CDTF">2016-10-28T08:25:22Z</dcterms:modified>
</cp:coreProperties>
</file>