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9" r:id="rId3"/>
    <p:sldId id="286" r:id="rId4"/>
    <p:sldId id="270" r:id="rId5"/>
    <p:sldId id="272" r:id="rId6"/>
    <p:sldId id="276" r:id="rId7"/>
    <p:sldId id="273" r:id="rId8"/>
    <p:sldId id="274" r:id="rId9"/>
    <p:sldId id="275" r:id="rId10"/>
    <p:sldId id="279" r:id="rId11"/>
    <p:sldId id="280" r:id="rId12"/>
    <p:sldId id="281" r:id="rId13"/>
    <p:sldId id="282" r:id="rId14"/>
    <p:sldId id="277" r:id="rId15"/>
    <p:sldId id="278" r:id="rId16"/>
    <p:sldId id="285" r:id="rId17"/>
    <p:sldId id="287" r:id="rId18"/>
    <p:sldId id="284" r:id="rId19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422C5-8BA1-4730-80C3-FC6626271E61}" type="doc">
      <dgm:prSet loTypeId="urn:microsoft.com/office/officeart/2005/8/layout/vList2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d-ID"/>
        </a:p>
      </dgm:t>
    </dgm:pt>
    <dgm:pt modelId="{E7C232DC-AAEC-4B1E-A02F-3FA60BA56456}">
      <dgm:prSet phldrT="[Text]"/>
      <dgm:spPr/>
      <dgm:t>
        <a:bodyPr/>
        <a:lstStyle/>
        <a:p>
          <a:r>
            <a:rPr lang="id-ID" dirty="0" smtClean="0"/>
            <a:t>PMK 120/PMK.06/2007</a:t>
          </a:r>
          <a:endParaRPr lang="id-ID" dirty="0"/>
        </a:p>
      </dgm:t>
    </dgm:pt>
    <dgm:pt modelId="{186DCAF1-2D71-4BD7-AC57-07C6A3128B88}" type="parTrans" cxnId="{AA461B67-80F5-42F4-91A2-8E5C25C3401D}">
      <dgm:prSet/>
      <dgm:spPr/>
      <dgm:t>
        <a:bodyPr/>
        <a:lstStyle/>
        <a:p>
          <a:endParaRPr lang="id-ID"/>
        </a:p>
      </dgm:t>
    </dgm:pt>
    <dgm:pt modelId="{9C0691DC-91F9-4970-A180-7E7906E6006C}" type="sibTrans" cxnId="{AA461B67-80F5-42F4-91A2-8E5C25C3401D}">
      <dgm:prSet/>
      <dgm:spPr/>
      <dgm:t>
        <a:bodyPr/>
        <a:lstStyle/>
        <a:p>
          <a:endParaRPr lang="id-ID"/>
        </a:p>
      </dgm:t>
    </dgm:pt>
    <dgm:pt modelId="{A508AFA1-0B1E-4D0E-AE74-43475321F020}">
      <dgm:prSet phldrT="[Text]"/>
      <dgm:spPr/>
      <dgm:t>
        <a:bodyPr/>
        <a:lstStyle/>
        <a:p>
          <a:r>
            <a:rPr lang="id-ID" dirty="0" smtClean="0"/>
            <a:t>Penatausahaan Barang Milik Negara</a:t>
          </a:r>
          <a:endParaRPr lang="id-ID" dirty="0"/>
        </a:p>
      </dgm:t>
    </dgm:pt>
    <dgm:pt modelId="{468E4DDB-478E-42A7-BF4A-60C965FB9C2A}" type="parTrans" cxnId="{F70ADC4A-B5F2-4040-96F8-5C03D82264C2}">
      <dgm:prSet/>
      <dgm:spPr/>
      <dgm:t>
        <a:bodyPr/>
        <a:lstStyle/>
        <a:p>
          <a:endParaRPr lang="id-ID"/>
        </a:p>
      </dgm:t>
    </dgm:pt>
    <dgm:pt modelId="{34C8EDFA-25C8-48CE-AAE6-BC60F0F3BC6B}" type="sibTrans" cxnId="{F70ADC4A-B5F2-4040-96F8-5C03D82264C2}">
      <dgm:prSet/>
      <dgm:spPr/>
      <dgm:t>
        <a:bodyPr/>
        <a:lstStyle/>
        <a:p>
          <a:endParaRPr lang="id-ID"/>
        </a:p>
      </dgm:t>
    </dgm:pt>
    <dgm:pt modelId="{F2652029-1688-40A2-B15F-1B6664123C94}">
      <dgm:prSet phldrT="[Text]"/>
      <dgm:spPr/>
      <dgm:t>
        <a:bodyPr/>
        <a:lstStyle/>
        <a:p>
          <a:r>
            <a:rPr lang="id-ID" dirty="0" smtClean="0"/>
            <a:t>PMK 113/PMK.01/2006</a:t>
          </a:r>
          <a:endParaRPr lang="id-ID" dirty="0"/>
        </a:p>
      </dgm:t>
    </dgm:pt>
    <dgm:pt modelId="{CB652453-9E2A-4EAF-A7E8-20942A84FE1B}" type="parTrans" cxnId="{F264F02B-6084-4315-AA25-DFC219AC48DA}">
      <dgm:prSet/>
      <dgm:spPr/>
      <dgm:t>
        <a:bodyPr/>
        <a:lstStyle/>
        <a:p>
          <a:endParaRPr lang="id-ID"/>
        </a:p>
      </dgm:t>
    </dgm:pt>
    <dgm:pt modelId="{99AF0205-73A4-4A07-A1CB-8B55258D44FC}" type="sibTrans" cxnId="{F264F02B-6084-4315-AA25-DFC219AC48DA}">
      <dgm:prSet/>
      <dgm:spPr/>
      <dgm:t>
        <a:bodyPr/>
        <a:lstStyle/>
        <a:p>
          <a:endParaRPr lang="id-ID"/>
        </a:p>
      </dgm:t>
    </dgm:pt>
    <dgm:pt modelId="{47430477-1621-48F8-AC8F-ED7EDC0914C6}">
      <dgm:prSet phldrT="[Text]"/>
      <dgm:spPr/>
      <dgm:t>
        <a:bodyPr/>
        <a:lstStyle/>
        <a:p>
          <a:r>
            <a:rPr lang="id-ID" dirty="0" smtClean="0"/>
            <a:t>Pedoman Penatausahaan Persediaan di Lingkungan Departemen Keuangan</a:t>
          </a:r>
          <a:endParaRPr lang="id-ID" dirty="0"/>
        </a:p>
      </dgm:t>
    </dgm:pt>
    <dgm:pt modelId="{5DE4E6EF-747A-4C5E-A273-1507D7B5A466}" type="parTrans" cxnId="{C609DD8B-C360-4DD2-A5D0-AC8560D00AB6}">
      <dgm:prSet/>
      <dgm:spPr/>
      <dgm:t>
        <a:bodyPr/>
        <a:lstStyle/>
        <a:p>
          <a:endParaRPr lang="id-ID"/>
        </a:p>
      </dgm:t>
    </dgm:pt>
    <dgm:pt modelId="{F14E9BAD-937D-4D5E-A67A-05729AB1106F}" type="sibTrans" cxnId="{C609DD8B-C360-4DD2-A5D0-AC8560D00AB6}">
      <dgm:prSet/>
      <dgm:spPr/>
      <dgm:t>
        <a:bodyPr/>
        <a:lstStyle/>
        <a:p>
          <a:endParaRPr lang="id-ID"/>
        </a:p>
      </dgm:t>
    </dgm:pt>
    <dgm:pt modelId="{49EF5075-7940-4BC9-9049-4093263BB3C0}">
      <dgm:prSet phldrT="[Text]"/>
      <dgm:spPr/>
      <dgm:t>
        <a:bodyPr/>
        <a:lstStyle/>
        <a:p>
          <a:r>
            <a:rPr lang="id-ID" dirty="0" smtClean="0"/>
            <a:t>PP No 71 Tahun 2010</a:t>
          </a:r>
          <a:endParaRPr lang="id-ID" dirty="0"/>
        </a:p>
      </dgm:t>
    </dgm:pt>
    <dgm:pt modelId="{2535DC7A-EF92-42FA-B4F2-94E37B8A398B}" type="parTrans" cxnId="{332CFDAB-EE60-453A-9F3D-A1F0EBCC6A16}">
      <dgm:prSet/>
      <dgm:spPr/>
      <dgm:t>
        <a:bodyPr/>
        <a:lstStyle/>
        <a:p>
          <a:endParaRPr lang="id-ID"/>
        </a:p>
      </dgm:t>
    </dgm:pt>
    <dgm:pt modelId="{064056AA-1B97-4A08-AAED-140177AA9052}" type="sibTrans" cxnId="{332CFDAB-EE60-453A-9F3D-A1F0EBCC6A16}">
      <dgm:prSet/>
      <dgm:spPr/>
      <dgm:t>
        <a:bodyPr/>
        <a:lstStyle/>
        <a:p>
          <a:endParaRPr lang="id-ID"/>
        </a:p>
      </dgm:t>
    </dgm:pt>
    <dgm:pt modelId="{CEB97E7B-2B09-4CE9-B0B2-CB8C8F04344B}">
      <dgm:prSet phldrT="[Text]"/>
      <dgm:spPr/>
      <dgm:t>
        <a:bodyPr/>
        <a:lstStyle/>
        <a:p>
          <a:r>
            <a:rPr lang="id-ID" dirty="0" smtClean="0"/>
            <a:t>Standar Akuntansi Pemerintah</a:t>
          </a:r>
          <a:endParaRPr lang="id-ID" dirty="0"/>
        </a:p>
      </dgm:t>
    </dgm:pt>
    <dgm:pt modelId="{88C8D759-1119-4EED-BE07-0D2F3DABFD4F}" type="parTrans" cxnId="{EC437D62-2AEC-4EFD-B9C6-58A8CBC6AE32}">
      <dgm:prSet/>
      <dgm:spPr/>
      <dgm:t>
        <a:bodyPr/>
        <a:lstStyle/>
        <a:p>
          <a:endParaRPr lang="id-ID"/>
        </a:p>
      </dgm:t>
    </dgm:pt>
    <dgm:pt modelId="{530164D3-A3F3-499C-AF20-DE543DA2D8EE}" type="sibTrans" cxnId="{EC437D62-2AEC-4EFD-B9C6-58A8CBC6AE32}">
      <dgm:prSet/>
      <dgm:spPr/>
      <dgm:t>
        <a:bodyPr/>
        <a:lstStyle/>
        <a:p>
          <a:endParaRPr lang="id-ID"/>
        </a:p>
      </dgm:t>
    </dgm:pt>
    <dgm:pt modelId="{65296CBD-5DBE-4BA4-A5AF-BF809D032037}">
      <dgm:prSet phldrT="[Text]"/>
      <dgm:spPr/>
      <dgm:t>
        <a:bodyPr/>
        <a:lstStyle/>
        <a:p>
          <a:r>
            <a:rPr lang="id-ID" dirty="0" smtClean="0"/>
            <a:t>PER-24/BC/2015</a:t>
          </a:r>
          <a:endParaRPr lang="id-ID" dirty="0"/>
        </a:p>
      </dgm:t>
    </dgm:pt>
    <dgm:pt modelId="{715A6BA0-BB63-4678-9ED9-59DE35B5D6AD}" type="parTrans" cxnId="{DD683464-E4AC-4DE8-938C-C74D061CB220}">
      <dgm:prSet/>
      <dgm:spPr/>
      <dgm:t>
        <a:bodyPr/>
        <a:lstStyle/>
        <a:p>
          <a:endParaRPr lang="id-ID"/>
        </a:p>
      </dgm:t>
    </dgm:pt>
    <dgm:pt modelId="{F76F9E03-6FF6-4FD8-A693-969E1F784282}" type="sibTrans" cxnId="{DD683464-E4AC-4DE8-938C-C74D061CB220}">
      <dgm:prSet/>
      <dgm:spPr/>
      <dgm:t>
        <a:bodyPr/>
        <a:lstStyle/>
        <a:p>
          <a:endParaRPr lang="id-ID"/>
        </a:p>
      </dgm:t>
    </dgm:pt>
    <dgm:pt modelId="{62298673-5377-494E-8BE7-F67BA4971EE9}">
      <dgm:prSet phldrT="[Text]"/>
      <dgm:spPr/>
      <dgm:t>
        <a:bodyPr/>
        <a:lstStyle/>
        <a:p>
          <a:r>
            <a:rPr lang="id-ID" dirty="0" smtClean="0"/>
            <a:t>Penyediaan dan Pemesanan Pita Cukai</a:t>
          </a:r>
          <a:endParaRPr lang="id-ID" dirty="0"/>
        </a:p>
      </dgm:t>
    </dgm:pt>
    <dgm:pt modelId="{74AD1E26-74AD-45C7-B6AA-6F422FE302A8}" type="parTrans" cxnId="{A487AC62-AE2A-4F5A-B949-CB09E54A1CE7}">
      <dgm:prSet/>
      <dgm:spPr/>
      <dgm:t>
        <a:bodyPr/>
        <a:lstStyle/>
        <a:p>
          <a:endParaRPr lang="id-ID"/>
        </a:p>
      </dgm:t>
    </dgm:pt>
    <dgm:pt modelId="{F74857DC-CCD2-4425-B87D-6ABA2FD84C04}" type="sibTrans" cxnId="{A487AC62-AE2A-4F5A-B949-CB09E54A1CE7}">
      <dgm:prSet/>
      <dgm:spPr/>
      <dgm:t>
        <a:bodyPr/>
        <a:lstStyle/>
        <a:p>
          <a:endParaRPr lang="id-ID"/>
        </a:p>
      </dgm:t>
    </dgm:pt>
    <dgm:pt modelId="{0D21E340-273C-4F29-9003-865AD52DCABD}">
      <dgm:prSet phldrT="[Text]"/>
      <dgm:spPr/>
      <dgm:t>
        <a:bodyPr/>
        <a:lstStyle/>
        <a:p>
          <a:r>
            <a:rPr lang="id-ID" dirty="0" smtClean="0"/>
            <a:t>UU No 11 Tahun 1995</a:t>
          </a:r>
          <a:endParaRPr lang="id-ID" dirty="0"/>
        </a:p>
      </dgm:t>
    </dgm:pt>
    <dgm:pt modelId="{00393F2C-17BF-45EE-A7C8-44D10E422CC3}" type="parTrans" cxnId="{FECE5DA6-03AF-4ED2-9EA7-812286048655}">
      <dgm:prSet/>
      <dgm:spPr/>
      <dgm:t>
        <a:bodyPr/>
        <a:lstStyle/>
        <a:p>
          <a:endParaRPr lang="id-ID"/>
        </a:p>
      </dgm:t>
    </dgm:pt>
    <dgm:pt modelId="{8DCEEDA2-B579-4940-A429-5022D29E1A06}" type="sibTrans" cxnId="{FECE5DA6-03AF-4ED2-9EA7-812286048655}">
      <dgm:prSet/>
      <dgm:spPr/>
      <dgm:t>
        <a:bodyPr/>
        <a:lstStyle/>
        <a:p>
          <a:endParaRPr lang="id-ID"/>
        </a:p>
      </dgm:t>
    </dgm:pt>
    <dgm:pt modelId="{EF79A927-F60C-42CD-8010-0ED73EF42890}">
      <dgm:prSet phldrT="[Text]"/>
      <dgm:spPr/>
      <dgm:t>
        <a:bodyPr/>
        <a:lstStyle/>
        <a:p>
          <a:r>
            <a:rPr lang="id-ID" dirty="0" smtClean="0"/>
            <a:t>Cukai</a:t>
          </a:r>
          <a:endParaRPr lang="id-ID" dirty="0"/>
        </a:p>
      </dgm:t>
    </dgm:pt>
    <dgm:pt modelId="{3091B2D7-B937-4ACE-86C6-41EA694268AD}" type="parTrans" cxnId="{4EA685FA-877B-4ED6-AFE9-56D30676F826}">
      <dgm:prSet/>
      <dgm:spPr/>
      <dgm:t>
        <a:bodyPr/>
        <a:lstStyle/>
        <a:p>
          <a:endParaRPr lang="id-ID"/>
        </a:p>
      </dgm:t>
    </dgm:pt>
    <dgm:pt modelId="{1CEF6BC9-E243-4BAC-94E8-2C400045CD53}" type="sibTrans" cxnId="{4EA685FA-877B-4ED6-AFE9-56D30676F826}">
      <dgm:prSet/>
      <dgm:spPr/>
      <dgm:t>
        <a:bodyPr/>
        <a:lstStyle/>
        <a:p>
          <a:endParaRPr lang="id-ID"/>
        </a:p>
      </dgm:t>
    </dgm:pt>
    <dgm:pt modelId="{E4F861D1-5EDC-4B8F-BA26-E9AE87592301}" type="pres">
      <dgm:prSet presAssocID="{02A422C5-8BA1-4730-80C3-FC6626271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1467DE6-F30F-4D93-81E1-273958AD3886}" type="pres">
      <dgm:prSet presAssocID="{0D21E340-273C-4F29-9003-865AD52DCA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656849C-8C08-4AB2-B54B-2FBCB7C5BDF2}" type="pres">
      <dgm:prSet presAssocID="{0D21E340-273C-4F29-9003-865AD52DCABD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3AA063-B1D2-472D-A422-CDC34005B676}" type="pres">
      <dgm:prSet presAssocID="{49EF5075-7940-4BC9-9049-4093263BB3C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5A5CB6-C5F1-4AEA-AC89-7F83782C9B00}" type="pres">
      <dgm:prSet presAssocID="{49EF5075-7940-4BC9-9049-4093263BB3C0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F08CCA-1B40-40FE-97BF-4074D3B1CADC}" type="pres">
      <dgm:prSet presAssocID="{E7C232DC-AAEC-4B1E-A02F-3FA60BA5645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9D9572-2E5F-465C-9F34-9F235D311A5B}" type="pres">
      <dgm:prSet presAssocID="{E7C232DC-AAEC-4B1E-A02F-3FA60BA56456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B08667-0FC3-4AAD-8F7F-DCF3DD42EBC3}" type="pres">
      <dgm:prSet presAssocID="{F2652029-1688-40A2-B15F-1B6664123C9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22CB3D-8184-4AF4-A271-612A8268C0DB}" type="pres">
      <dgm:prSet presAssocID="{F2652029-1688-40A2-B15F-1B6664123C94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C3FFC6F-0CD6-478C-8210-3C61E5A00D4E}" type="pres">
      <dgm:prSet presAssocID="{65296CBD-5DBE-4BA4-A5AF-BF809D03203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7D9E33-CB10-448F-9A8F-34497E5DB853}" type="pres">
      <dgm:prSet presAssocID="{65296CBD-5DBE-4BA4-A5AF-BF809D032037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3A4F517-34CA-471A-888A-2E5FD861A1DE}" type="presOf" srcId="{A508AFA1-0B1E-4D0E-AE74-43475321F020}" destId="{D59D9572-2E5F-465C-9F34-9F235D311A5B}" srcOrd="0" destOrd="0" presId="urn:microsoft.com/office/officeart/2005/8/layout/vList2"/>
    <dgm:cxn modelId="{AA461B67-80F5-42F4-91A2-8E5C25C3401D}" srcId="{02A422C5-8BA1-4730-80C3-FC6626271E61}" destId="{E7C232DC-AAEC-4B1E-A02F-3FA60BA56456}" srcOrd="2" destOrd="0" parTransId="{186DCAF1-2D71-4BD7-AC57-07C6A3128B88}" sibTransId="{9C0691DC-91F9-4970-A180-7E7906E6006C}"/>
    <dgm:cxn modelId="{3CBE9871-72D8-418D-8048-BA6CC298EBDC}" type="presOf" srcId="{F2652029-1688-40A2-B15F-1B6664123C94}" destId="{E8B08667-0FC3-4AAD-8F7F-DCF3DD42EBC3}" srcOrd="0" destOrd="0" presId="urn:microsoft.com/office/officeart/2005/8/layout/vList2"/>
    <dgm:cxn modelId="{5DD699F1-4F1E-43FB-91FA-1A44F73DF90B}" type="presOf" srcId="{62298673-5377-494E-8BE7-F67BA4971EE9}" destId="{5B7D9E33-CB10-448F-9A8F-34497E5DB853}" srcOrd="0" destOrd="0" presId="urn:microsoft.com/office/officeart/2005/8/layout/vList2"/>
    <dgm:cxn modelId="{F264F02B-6084-4315-AA25-DFC219AC48DA}" srcId="{02A422C5-8BA1-4730-80C3-FC6626271E61}" destId="{F2652029-1688-40A2-B15F-1B6664123C94}" srcOrd="3" destOrd="0" parTransId="{CB652453-9E2A-4EAF-A7E8-20942A84FE1B}" sibTransId="{99AF0205-73A4-4A07-A1CB-8B55258D44FC}"/>
    <dgm:cxn modelId="{5A2D3CEE-AA65-4BEB-80B1-100E75AD7A66}" type="presOf" srcId="{0D21E340-273C-4F29-9003-865AD52DCABD}" destId="{B1467DE6-F30F-4D93-81E1-273958AD3886}" srcOrd="0" destOrd="0" presId="urn:microsoft.com/office/officeart/2005/8/layout/vList2"/>
    <dgm:cxn modelId="{E61A57C7-B319-4432-BE12-855C5D646480}" type="presOf" srcId="{47430477-1621-48F8-AC8F-ED7EDC0914C6}" destId="{0022CB3D-8184-4AF4-A271-612A8268C0DB}" srcOrd="0" destOrd="0" presId="urn:microsoft.com/office/officeart/2005/8/layout/vList2"/>
    <dgm:cxn modelId="{A487AC62-AE2A-4F5A-B949-CB09E54A1CE7}" srcId="{65296CBD-5DBE-4BA4-A5AF-BF809D032037}" destId="{62298673-5377-494E-8BE7-F67BA4971EE9}" srcOrd="0" destOrd="0" parTransId="{74AD1E26-74AD-45C7-B6AA-6F422FE302A8}" sibTransId="{F74857DC-CCD2-4425-B87D-6ABA2FD84C04}"/>
    <dgm:cxn modelId="{FECE5DA6-03AF-4ED2-9EA7-812286048655}" srcId="{02A422C5-8BA1-4730-80C3-FC6626271E61}" destId="{0D21E340-273C-4F29-9003-865AD52DCABD}" srcOrd="0" destOrd="0" parTransId="{00393F2C-17BF-45EE-A7C8-44D10E422CC3}" sibTransId="{8DCEEDA2-B579-4940-A429-5022D29E1A06}"/>
    <dgm:cxn modelId="{DD683464-E4AC-4DE8-938C-C74D061CB220}" srcId="{02A422C5-8BA1-4730-80C3-FC6626271E61}" destId="{65296CBD-5DBE-4BA4-A5AF-BF809D032037}" srcOrd="4" destOrd="0" parTransId="{715A6BA0-BB63-4678-9ED9-59DE35B5D6AD}" sibTransId="{F76F9E03-6FF6-4FD8-A693-969E1F784282}"/>
    <dgm:cxn modelId="{0FAF4156-921D-4C6D-A739-FECE7E8B474B}" type="presOf" srcId="{EF79A927-F60C-42CD-8010-0ED73EF42890}" destId="{8656849C-8C08-4AB2-B54B-2FBCB7C5BDF2}" srcOrd="0" destOrd="0" presId="urn:microsoft.com/office/officeart/2005/8/layout/vList2"/>
    <dgm:cxn modelId="{F70ADC4A-B5F2-4040-96F8-5C03D82264C2}" srcId="{E7C232DC-AAEC-4B1E-A02F-3FA60BA56456}" destId="{A508AFA1-0B1E-4D0E-AE74-43475321F020}" srcOrd="0" destOrd="0" parTransId="{468E4DDB-478E-42A7-BF4A-60C965FB9C2A}" sibTransId="{34C8EDFA-25C8-48CE-AAE6-BC60F0F3BC6B}"/>
    <dgm:cxn modelId="{4EA685FA-877B-4ED6-AFE9-56D30676F826}" srcId="{0D21E340-273C-4F29-9003-865AD52DCABD}" destId="{EF79A927-F60C-42CD-8010-0ED73EF42890}" srcOrd="0" destOrd="0" parTransId="{3091B2D7-B937-4ACE-86C6-41EA694268AD}" sibTransId="{1CEF6BC9-E243-4BAC-94E8-2C400045CD53}"/>
    <dgm:cxn modelId="{33AEEB4F-9E02-4F80-8756-92980747BB57}" type="presOf" srcId="{02A422C5-8BA1-4730-80C3-FC6626271E61}" destId="{E4F861D1-5EDC-4B8F-BA26-E9AE87592301}" srcOrd="0" destOrd="0" presId="urn:microsoft.com/office/officeart/2005/8/layout/vList2"/>
    <dgm:cxn modelId="{D13E5D5E-18C1-4E89-B656-E70A7A3BDBDC}" type="presOf" srcId="{65296CBD-5DBE-4BA4-A5AF-BF809D032037}" destId="{9C3FFC6F-0CD6-478C-8210-3C61E5A00D4E}" srcOrd="0" destOrd="0" presId="urn:microsoft.com/office/officeart/2005/8/layout/vList2"/>
    <dgm:cxn modelId="{EC437D62-2AEC-4EFD-B9C6-58A8CBC6AE32}" srcId="{49EF5075-7940-4BC9-9049-4093263BB3C0}" destId="{CEB97E7B-2B09-4CE9-B0B2-CB8C8F04344B}" srcOrd="0" destOrd="0" parTransId="{88C8D759-1119-4EED-BE07-0D2F3DABFD4F}" sibTransId="{530164D3-A3F3-499C-AF20-DE543DA2D8EE}"/>
    <dgm:cxn modelId="{056A0E41-5EB9-415E-B82D-C843BCAF07E5}" type="presOf" srcId="{49EF5075-7940-4BC9-9049-4093263BB3C0}" destId="{E23AA063-B1D2-472D-A422-CDC34005B676}" srcOrd="0" destOrd="0" presId="urn:microsoft.com/office/officeart/2005/8/layout/vList2"/>
    <dgm:cxn modelId="{332CFDAB-EE60-453A-9F3D-A1F0EBCC6A16}" srcId="{02A422C5-8BA1-4730-80C3-FC6626271E61}" destId="{49EF5075-7940-4BC9-9049-4093263BB3C0}" srcOrd="1" destOrd="0" parTransId="{2535DC7A-EF92-42FA-B4F2-94E37B8A398B}" sibTransId="{064056AA-1B97-4A08-AAED-140177AA9052}"/>
    <dgm:cxn modelId="{D780E79F-1D9A-4F57-857D-82C1BE8E9ECB}" type="presOf" srcId="{CEB97E7B-2B09-4CE9-B0B2-CB8C8F04344B}" destId="{945A5CB6-C5F1-4AEA-AC89-7F83782C9B00}" srcOrd="0" destOrd="0" presId="urn:microsoft.com/office/officeart/2005/8/layout/vList2"/>
    <dgm:cxn modelId="{C609DD8B-C360-4DD2-A5D0-AC8560D00AB6}" srcId="{F2652029-1688-40A2-B15F-1B6664123C94}" destId="{47430477-1621-48F8-AC8F-ED7EDC0914C6}" srcOrd="0" destOrd="0" parTransId="{5DE4E6EF-747A-4C5E-A273-1507D7B5A466}" sibTransId="{F14E9BAD-937D-4D5E-A67A-05729AB1106F}"/>
    <dgm:cxn modelId="{F1CB53CE-125A-48EB-B8AA-05193EAF1245}" type="presOf" srcId="{E7C232DC-AAEC-4B1E-A02F-3FA60BA56456}" destId="{94F08CCA-1B40-40FE-97BF-4074D3B1CADC}" srcOrd="0" destOrd="0" presId="urn:microsoft.com/office/officeart/2005/8/layout/vList2"/>
    <dgm:cxn modelId="{F12CB1AF-5E94-4118-AE2E-EEC7868A8EB5}" type="presParOf" srcId="{E4F861D1-5EDC-4B8F-BA26-E9AE87592301}" destId="{B1467DE6-F30F-4D93-81E1-273958AD3886}" srcOrd="0" destOrd="0" presId="urn:microsoft.com/office/officeart/2005/8/layout/vList2"/>
    <dgm:cxn modelId="{6EB35804-AE3A-4F5C-A7CD-0AAE4FECA20A}" type="presParOf" srcId="{E4F861D1-5EDC-4B8F-BA26-E9AE87592301}" destId="{8656849C-8C08-4AB2-B54B-2FBCB7C5BDF2}" srcOrd="1" destOrd="0" presId="urn:microsoft.com/office/officeart/2005/8/layout/vList2"/>
    <dgm:cxn modelId="{D5855A69-F3CC-4BFE-8F47-5842FA95D154}" type="presParOf" srcId="{E4F861D1-5EDC-4B8F-BA26-E9AE87592301}" destId="{E23AA063-B1D2-472D-A422-CDC34005B676}" srcOrd="2" destOrd="0" presId="urn:microsoft.com/office/officeart/2005/8/layout/vList2"/>
    <dgm:cxn modelId="{A5A468A6-82D4-4881-AC8E-E23F69191E35}" type="presParOf" srcId="{E4F861D1-5EDC-4B8F-BA26-E9AE87592301}" destId="{945A5CB6-C5F1-4AEA-AC89-7F83782C9B00}" srcOrd="3" destOrd="0" presId="urn:microsoft.com/office/officeart/2005/8/layout/vList2"/>
    <dgm:cxn modelId="{25F340B4-19E2-4DB0-B497-7AA11761B11A}" type="presParOf" srcId="{E4F861D1-5EDC-4B8F-BA26-E9AE87592301}" destId="{94F08CCA-1B40-40FE-97BF-4074D3B1CADC}" srcOrd="4" destOrd="0" presId="urn:microsoft.com/office/officeart/2005/8/layout/vList2"/>
    <dgm:cxn modelId="{9F342A53-879E-4B73-90A2-F20B1704E61C}" type="presParOf" srcId="{E4F861D1-5EDC-4B8F-BA26-E9AE87592301}" destId="{D59D9572-2E5F-465C-9F34-9F235D311A5B}" srcOrd="5" destOrd="0" presId="urn:microsoft.com/office/officeart/2005/8/layout/vList2"/>
    <dgm:cxn modelId="{FD90CAE1-A439-40DB-A0FF-F64847AE8502}" type="presParOf" srcId="{E4F861D1-5EDC-4B8F-BA26-E9AE87592301}" destId="{E8B08667-0FC3-4AAD-8F7F-DCF3DD42EBC3}" srcOrd="6" destOrd="0" presId="urn:microsoft.com/office/officeart/2005/8/layout/vList2"/>
    <dgm:cxn modelId="{E7EBC322-F19C-441D-B6B5-CEE7C00F8049}" type="presParOf" srcId="{E4F861D1-5EDC-4B8F-BA26-E9AE87592301}" destId="{0022CB3D-8184-4AF4-A271-612A8268C0DB}" srcOrd="7" destOrd="0" presId="urn:microsoft.com/office/officeart/2005/8/layout/vList2"/>
    <dgm:cxn modelId="{FA4FE734-499A-443D-9AB6-868F5755825C}" type="presParOf" srcId="{E4F861D1-5EDC-4B8F-BA26-E9AE87592301}" destId="{9C3FFC6F-0CD6-478C-8210-3C61E5A00D4E}" srcOrd="8" destOrd="0" presId="urn:microsoft.com/office/officeart/2005/8/layout/vList2"/>
    <dgm:cxn modelId="{D1F320AE-AFA6-4F9C-B94D-C2CB6AB17C27}" type="presParOf" srcId="{E4F861D1-5EDC-4B8F-BA26-E9AE87592301}" destId="{5B7D9E33-CB10-448F-9A8F-34497E5DB85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D4B34B-2B92-419E-AB47-E12CF96FD72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E7C0A29-AF1F-4E95-8557-CEB1EA2291C5}">
      <dgm:prSet phldrT="[Text]"/>
      <dgm:spPr/>
      <dgm:t>
        <a:bodyPr/>
        <a:lstStyle/>
        <a:p>
          <a:r>
            <a:rPr lang="id-ID" dirty="0" smtClean="0"/>
            <a:t>PCHT Seri I Non Personalisasi PusatTA 2016</a:t>
          </a:r>
          <a:endParaRPr lang="id-ID" dirty="0"/>
        </a:p>
      </dgm:t>
    </dgm:pt>
    <dgm:pt modelId="{4E9393E6-3A7B-4B12-BDF8-6A84A8D47162}" type="parTrans" cxnId="{64FCB521-D7A7-4C48-BF33-B2FB739804AC}">
      <dgm:prSet/>
      <dgm:spPr/>
      <dgm:t>
        <a:bodyPr/>
        <a:lstStyle/>
        <a:p>
          <a:endParaRPr lang="id-ID"/>
        </a:p>
      </dgm:t>
    </dgm:pt>
    <dgm:pt modelId="{EDE53D04-7980-4C5E-B5E9-104EFFB27F2F}" type="sibTrans" cxnId="{64FCB521-D7A7-4C48-BF33-B2FB739804AC}">
      <dgm:prSet/>
      <dgm:spPr/>
      <dgm:t>
        <a:bodyPr/>
        <a:lstStyle/>
        <a:p>
          <a:endParaRPr lang="id-ID"/>
        </a:p>
      </dgm:t>
    </dgm:pt>
    <dgm:pt modelId="{B174B5EF-1DA1-45D0-82D8-C00B5509D077}">
      <dgm:prSet phldrT="[Text]"/>
      <dgm:spPr/>
      <dgm:t>
        <a:bodyPr/>
        <a:lstStyle/>
        <a:p>
          <a:r>
            <a:rPr lang="id-ID" dirty="0" smtClean="0"/>
            <a:t>PCHT Seri II Non Personalisasi Pusat TA 2016</a:t>
          </a:r>
          <a:endParaRPr lang="id-ID" dirty="0"/>
        </a:p>
      </dgm:t>
    </dgm:pt>
    <dgm:pt modelId="{27382896-E5A7-4076-9912-3F800CCF42BA}" type="parTrans" cxnId="{43644E70-2B8B-4AA2-8501-9C85E9C05677}">
      <dgm:prSet/>
      <dgm:spPr/>
      <dgm:t>
        <a:bodyPr/>
        <a:lstStyle/>
        <a:p>
          <a:endParaRPr lang="id-ID"/>
        </a:p>
      </dgm:t>
    </dgm:pt>
    <dgm:pt modelId="{07538EC7-A574-4E48-8974-EAC712B3AA7C}" type="sibTrans" cxnId="{43644E70-2B8B-4AA2-8501-9C85E9C05677}">
      <dgm:prSet/>
      <dgm:spPr/>
      <dgm:t>
        <a:bodyPr/>
        <a:lstStyle/>
        <a:p>
          <a:endParaRPr lang="id-ID"/>
        </a:p>
      </dgm:t>
    </dgm:pt>
    <dgm:pt modelId="{E260C3B4-4BE0-48F7-88EE-1D5E69C07B53}">
      <dgm:prSet phldrT="[Text]"/>
      <dgm:spPr/>
      <dgm:t>
        <a:bodyPr/>
        <a:lstStyle/>
        <a:p>
          <a:r>
            <a:rPr lang="id-ID" dirty="0" smtClean="0"/>
            <a:t>PCHT Seri III Non Personalisasi PusatTA 2016</a:t>
          </a:r>
          <a:endParaRPr lang="id-ID" dirty="0"/>
        </a:p>
      </dgm:t>
    </dgm:pt>
    <dgm:pt modelId="{7C495A2A-57E7-4242-8423-55CCEF392A73}" type="parTrans" cxnId="{505E2231-8301-44C2-A94A-4A7BD6C77385}">
      <dgm:prSet/>
      <dgm:spPr/>
      <dgm:t>
        <a:bodyPr/>
        <a:lstStyle/>
        <a:p>
          <a:endParaRPr lang="id-ID"/>
        </a:p>
      </dgm:t>
    </dgm:pt>
    <dgm:pt modelId="{33940900-2B98-4A56-A457-2DBA8AF94DF9}" type="sibTrans" cxnId="{505E2231-8301-44C2-A94A-4A7BD6C77385}">
      <dgm:prSet/>
      <dgm:spPr/>
      <dgm:t>
        <a:bodyPr/>
        <a:lstStyle/>
        <a:p>
          <a:endParaRPr lang="id-ID"/>
        </a:p>
      </dgm:t>
    </dgm:pt>
    <dgm:pt modelId="{DD297F68-AFFF-42BF-B93D-765CA756FE1E}">
      <dgm:prSet phldrT="[Text]"/>
      <dgm:spPr/>
      <dgm:t>
        <a:bodyPr/>
        <a:lstStyle/>
        <a:p>
          <a:r>
            <a:rPr lang="id-ID" dirty="0" smtClean="0"/>
            <a:t>PCHT Seri I Personalisasi Pusat TA 2016</a:t>
          </a:r>
          <a:endParaRPr lang="id-ID" dirty="0"/>
        </a:p>
      </dgm:t>
    </dgm:pt>
    <dgm:pt modelId="{CCA578C9-3718-4A37-9B33-180A602563EA}" type="parTrans" cxnId="{3F285186-C538-4C66-AADE-6ED1510A484F}">
      <dgm:prSet/>
      <dgm:spPr/>
      <dgm:t>
        <a:bodyPr/>
        <a:lstStyle/>
        <a:p>
          <a:endParaRPr lang="id-ID"/>
        </a:p>
      </dgm:t>
    </dgm:pt>
    <dgm:pt modelId="{A1AC383D-13A7-4E5C-A709-70EC6F085330}" type="sibTrans" cxnId="{3F285186-C538-4C66-AADE-6ED1510A484F}">
      <dgm:prSet/>
      <dgm:spPr/>
      <dgm:t>
        <a:bodyPr/>
        <a:lstStyle/>
        <a:p>
          <a:endParaRPr lang="id-ID"/>
        </a:p>
      </dgm:t>
    </dgm:pt>
    <dgm:pt modelId="{8486454A-54E1-4968-9E2B-8F34863B87C5}">
      <dgm:prSet phldrT="[Text]"/>
      <dgm:spPr/>
      <dgm:t>
        <a:bodyPr/>
        <a:lstStyle/>
        <a:p>
          <a:r>
            <a:rPr lang="id-ID" dirty="0" smtClean="0"/>
            <a:t>PCHT Seri II Personalisasi Pusat TA 2016</a:t>
          </a:r>
          <a:endParaRPr lang="id-ID" dirty="0"/>
        </a:p>
      </dgm:t>
    </dgm:pt>
    <dgm:pt modelId="{6B24B998-5893-4B5A-A140-803781837B32}" type="parTrans" cxnId="{24C7C343-8F44-4F9B-BDA4-69EF1F20A206}">
      <dgm:prSet/>
      <dgm:spPr/>
      <dgm:t>
        <a:bodyPr/>
        <a:lstStyle/>
        <a:p>
          <a:endParaRPr lang="id-ID"/>
        </a:p>
      </dgm:t>
    </dgm:pt>
    <dgm:pt modelId="{F055DFD4-211E-44EC-9B3B-F0D218FFB66B}" type="sibTrans" cxnId="{24C7C343-8F44-4F9B-BDA4-69EF1F20A206}">
      <dgm:prSet/>
      <dgm:spPr/>
      <dgm:t>
        <a:bodyPr/>
        <a:lstStyle/>
        <a:p>
          <a:endParaRPr lang="id-ID"/>
        </a:p>
      </dgm:t>
    </dgm:pt>
    <dgm:pt modelId="{0D144493-9795-4842-85F4-15A39108009B}">
      <dgm:prSet phldrT="[Text]"/>
      <dgm:spPr/>
      <dgm:t>
        <a:bodyPr/>
        <a:lstStyle/>
        <a:p>
          <a:r>
            <a:rPr lang="id-ID" dirty="0" smtClean="0"/>
            <a:t>PCHT Seri III Personalisasi Pusat TA 2016</a:t>
          </a:r>
          <a:endParaRPr lang="id-ID" dirty="0"/>
        </a:p>
      </dgm:t>
    </dgm:pt>
    <dgm:pt modelId="{E537EDA4-927A-4DE1-A56B-F57E6A510D38}" type="parTrans" cxnId="{DA7A2E0E-B379-46A2-AD43-295221362CC4}">
      <dgm:prSet/>
      <dgm:spPr/>
      <dgm:t>
        <a:bodyPr/>
        <a:lstStyle/>
        <a:p>
          <a:endParaRPr lang="id-ID"/>
        </a:p>
      </dgm:t>
    </dgm:pt>
    <dgm:pt modelId="{3C821944-362F-4D70-B1E6-6AE98B669AB0}" type="sibTrans" cxnId="{DA7A2E0E-B379-46A2-AD43-295221362CC4}">
      <dgm:prSet/>
      <dgm:spPr/>
      <dgm:t>
        <a:bodyPr/>
        <a:lstStyle/>
        <a:p>
          <a:endParaRPr lang="id-ID"/>
        </a:p>
      </dgm:t>
    </dgm:pt>
    <dgm:pt modelId="{109841CC-0EC1-4B95-AD35-DCB799872981}" type="pres">
      <dgm:prSet presAssocID="{13D4B34B-2B92-419E-AB47-E12CF96FD725}" presName="Name0" presStyleCnt="0">
        <dgm:presLayoutVars>
          <dgm:resizeHandles/>
        </dgm:presLayoutVars>
      </dgm:prSet>
      <dgm:spPr/>
      <dgm:t>
        <a:bodyPr/>
        <a:lstStyle/>
        <a:p>
          <a:endParaRPr lang="id-ID"/>
        </a:p>
      </dgm:t>
    </dgm:pt>
    <dgm:pt modelId="{44211BFC-29C2-4010-A2B7-B6FDADC67BAE}" type="pres">
      <dgm:prSet presAssocID="{1E7C0A29-AF1F-4E95-8557-CEB1EA2291C5}" presName="text" presStyleLbl="node1" presStyleIdx="0" presStyleCnt="6" custScaleX="4327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9E58DA-459A-4643-8D98-E0BBC768D252}" type="pres">
      <dgm:prSet presAssocID="{EDE53D04-7980-4C5E-B5E9-104EFFB27F2F}" presName="space" presStyleCnt="0"/>
      <dgm:spPr/>
    </dgm:pt>
    <dgm:pt modelId="{8137CCE5-2B33-40D4-85B0-63CE031AB41F}" type="pres">
      <dgm:prSet presAssocID="{B174B5EF-1DA1-45D0-82D8-C00B5509D077}" presName="text" presStyleLbl="node1" presStyleIdx="1" presStyleCnt="6" custScaleX="42333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005049-AFC5-490D-8E0A-1AB7B5AC0DA4}" type="pres">
      <dgm:prSet presAssocID="{07538EC7-A574-4E48-8974-EAC712B3AA7C}" presName="space" presStyleCnt="0"/>
      <dgm:spPr/>
    </dgm:pt>
    <dgm:pt modelId="{7A9C7620-C5B3-4004-9053-987BC754F645}" type="pres">
      <dgm:prSet presAssocID="{E260C3B4-4BE0-48F7-88EE-1D5E69C07B53}" presName="text" presStyleLbl="node1" presStyleIdx="2" presStyleCnt="6" custScaleX="4327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33B2DB-4173-4DA6-BC52-E6EEDF288EDF}" type="pres">
      <dgm:prSet presAssocID="{33940900-2B98-4A56-A457-2DBA8AF94DF9}" presName="space" presStyleCnt="0"/>
      <dgm:spPr/>
    </dgm:pt>
    <dgm:pt modelId="{77944296-372C-4483-AC50-65663047CAE0}" type="pres">
      <dgm:prSet presAssocID="{DD297F68-AFFF-42BF-B93D-765CA756FE1E}" presName="text" presStyleLbl="node1" presStyleIdx="3" presStyleCnt="6" custScaleX="4749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01175A-F6BF-4456-884E-0C6027B478BE}" type="pres">
      <dgm:prSet presAssocID="{A1AC383D-13A7-4E5C-A709-70EC6F085330}" presName="space" presStyleCnt="0"/>
      <dgm:spPr/>
    </dgm:pt>
    <dgm:pt modelId="{D0C2CDDE-8650-4F3E-9A2B-6AFF07600C46}" type="pres">
      <dgm:prSet presAssocID="{8486454A-54E1-4968-9E2B-8F34863B87C5}" presName="text" presStyleLbl="node1" presStyleIdx="4" presStyleCnt="6" custScaleX="46365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F5CCFA-65A5-4457-AA77-6252F7F57D81}" type="pres">
      <dgm:prSet presAssocID="{F055DFD4-211E-44EC-9B3B-F0D218FFB66B}" presName="space" presStyleCnt="0"/>
      <dgm:spPr/>
    </dgm:pt>
    <dgm:pt modelId="{8276913D-2405-4FE5-9231-017B42522E03}" type="pres">
      <dgm:prSet presAssocID="{0D144493-9795-4842-85F4-15A39108009B}" presName="text" presStyleLbl="node1" presStyleIdx="5" presStyleCnt="6" custScaleX="1305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4FCB521-D7A7-4C48-BF33-B2FB739804AC}" srcId="{13D4B34B-2B92-419E-AB47-E12CF96FD725}" destId="{1E7C0A29-AF1F-4E95-8557-CEB1EA2291C5}" srcOrd="0" destOrd="0" parTransId="{4E9393E6-3A7B-4B12-BDF8-6A84A8D47162}" sibTransId="{EDE53D04-7980-4C5E-B5E9-104EFFB27F2F}"/>
    <dgm:cxn modelId="{24C7C343-8F44-4F9B-BDA4-69EF1F20A206}" srcId="{13D4B34B-2B92-419E-AB47-E12CF96FD725}" destId="{8486454A-54E1-4968-9E2B-8F34863B87C5}" srcOrd="4" destOrd="0" parTransId="{6B24B998-5893-4B5A-A140-803781837B32}" sibTransId="{F055DFD4-211E-44EC-9B3B-F0D218FFB66B}"/>
    <dgm:cxn modelId="{90C00A49-F03A-4B20-937C-3771236B8FFB}" type="presOf" srcId="{0D144493-9795-4842-85F4-15A39108009B}" destId="{8276913D-2405-4FE5-9231-017B42522E03}" srcOrd="0" destOrd="0" presId="urn:diagrams.loki3.com/VaryingWidthList"/>
    <dgm:cxn modelId="{3F285186-C538-4C66-AADE-6ED1510A484F}" srcId="{13D4B34B-2B92-419E-AB47-E12CF96FD725}" destId="{DD297F68-AFFF-42BF-B93D-765CA756FE1E}" srcOrd="3" destOrd="0" parTransId="{CCA578C9-3718-4A37-9B33-180A602563EA}" sibTransId="{A1AC383D-13A7-4E5C-A709-70EC6F085330}"/>
    <dgm:cxn modelId="{FBF9E440-3E0B-411A-9922-C83950898460}" type="presOf" srcId="{B174B5EF-1DA1-45D0-82D8-C00B5509D077}" destId="{8137CCE5-2B33-40D4-85B0-63CE031AB41F}" srcOrd="0" destOrd="0" presId="urn:diagrams.loki3.com/VaryingWidthList"/>
    <dgm:cxn modelId="{505E2231-8301-44C2-A94A-4A7BD6C77385}" srcId="{13D4B34B-2B92-419E-AB47-E12CF96FD725}" destId="{E260C3B4-4BE0-48F7-88EE-1D5E69C07B53}" srcOrd="2" destOrd="0" parTransId="{7C495A2A-57E7-4242-8423-55CCEF392A73}" sibTransId="{33940900-2B98-4A56-A457-2DBA8AF94DF9}"/>
    <dgm:cxn modelId="{AE04B75C-AFFD-4619-81CF-E6931297936E}" type="presOf" srcId="{E260C3B4-4BE0-48F7-88EE-1D5E69C07B53}" destId="{7A9C7620-C5B3-4004-9053-987BC754F645}" srcOrd="0" destOrd="0" presId="urn:diagrams.loki3.com/VaryingWidthList"/>
    <dgm:cxn modelId="{4F65E067-416A-481A-A0E9-58627C46D428}" type="presOf" srcId="{DD297F68-AFFF-42BF-B93D-765CA756FE1E}" destId="{77944296-372C-4483-AC50-65663047CAE0}" srcOrd="0" destOrd="0" presId="urn:diagrams.loki3.com/VaryingWidthList"/>
    <dgm:cxn modelId="{BD9FFC22-23C9-4825-9E78-3E8F4893CF97}" type="presOf" srcId="{1E7C0A29-AF1F-4E95-8557-CEB1EA2291C5}" destId="{44211BFC-29C2-4010-A2B7-B6FDADC67BAE}" srcOrd="0" destOrd="0" presId="urn:diagrams.loki3.com/VaryingWidthList"/>
    <dgm:cxn modelId="{F8A3633B-FB6A-4022-AE0E-09E5DB2C5DA8}" type="presOf" srcId="{8486454A-54E1-4968-9E2B-8F34863B87C5}" destId="{D0C2CDDE-8650-4F3E-9A2B-6AFF07600C46}" srcOrd="0" destOrd="0" presId="urn:diagrams.loki3.com/VaryingWidthList"/>
    <dgm:cxn modelId="{43644E70-2B8B-4AA2-8501-9C85E9C05677}" srcId="{13D4B34B-2B92-419E-AB47-E12CF96FD725}" destId="{B174B5EF-1DA1-45D0-82D8-C00B5509D077}" srcOrd="1" destOrd="0" parTransId="{27382896-E5A7-4076-9912-3F800CCF42BA}" sibTransId="{07538EC7-A574-4E48-8974-EAC712B3AA7C}"/>
    <dgm:cxn modelId="{D0946413-6176-4AD5-BE50-4B4DAB3B2A8A}" type="presOf" srcId="{13D4B34B-2B92-419E-AB47-E12CF96FD725}" destId="{109841CC-0EC1-4B95-AD35-DCB799872981}" srcOrd="0" destOrd="0" presId="urn:diagrams.loki3.com/VaryingWidthList"/>
    <dgm:cxn modelId="{DA7A2E0E-B379-46A2-AD43-295221362CC4}" srcId="{13D4B34B-2B92-419E-AB47-E12CF96FD725}" destId="{0D144493-9795-4842-85F4-15A39108009B}" srcOrd="5" destOrd="0" parTransId="{E537EDA4-927A-4DE1-A56B-F57E6A510D38}" sibTransId="{3C821944-362F-4D70-B1E6-6AE98B669AB0}"/>
    <dgm:cxn modelId="{210FD2DF-8F47-4116-A9FC-22731B55AAE8}" type="presParOf" srcId="{109841CC-0EC1-4B95-AD35-DCB799872981}" destId="{44211BFC-29C2-4010-A2B7-B6FDADC67BAE}" srcOrd="0" destOrd="0" presId="urn:diagrams.loki3.com/VaryingWidthList"/>
    <dgm:cxn modelId="{96846B7B-0A38-4E10-9FD4-DA0A3738E2F9}" type="presParOf" srcId="{109841CC-0EC1-4B95-AD35-DCB799872981}" destId="{D59E58DA-459A-4643-8D98-E0BBC768D252}" srcOrd="1" destOrd="0" presId="urn:diagrams.loki3.com/VaryingWidthList"/>
    <dgm:cxn modelId="{C8137D00-3610-455E-9584-18C9F8BAC7A6}" type="presParOf" srcId="{109841CC-0EC1-4B95-AD35-DCB799872981}" destId="{8137CCE5-2B33-40D4-85B0-63CE031AB41F}" srcOrd="2" destOrd="0" presId="urn:diagrams.loki3.com/VaryingWidthList"/>
    <dgm:cxn modelId="{6C9174F9-1C98-4DC3-9A05-ED0AD2F30A88}" type="presParOf" srcId="{109841CC-0EC1-4B95-AD35-DCB799872981}" destId="{7C005049-AFC5-490D-8E0A-1AB7B5AC0DA4}" srcOrd="3" destOrd="0" presId="urn:diagrams.loki3.com/VaryingWidthList"/>
    <dgm:cxn modelId="{6E05C768-6563-4E12-B4F0-9C4B5BFE3269}" type="presParOf" srcId="{109841CC-0EC1-4B95-AD35-DCB799872981}" destId="{7A9C7620-C5B3-4004-9053-987BC754F645}" srcOrd="4" destOrd="0" presId="urn:diagrams.loki3.com/VaryingWidthList"/>
    <dgm:cxn modelId="{156D3366-E9F4-4636-B071-76C8B643465B}" type="presParOf" srcId="{109841CC-0EC1-4B95-AD35-DCB799872981}" destId="{0C33B2DB-4173-4DA6-BC52-E6EEDF288EDF}" srcOrd="5" destOrd="0" presId="urn:diagrams.loki3.com/VaryingWidthList"/>
    <dgm:cxn modelId="{8EA829AA-4293-4A05-9536-FDF6767F413F}" type="presParOf" srcId="{109841CC-0EC1-4B95-AD35-DCB799872981}" destId="{77944296-372C-4483-AC50-65663047CAE0}" srcOrd="6" destOrd="0" presId="urn:diagrams.loki3.com/VaryingWidthList"/>
    <dgm:cxn modelId="{3E9632B4-58C1-4286-94D6-E3BD075088EA}" type="presParOf" srcId="{109841CC-0EC1-4B95-AD35-DCB799872981}" destId="{1F01175A-F6BF-4456-884E-0C6027B478BE}" srcOrd="7" destOrd="0" presId="urn:diagrams.loki3.com/VaryingWidthList"/>
    <dgm:cxn modelId="{69EC8E69-2021-4583-A3FD-777327EF7FD4}" type="presParOf" srcId="{109841CC-0EC1-4B95-AD35-DCB799872981}" destId="{D0C2CDDE-8650-4F3E-9A2B-6AFF07600C46}" srcOrd="8" destOrd="0" presId="urn:diagrams.loki3.com/VaryingWidthList"/>
    <dgm:cxn modelId="{8D3958F2-627F-4029-A189-9D6D07F55DAD}" type="presParOf" srcId="{109841CC-0EC1-4B95-AD35-DCB799872981}" destId="{DDF5CCFA-65A5-4457-AA77-6252F7F57D81}" srcOrd="9" destOrd="0" presId="urn:diagrams.loki3.com/VaryingWidthList"/>
    <dgm:cxn modelId="{8207B7AB-AFD8-4BD1-9162-84FC8FAF3274}" type="presParOf" srcId="{109841CC-0EC1-4B95-AD35-DCB799872981}" destId="{8276913D-2405-4FE5-9231-017B42522E03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32E5D9DD-0E22-4520-9165-C1A7CE1971ED}" type="presOf" srcId="{DF5A0383-7056-47EA-89D2-F443BEE05E5A}" destId="{C5254171-19D8-47D0-9335-CEF4B3346D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D4B34B-2B92-419E-AB47-E12CF96FD72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E7C0A29-AF1F-4E95-8557-CEB1EA2291C5}">
      <dgm:prSet phldrT="[Text]"/>
      <dgm:spPr/>
      <dgm:t>
        <a:bodyPr/>
        <a:lstStyle/>
        <a:p>
          <a:r>
            <a:rPr lang="id-ID" dirty="0" smtClean="0"/>
            <a:t>PCHT Seri I Non Personalisasi Daerah TA 2016</a:t>
          </a:r>
          <a:endParaRPr lang="id-ID" dirty="0"/>
        </a:p>
      </dgm:t>
    </dgm:pt>
    <dgm:pt modelId="{4E9393E6-3A7B-4B12-BDF8-6A84A8D47162}" type="parTrans" cxnId="{64FCB521-D7A7-4C48-BF33-B2FB739804AC}">
      <dgm:prSet/>
      <dgm:spPr/>
      <dgm:t>
        <a:bodyPr/>
        <a:lstStyle/>
        <a:p>
          <a:endParaRPr lang="id-ID"/>
        </a:p>
      </dgm:t>
    </dgm:pt>
    <dgm:pt modelId="{EDE53D04-7980-4C5E-B5E9-104EFFB27F2F}" type="sibTrans" cxnId="{64FCB521-D7A7-4C48-BF33-B2FB739804AC}">
      <dgm:prSet/>
      <dgm:spPr/>
      <dgm:t>
        <a:bodyPr/>
        <a:lstStyle/>
        <a:p>
          <a:endParaRPr lang="id-ID"/>
        </a:p>
      </dgm:t>
    </dgm:pt>
    <dgm:pt modelId="{B174B5EF-1DA1-45D0-82D8-C00B5509D077}">
      <dgm:prSet phldrT="[Text]"/>
      <dgm:spPr/>
      <dgm:t>
        <a:bodyPr/>
        <a:lstStyle/>
        <a:p>
          <a:r>
            <a:rPr lang="id-ID" dirty="0" smtClean="0"/>
            <a:t>PCHT Seri II Non Personalisasi Daerah TA 2016</a:t>
          </a:r>
          <a:endParaRPr lang="id-ID" dirty="0"/>
        </a:p>
      </dgm:t>
    </dgm:pt>
    <dgm:pt modelId="{27382896-E5A7-4076-9912-3F800CCF42BA}" type="parTrans" cxnId="{43644E70-2B8B-4AA2-8501-9C85E9C05677}">
      <dgm:prSet/>
      <dgm:spPr/>
      <dgm:t>
        <a:bodyPr/>
        <a:lstStyle/>
        <a:p>
          <a:endParaRPr lang="id-ID"/>
        </a:p>
      </dgm:t>
    </dgm:pt>
    <dgm:pt modelId="{07538EC7-A574-4E48-8974-EAC712B3AA7C}" type="sibTrans" cxnId="{43644E70-2B8B-4AA2-8501-9C85E9C05677}">
      <dgm:prSet/>
      <dgm:spPr/>
      <dgm:t>
        <a:bodyPr/>
        <a:lstStyle/>
        <a:p>
          <a:endParaRPr lang="id-ID"/>
        </a:p>
      </dgm:t>
    </dgm:pt>
    <dgm:pt modelId="{E260C3B4-4BE0-48F7-88EE-1D5E69C07B53}">
      <dgm:prSet phldrT="[Text]"/>
      <dgm:spPr/>
      <dgm:t>
        <a:bodyPr/>
        <a:lstStyle/>
        <a:p>
          <a:r>
            <a:rPr lang="id-ID" dirty="0" smtClean="0"/>
            <a:t>PCHT Seri III Non Personalisasi Daerah TA 2016</a:t>
          </a:r>
          <a:endParaRPr lang="id-ID" dirty="0"/>
        </a:p>
      </dgm:t>
    </dgm:pt>
    <dgm:pt modelId="{7C495A2A-57E7-4242-8423-55CCEF392A73}" type="parTrans" cxnId="{505E2231-8301-44C2-A94A-4A7BD6C77385}">
      <dgm:prSet/>
      <dgm:spPr/>
      <dgm:t>
        <a:bodyPr/>
        <a:lstStyle/>
        <a:p>
          <a:endParaRPr lang="id-ID"/>
        </a:p>
      </dgm:t>
    </dgm:pt>
    <dgm:pt modelId="{33940900-2B98-4A56-A457-2DBA8AF94DF9}" type="sibTrans" cxnId="{505E2231-8301-44C2-A94A-4A7BD6C77385}">
      <dgm:prSet/>
      <dgm:spPr/>
      <dgm:t>
        <a:bodyPr/>
        <a:lstStyle/>
        <a:p>
          <a:endParaRPr lang="id-ID"/>
        </a:p>
      </dgm:t>
    </dgm:pt>
    <dgm:pt modelId="{DD297F68-AFFF-42BF-B93D-765CA756FE1E}">
      <dgm:prSet phldrT="[Text]"/>
      <dgm:spPr/>
      <dgm:t>
        <a:bodyPr/>
        <a:lstStyle/>
        <a:p>
          <a:r>
            <a:rPr lang="id-ID" dirty="0" smtClean="0"/>
            <a:t>PCHT Seri I Personalisasi Daerah TA 2016</a:t>
          </a:r>
          <a:endParaRPr lang="id-ID" dirty="0"/>
        </a:p>
      </dgm:t>
    </dgm:pt>
    <dgm:pt modelId="{CCA578C9-3718-4A37-9B33-180A602563EA}" type="parTrans" cxnId="{3F285186-C538-4C66-AADE-6ED1510A484F}">
      <dgm:prSet/>
      <dgm:spPr/>
      <dgm:t>
        <a:bodyPr/>
        <a:lstStyle/>
        <a:p>
          <a:endParaRPr lang="id-ID"/>
        </a:p>
      </dgm:t>
    </dgm:pt>
    <dgm:pt modelId="{A1AC383D-13A7-4E5C-A709-70EC6F085330}" type="sibTrans" cxnId="{3F285186-C538-4C66-AADE-6ED1510A484F}">
      <dgm:prSet/>
      <dgm:spPr/>
      <dgm:t>
        <a:bodyPr/>
        <a:lstStyle/>
        <a:p>
          <a:endParaRPr lang="id-ID"/>
        </a:p>
      </dgm:t>
    </dgm:pt>
    <dgm:pt modelId="{8486454A-54E1-4968-9E2B-8F34863B87C5}">
      <dgm:prSet phldrT="[Text]"/>
      <dgm:spPr/>
      <dgm:t>
        <a:bodyPr/>
        <a:lstStyle/>
        <a:p>
          <a:r>
            <a:rPr lang="id-ID" dirty="0" smtClean="0"/>
            <a:t>PCHT Seri II Personalisasi Daerah TA 2016</a:t>
          </a:r>
          <a:endParaRPr lang="id-ID" dirty="0"/>
        </a:p>
      </dgm:t>
    </dgm:pt>
    <dgm:pt modelId="{6B24B998-5893-4B5A-A140-803781837B32}" type="parTrans" cxnId="{24C7C343-8F44-4F9B-BDA4-69EF1F20A206}">
      <dgm:prSet/>
      <dgm:spPr/>
      <dgm:t>
        <a:bodyPr/>
        <a:lstStyle/>
        <a:p>
          <a:endParaRPr lang="id-ID"/>
        </a:p>
      </dgm:t>
    </dgm:pt>
    <dgm:pt modelId="{F055DFD4-211E-44EC-9B3B-F0D218FFB66B}" type="sibTrans" cxnId="{24C7C343-8F44-4F9B-BDA4-69EF1F20A206}">
      <dgm:prSet/>
      <dgm:spPr/>
      <dgm:t>
        <a:bodyPr/>
        <a:lstStyle/>
        <a:p>
          <a:endParaRPr lang="id-ID"/>
        </a:p>
      </dgm:t>
    </dgm:pt>
    <dgm:pt modelId="{0D144493-9795-4842-85F4-15A39108009B}">
      <dgm:prSet phldrT="[Text]"/>
      <dgm:spPr/>
      <dgm:t>
        <a:bodyPr/>
        <a:lstStyle/>
        <a:p>
          <a:r>
            <a:rPr lang="id-ID" dirty="0" smtClean="0"/>
            <a:t>PCHT Seri III Personalisasi Daerah TA 2016</a:t>
          </a:r>
          <a:endParaRPr lang="id-ID" dirty="0"/>
        </a:p>
      </dgm:t>
    </dgm:pt>
    <dgm:pt modelId="{E537EDA4-927A-4DE1-A56B-F57E6A510D38}" type="parTrans" cxnId="{DA7A2E0E-B379-46A2-AD43-295221362CC4}">
      <dgm:prSet/>
      <dgm:spPr/>
      <dgm:t>
        <a:bodyPr/>
        <a:lstStyle/>
        <a:p>
          <a:endParaRPr lang="id-ID"/>
        </a:p>
      </dgm:t>
    </dgm:pt>
    <dgm:pt modelId="{3C821944-362F-4D70-B1E6-6AE98B669AB0}" type="sibTrans" cxnId="{DA7A2E0E-B379-46A2-AD43-295221362CC4}">
      <dgm:prSet/>
      <dgm:spPr/>
      <dgm:t>
        <a:bodyPr/>
        <a:lstStyle/>
        <a:p>
          <a:endParaRPr lang="id-ID"/>
        </a:p>
      </dgm:t>
    </dgm:pt>
    <dgm:pt modelId="{109841CC-0EC1-4B95-AD35-DCB799872981}" type="pres">
      <dgm:prSet presAssocID="{13D4B34B-2B92-419E-AB47-E12CF96FD725}" presName="Name0" presStyleCnt="0">
        <dgm:presLayoutVars>
          <dgm:resizeHandles/>
        </dgm:presLayoutVars>
      </dgm:prSet>
      <dgm:spPr/>
      <dgm:t>
        <a:bodyPr/>
        <a:lstStyle/>
        <a:p>
          <a:endParaRPr lang="id-ID"/>
        </a:p>
      </dgm:t>
    </dgm:pt>
    <dgm:pt modelId="{44211BFC-29C2-4010-A2B7-B6FDADC67BAE}" type="pres">
      <dgm:prSet presAssocID="{1E7C0A29-AF1F-4E95-8557-CEB1EA2291C5}" presName="text" presStyleLbl="node1" presStyleIdx="0" presStyleCnt="6" custScaleX="4327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9E58DA-459A-4643-8D98-E0BBC768D252}" type="pres">
      <dgm:prSet presAssocID="{EDE53D04-7980-4C5E-B5E9-104EFFB27F2F}" presName="space" presStyleCnt="0"/>
      <dgm:spPr/>
    </dgm:pt>
    <dgm:pt modelId="{8137CCE5-2B33-40D4-85B0-63CE031AB41F}" type="pres">
      <dgm:prSet presAssocID="{B174B5EF-1DA1-45D0-82D8-C00B5509D077}" presName="text" presStyleLbl="node1" presStyleIdx="1" presStyleCnt="6" custScaleX="42333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005049-AFC5-490D-8E0A-1AB7B5AC0DA4}" type="pres">
      <dgm:prSet presAssocID="{07538EC7-A574-4E48-8974-EAC712B3AA7C}" presName="space" presStyleCnt="0"/>
      <dgm:spPr/>
    </dgm:pt>
    <dgm:pt modelId="{7A9C7620-C5B3-4004-9053-987BC754F645}" type="pres">
      <dgm:prSet presAssocID="{E260C3B4-4BE0-48F7-88EE-1D5E69C07B53}" presName="text" presStyleLbl="node1" presStyleIdx="2" presStyleCnt="6" custScaleX="4327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33B2DB-4173-4DA6-BC52-E6EEDF288EDF}" type="pres">
      <dgm:prSet presAssocID="{33940900-2B98-4A56-A457-2DBA8AF94DF9}" presName="space" presStyleCnt="0"/>
      <dgm:spPr/>
    </dgm:pt>
    <dgm:pt modelId="{77944296-372C-4483-AC50-65663047CAE0}" type="pres">
      <dgm:prSet presAssocID="{DD297F68-AFFF-42BF-B93D-765CA756FE1E}" presName="text" presStyleLbl="node1" presStyleIdx="3" presStyleCnt="6" custScaleX="4749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01175A-F6BF-4456-884E-0C6027B478BE}" type="pres">
      <dgm:prSet presAssocID="{A1AC383D-13A7-4E5C-A709-70EC6F085330}" presName="space" presStyleCnt="0"/>
      <dgm:spPr/>
    </dgm:pt>
    <dgm:pt modelId="{D0C2CDDE-8650-4F3E-9A2B-6AFF07600C46}" type="pres">
      <dgm:prSet presAssocID="{8486454A-54E1-4968-9E2B-8F34863B87C5}" presName="text" presStyleLbl="node1" presStyleIdx="4" presStyleCnt="6" custScaleX="46365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F5CCFA-65A5-4457-AA77-6252F7F57D81}" type="pres">
      <dgm:prSet presAssocID="{F055DFD4-211E-44EC-9B3B-F0D218FFB66B}" presName="space" presStyleCnt="0"/>
      <dgm:spPr/>
    </dgm:pt>
    <dgm:pt modelId="{8276913D-2405-4FE5-9231-017B42522E03}" type="pres">
      <dgm:prSet presAssocID="{0D144493-9795-4842-85F4-15A39108009B}" presName="text" presStyleLbl="node1" presStyleIdx="5" presStyleCnt="6" custScaleX="1305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987C696-8CDB-4677-9FF2-D94FE989686F}" type="presOf" srcId="{8486454A-54E1-4968-9E2B-8F34863B87C5}" destId="{D0C2CDDE-8650-4F3E-9A2B-6AFF07600C46}" srcOrd="0" destOrd="0" presId="urn:diagrams.loki3.com/VaryingWidthList"/>
    <dgm:cxn modelId="{64FCB521-D7A7-4C48-BF33-B2FB739804AC}" srcId="{13D4B34B-2B92-419E-AB47-E12CF96FD725}" destId="{1E7C0A29-AF1F-4E95-8557-CEB1EA2291C5}" srcOrd="0" destOrd="0" parTransId="{4E9393E6-3A7B-4B12-BDF8-6A84A8D47162}" sibTransId="{EDE53D04-7980-4C5E-B5E9-104EFFB27F2F}"/>
    <dgm:cxn modelId="{BFEE8C87-5D56-4FC6-BF42-B4973A6C4796}" type="presOf" srcId="{13D4B34B-2B92-419E-AB47-E12CF96FD725}" destId="{109841CC-0EC1-4B95-AD35-DCB799872981}" srcOrd="0" destOrd="0" presId="urn:diagrams.loki3.com/VaryingWidthList"/>
    <dgm:cxn modelId="{C13BE8EC-ED40-4249-A20F-DE2CF55B9156}" type="presOf" srcId="{E260C3B4-4BE0-48F7-88EE-1D5E69C07B53}" destId="{7A9C7620-C5B3-4004-9053-987BC754F645}" srcOrd="0" destOrd="0" presId="urn:diagrams.loki3.com/VaryingWidthList"/>
    <dgm:cxn modelId="{24C7C343-8F44-4F9B-BDA4-69EF1F20A206}" srcId="{13D4B34B-2B92-419E-AB47-E12CF96FD725}" destId="{8486454A-54E1-4968-9E2B-8F34863B87C5}" srcOrd="4" destOrd="0" parTransId="{6B24B998-5893-4B5A-A140-803781837B32}" sibTransId="{F055DFD4-211E-44EC-9B3B-F0D218FFB66B}"/>
    <dgm:cxn modelId="{5CEDEF6D-CCD8-476E-BDA8-7F0AAA8CD3F9}" type="presOf" srcId="{DD297F68-AFFF-42BF-B93D-765CA756FE1E}" destId="{77944296-372C-4483-AC50-65663047CAE0}" srcOrd="0" destOrd="0" presId="urn:diagrams.loki3.com/VaryingWidthList"/>
    <dgm:cxn modelId="{3F285186-C538-4C66-AADE-6ED1510A484F}" srcId="{13D4B34B-2B92-419E-AB47-E12CF96FD725}" destId="{DD297F68-AFFF-42BF-B93D-765CA756FE1E}" srcOrd="3" destOrd="0" parTransId="{CCA578C9-3718-4A37-9B33-180A602563EA}" sibTransId="{A1AC383D-13A7-4E5C-A709-70EC6F085330}"/>
    <dgm:cxn modelId="{82DD616C-B737-4CAA-B17A-4F55589A0D36}" type="presOf" srcId="{B174B5EF-1DA1-45D0-82D8-C00B5509D077}" destId="{8137CCE5-2B33-40D4-85B0-63CE031AB41F}" srcOrd="0" destOrd="0" presId="urn:diagrams.loki3.com/VaryingWidthList"/>
    <dgm:cxn modelId="{505E2231-8301-44C2-A94A-4A7BD6C77385}" srcId="{13D4B34B-2B92-419E-AB47-E12CF96FD725}" destId="{E260C3B4-4BE0-48F7-88EE-1D5E69C07B53}" srcOrd="2" destOrd="0" parTransId="{7C495A2A-57E7-4242-8423-55CCEF392A73}" sibTransId="{33940900-2B98-4A56-A457-2DBA8AF94DF9}"/>
    <dgm:cxn modelId="{FF0FEBC7-4CC1-4152-9D10-24EA43EEB5A2}" type="presOf" srcId="{0D144493-9795-4842-85F4-15A39108009B}" destId="{8276913D-2405-4FE5-9231-017B42522E03}" srcOrd="0" destOrd="0" presId="urn:diagrams.loki3.com/VaryingWidthList"/>
    <dgm:cxn modelId="{43644E70-2B8B-4AA2-8501-9C85E9C05677}" srcId="{13D4B34B-2B92-419E-AB47-E12CF96FD725}" destId="{B174B5EF-1DA1-45D0-82D8-C00B5509D077}" srcOrd="1" destOrd="0" parTransId="{27382896-E5A7-4076-9912-3F800CCF42BA}" sibTransId="{07538EC7-A574-4E48-8974-EAC712B3AA7C}"/>
    <dgm:cxn modelId="{EC6098D7-8BDC-4D46-B19F-3D56AB1CA449}" type="presOf" srcId="{1E7C0A29-AF1F-4E95-8557-CEB1EA2291C5}" destId="{44211BFC-29C2-4010-A2B7-B6FDADC67BAE}" srcOrd="0" destOrd="0" presId="urn:diagrams.loki3.com/VaryingWidthList"/>
    <dgm:cxn modelId="{DA7A2E0E-B379-46A2-AD43-295221362CC4}" srcId="{13D4B34B-2B92-419E-AB47-E12CF96FD725}" destId="{0D144493-9795-4842-85F4-15A39108009B}" srcOrd="5" destOrd="0" parTransId="{E537EDA4-927A-4DE1-A56B-F57E6A510D38}" sibTransId="{3C821944-362F-4D70-B1E6-6AE98B669AB0}"/>
    <dgm:cxn modelId="{C0804F39-B15D-48F5-8FCF-D5DD4A4041B7}" type="presParOf" srcId="{109841CC-0EC1-4B95-AD35-DCB799872981}" destId="{44211BFC-29C2-4010-A2B7-B6FDADC67BAE}" srcOrd="0" destOrd="0" presId="urn:diagrams.loki3.com/VaryingWidthList"/>
    <dgm:cxn modelId="{E0FD5989-9AF2-4EE3-A05C-A177F2E25D78}" type="presParOf" srcId="{109841CC-0EC1-4B95-AD35-DCB799872981}" destId="{D59E58DA-459A-4643-8D98-E0BBC768D252}" srcOrd="1" destOrd="0" presId="urn:diagrams.loki3.com/VaryingWidthList"/>
    <dgm:cxn modelId="{ACB1DE79-0878-450F-ADBB-33BEDDC2D89A}" type="presParOf" srcId="{109841CC-0EC1-4B95-AD35-DCB799872981}" destId="{8137CCE5-2B33-40D4-85B0-63CE031AB41F}" srcOrd="2" destOrd="0" presId="urn:diagrams.loki3.com/VaryingWidthList"/>
    <dgm:cxn modelId="{15B8DCEE-E9C2-482C-B8AE-D4F36C9F4F40}" type="presParOf" srcId="{109841CC-0EC1-4B95-AD35-DCB799872981}" destId="{7C005049-AFC5-490D-8E0A-1AB7B5AC0DA4}" srcOrd="3" destOrd="0" presId="urn:diagrams.loki3.com/VaryingWidthList"/>
    <dgm:cxn modelId="{03AFD98A-DEFE-4FD8-ACE8-A9E7A9E9CEAC}" type="presParOf" srcId="{109841CC-0EC1-4B95-AD35-DCB799872981}" destId="{7A9C7620-C5B3-4004-9053-987BC754F645}" srcOrd="4" destOrd="0" presId="urn:diagrams.loki3.com/VaryingWidthList"/>
    <dgm:cxn modelId="{FB5F68FD-48FB-4179-83F3-8465FC888F8F}" type="presParOf" srcId="{109841CC-0EC1-4B95-AD35-DCB799872981}" destId="{0C33B2DB-4173-4DA6-BC52-E6EEDF288EDF}" srcOrd="5" destOrd="0" presId="urn:diagrams.loki3.com/VaryingWidthList"/>
    <dgm:cxn modelId="{0EEDEC7A-44D5-41DB-89CB-7BA78672FCB6}" type="presParOf" srcId="{109841CC-0EC1-4B95-AD35-DCB799872981}" destId="{77944296-372C-4483-AC50-65663047CAE0}" srcOrd="6" destOrd="0" presId="urn:diagrams.loki3.com/VaryingWidthList"/>
    <dgm:cxn modelId="{9430C8D4-0F2A-48FB-8E57-A1FD4F329DC7}" type="presParOf" srcId="{109841CC-0EC1-4B95-AD35-DCB799872981}" destId="{1F01175A-F6BF-4456-884E-0C6027B478BE}" srcOrd="7" destOrd="0" presId="urn:diagrams.loki3.com/VaryingWidthList"/>
    <dgm:cxn modelId="{F98E81C2-8489-436A-A2A2-D872C6E2D308}" type="presParOf" srcId="{109841CC-0EC1-4B95-AD35-DCB799872981}" destId="{D0C2CDDE-8650-4F3E-9A2B-6AFF07600C46}" srcOrd="8" destOrd="0" presId="urn:diagrams.loki3.com/VaryingWidthList"/>
    <dgm:cxn modelId="{A478CEB2-FDF0-40F6-BD86-F20A01B369BA}" type="presParOf" srcId="{109841CC-0EC1-4B95-AD35-DCB799872981}" destId="{DDF5CCFA-65A5-4457-AA77-6252F7F57D81}" srcOrd="9" destOrd="0" presId="urn:diagrams.loki3.com/VaryingWidthList"/>
    <dgm:cxn modelId="{982AB086-D2F6-409A-BB00-58F882B952E8}" type="presParOf" srcId="{109841CC-0EC1-4B95-AD35-DCB799872981}" destId="{8276913D-2405-4FE5-9231-017B42522E03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51EF2E0B-A8FA-4B81-BD7C-BEC57E34D4D3}" type="presOf" srcId="{DF5A0383-7056-47EA-89D2-F443BEE05E5A}" destId="{C5254171-19D8-47D0-9335-CEF4B3346D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D4B34B-2B92-419E-AB47-E12CF96FD72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E7C0A29-AF1F-4E95-8557-CEB1EA2291C5}">
      <dgm:prSet phldrT="[Text]"/>
      <dgm:spPr/>
      <dgm:t>
        <a:bodyPr/>
        <a:lstStyle/>
        <a:p>
          <a:r>
            <a:rPr lang="id-ID" dirty="0" smtClean="0"/>
            <a:t>PCMMEA Non Personalisasi Pusat TA 2016</a:t>
          </a:r>
          <a:endParaRPr lang="id-ID" dirty="0"/>
        </a:p>
      </dgm:t>
    </dgm:pt>
    <dgm:pt modelId="{4E9393E6-3A7B-4B12-BDF8-6A84A8D47162}" type="parTrans" cxnId="{64FCB521-D7A7-4C48-BF33-B2FB739804AC}">
      <dgm:prSet/>
      <dgm:spPr/>
      <dgm:t>
        <a:bodyPr/>
        <a:lstStyle/>
        <a:p>
          <a:endParaRPr lang="id-ID"/>
        </a:p>
      </dgm:t>
    </dgm:pt>
    <dgm:pt modelId="{EDE53D04-7980-4C5E-B5E9-104EFFB27F2F}" type="sibTrans" cxnId="{64FCB521-D7A7-4C48-BF33-B2FB739804AC}">
      <dgm:prSet/>
      <dgm:spPr/>
      <dgm:t>
        <a:bodyPr/>
        <a:lstStyle/>
        <a:p>
          <a:endParaRPr lang="id-ID"/>
        </a:p>
      </dgm:t>
    </dgm:pt>
    <dgm:pt modelId="{B174B5EF-1DA1-45D0-82D8-C00B5509D077}">
      <dgm:prSet phldrT="[Text]"/>
      <dgm:spPr/>
      <dgm:t>
        <a:bodyPr/>
        <a:lstStyle/>
        <a:p>
          <a:r>
            <a:rPr lang="id-ID" dirty="0" smtClean="0"/>
            <a:t>PCMMEA Personalisasi Pusat TA 2016</a:t>
          </a:r>
          <a:endParaRPr lang="id-ID" dirty="0"/>
        </a:p>
      </dgm:t>
    </dgm:pt>
    <dgm:pt modelId="{27382896-E5A7-4076-9912-3F800CCF42BA}" type="parTrans" cxnId="{43644E70-2B8B-4AA2-8501-9C85E9C05677}">
      <dgm:prSet/>
      <dgm:spPr/>
      <dgm:t>
        <a:bodyPr/>
        <a:lstStyle/>
        <a:p>
          <a:endParaRPr lang="id-ID"/>
        </a:p>
      </dgm:t>
    </dgm:pt>
    <dgm:pt modelId="{07538EC7-A574-4E48-8974-EAC712B3AA7C}" type="sibTrans" cxnId="{43644E70-2B8B-4AA2-8501-9C85E9C05677}">
      <dgm:prSet/>
      <dgm:spPr/>
      <dgm:t>
        <a:bodyPr/>
        <a:lstStyle/>
        <a:p>
          <a:endParaRPr lang="id-ID"/>
        </a:p>
      </dgm:t>
    </dgm:pt>
    <dgm:pt modelId="{E260C3B4-4BE0-48F7-88EE-1D5E69C07B53}">
      <dgm:prSet phldrT="[Text]"/>
      <dgm:spPr/>
      <dgm:t>
        <a:bodyPr/>
        <a:lstStyle/>
        <a:p>
          <a:r>
            <a:rPr lang="id-ID" dirty="0" smtClean="0"/>
            <a:t>PCMMEA Non Personalisasi Daerah TA 2016</a:t>
          </a:r>
          <a:endParaRPr lang="id-ID" dirty="0"/>
        </a:p>
      </dgm:t>
    </dgm:pt>
    <dgm:pt modelId="{7C495A2A-57E7-4242-8423-55CCEF392A73}" type="parTrans" cxnId="{505E2231-8301-44C2-A94A-4A7BD6C77385}">
      <dgm:prSet/>
      <dgm:spPr/>
      <dgm:t>
        <a:bodyPr/>
        <a:lstStyle/>
        <a:p>
          <a:endParaRPr lang="id-ID"/>
        </a:p>
      </dgm:t>
    </dgm:pt>
    <dgm:pt modelId="{33940900-2B98-4A56-A457-2DBA8AF94DF9}" type="sibTrans" cxnId="{505E2231-8301-44C2-A94A-4A7BD6C77385}">
      <dgm:prSet/>
      <dgm:spPr/>
      <dgm:t>
        <a:bodyPr/>
        <a:lstStyle/>
        <a:p>
          <a:endParaRPr lang="id-ID"/>
        </a:p>
      </dgm:t>
    </dgm:pt>
    <dgm:pt modelId="{DD297F68-AFFF-42BF-B93D-765CA756FE1E}">
      <dgm:prSet phldrT="[Text]"/>
      <dgm:spPr/>
      <dgm:t>
        <a:bodyPr/>
        <a:lstStyle/>
        <a:p>
          <a:r>
            <a:rPr lang="id-ID" dirty="0" smtClean="0"/>
            <a:t>PCMMEA Personalisasi Daerah TA 2016</a:t>
          </a:r>
          <a:endParaRPr lang="id-ID" dirty="0"/>
        </a:p>
      </dgm:t>
    </dgm:pt>
    <dgm:pt modelId="{CCA578C9-3718-4A37-9B33-180A602563EA}" type="parTrans" cxnId="{3F285186-C538-4C66-AADE-6ED1510A484F}">
      <dgm:prSet/>
      <dgm:spPr/>
      <dgm:t>
        <a:bodyPr/>
        <a:lstStyle/>
        <a:p>
          <a:endParaRPr lang="id-ID"/>
        </a:p>
      </dgm:t>
    </dgm:pt>
    <dgm:pt modelId="{A1AC383D-13A7-4E5C-A709-70EC6F085330}" type="sibTrans" cxnId="{3F285186-C538-4C66-AADE-6ED1510A484F}">
      <dgm:prSet/>
      <dgm:spPr/>
      <dgm:t>
        <a:bodyPr/>
        <a:lstStyle/>
        <a:p>
          <a:endParaRPr lang="id-ID"/>
        </a:p>
      </dgm:t>
    </dgm:pt>
    <dgm:pt modelId="{109841CC-0EC1-4B95-AD35-DCB799872981}" type="pres">
      <dgm:prSet presAssocID="{13D4B34B-2B92-419E-AB47-E12CF96FD725}" presName="Name0" presStyleCnt="0">
        <dgm:presLayoutVars>
          <dgm:resizeHandles/>
        </dgm:presLayoutVars>
      </dgm:prSet>
      <dgm:spPr/>
      <dgm:t>
        <a:bodyPr/>
        <a:lstStyle/>
        <a:p>
          <a:endParaRPr lang="id-ID"/>
        </a:p>
      </dgm:t>
    </dgm:pt>
    <dgm:pt modelId="{44211BFC-29C2-4010-A2B7-B6FDADC67BAE}" type="pres">
      <dgm:prSet presAssocID="{1E7C0A29-AF1F-4E95-8557-CEB1EA2291C5}" presName="text" presStyleLbl="node1" presStyleIdx="0" presStyleCnt="4" custScaleX="4327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9E58DA-459A-4643-8D98-E0BBC768D252}" type="pres">
      <dgm:prSet presAssocID="{EDE53D04-7980-4C5E-B5E9-104EFFB27F2F}" presName="space" presStyleCnt="0"/>
      <dgm:spPr/>
    </dgm:pt>
    <dgm:pt modelId="{8137CCE5-2B33-40D4-85B0-63CE031AB41F}" type="pres">
      <dgm:prSet presAssocID="{B174B5EF-1DA1-45D0-82D8-C00B5509D077}" presName="text" presStyleLbl="node1" presStyleIdx="1" presStyleCnt="4" custScaleX="42333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005049-AFC5-490D-8E0A-1AB7B5AC0DA4}" type="pres">
      <dgm:prSet presAssocID="{07538EC7-A574-4E48-8974-EAC712B3AA7C}" presName="space" presStyleCnt="0"/>
      <dgm:spPr/>
    </dgm:pt>
    <dgm:pt modelId="{7A9C7620-C5B3-4004-9053-987BC754F645}" type="pres">
      <dgm:prSet presAssocID="{E260C3B4-4BE0-48F7-88EE-1D5E69C07B53}" presName="text" presStyleLbl="node1" presStyleIdx="2" presStyleCnt="4" custScaleX="432741" custLinFactNeighborX="56" custLinFactNeighborY="-6053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33B2DB-4173-4DA6-BC52-E6EEDF288EDF}" type="pres">
      <dgm:prSet presAssocID="{33940900-2B98-4A56-A457-2DBA8AF94DF9}" presName="space" presStyleCnt="0"/>
      <dgm:spPr/>
    </dgm:pt>
    <dgm:pt modelId="{77944296-372C-4483-AC50-65663047CAE0}" type="pres">
      <dgm:prSet presAssocID="{DD297F68-AFFF-42BF-B93D-765CA756FE1E}" presName="text" presStyleLbl="node1" presStyleIdx="3" presStyleCnt="4" custScaleX="4749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05E2231-8301-44C2-A94A-4A7BD6C77385}" srcId="{13D4B34B-2B92-419E-AB47-E12CF96FD725}" destId="{E260C3B4-4BE0-48F7-88EE-1D5E69C07B53}" srcOrd="2" destOrd="0" parTransId="{7C495A2A-57E7-4242-8423-55CCEF392A73}" sibTransId="{33940900-2B98-4A56-A457-2DBA8AF94DF9}"/>
    <dgm:cxn modelId="{64FCB521-D7A7-4C48-BF33-B2FB739804AC}" srcId="{13D4B34B-2B92-419E-AB47-E12CF96FD725}" destId="{1E7C0A29-AF1F-4E95-8557-CEB1EA2291C5}" srcOrd="0" destOrd="0" parTransId="{4E9393E6-3A7B-4B12-BDF8-6A84A8D47162}" sibTransId="{EDE53D04-7980-4C5E-B5E9-104EFFB27F2F}"/>
    <dgm:cxn modelId="{077F7217-C6B9-442C-A2FD-105B7BBA424C}" type="presOf" srcId="{B174B5EF-1DA1-45D0-82D8-C00B5509D077}" destId="{8137CCE5-2B33-40D4-85B0-63CE031AB41F}" srcOrd="0" destOrd="0" presId="urn:diagrams.loki3.com/VaryingWidthList"/>
    <dgm:cxn modelId="{D2AAE3EF-2EA5-4778-BA04-434C33F7EDB5}" type="presOf" srcId="{13D4B34B-2B92-419E-AB47-E12CF96FD725}" destId="{109841CC-0EC1-4B95-AD35-DCB799872981}" srcOrd="0" destOrd="0" presId="urn:diagrams.loki3.com/VaryingWidthList"/>
    <dgm:cxn modelId="{80BDD4AB-D467-40FE-B17D-ECF3F84B9EF8}" type="presOf" srcId="{1E7C0A29-AF1F-4E95-8557-CEB1EA2291C5}" destId="{44211BFC-29C2-4010-A2B7-B6FDADC67BAE}" srcOrd="0" destOrd="0" presId="urn:diagrams.loki3.com/VaryingWidthList"/>
    <dgm:cxn modelId="{3F285186-C538-4C66-AADE-6ED1510A484F}" srcId="{13D4B34B-2B92-419E-AB47-E12CF96FD725}" destId="{DD297F68-AFFF-42BF-B93D-765CA756FE1E}" srcOrd="3" destOrd="0" parTransId="{CCA578C9-3718-4A37-9B33-180A602563EA}" sibTransId="{A1AC383D-13A7-4E5C-A709-70EC6F085330}"/>
    <dgm:cxn modelId="{363454EB-8194-4144-AB73-05B3B096A2B8}" type="presOf" srcId="{DD297F68-AFFF-42BF-B93D-765CA756FE1E}" destId="{77944296-372C-4483-AC50-65663047CAE0}" srcOrd="0" destOrd="0" presId="urn:diagrams.loki3.com/VaryingWidthList"/>
    <dgm:cxn modelId="{12C7A1BD-2BA1-42F1-A056-B116C7F71040}" type="presOf" srcId="{E260C3B4-4BE0-48F7-88EE-1D5E69C07B53}" destId="{7A9C7620-C5B3-4004-9053-987BC754F645}" srcOrd="0" destOrd="0" presId="urn:diagrams.loki3.com/VaryingWidthList"/>
    <dgm:cxn modelId="{43644E70-2B8B-4AA2-8501-9C85E9C05677}" srcId="{13D4B34B-2B92-419E-AB47-E12CF96FD725}" destId="{B174B5EF-1DA1-45D0-82D8-C00B5509D077}" srcOrd="1" destOrd="0" parTransId="{27382896-E5A7-4076-9912-3F800CCF42BA}" sibTransId="{07538EC7-A574-4E48-8974-EAC712B3AA7C}"/>
    <dgm:cxn modelId="{B0151969-E354-433B-AD20-24464376667C}" type="presParOf" srcId="{109841CC-0EC1-4B95-AD35-DCB799872981}" destId="{44211BFC-29C2-4010-A2B7-B6FDADC67BAE}" srcOrd="0" destOrd="0" presId="urn:diagrams.loki3.com/VaryingWidthList"/>
    <dgm:cxn modelId="{3EC08930-B412-45E3-8DE5-9F74E4451E36}" type="presParOf" srcId="{109841CC-0EC1-4B95-AD35-DCB799872981}" destId="{D59E58DA-459A-4643-8D98-E0BBC768D252}" srcOrd="1" destOrd="0" presId="urn:diagrams.loki3.com/VaryingWidthList"/>
    <dgm:cxn modelId="{E4E7AEB7-8AAF-462E-A322-920FC771ED27}" type="presParOf" srcId="{109841CC-0EC1-4B95-AD35-DCB799872981}" destId="{8137CCE5-2B33-40D4-85B0-63CE031AB41F}" srcOrd="2" destOrd="0" presId="urn:diagrams.loki3.com/VaryingWidthList"/>
    <dgm:cxn modelId="{D9F29263-99B7-455F-A440-6B86B055B492}" type="presParOf" srcId="{109841CC-0EC1-4B95-AD35-DCB799872981}" destId="{7C005049-AFC5-490D-8E0A-1AB7B5AC0DA4}" srcOrd="3" destOrd="0" presId="urn:diagrams.loki3.com/VaryingWidthList"/>
    <dgm:cxn modelId="{696BC746-DCC1-461E-B0A1-DC741CF848BE}" type="presParOf" srcId="{109841CC-0EC1-4B95-AD35-DCB799872981}" destId="{7A9C7620-C5B3-4004-9053-987BC754F645}" srcOrd="4" destOrd="0" presId="urn:diagrams.loki3.com/VaryingWidthList"/>
    <dgm:cxn modelId="{17900F86-7C39-4243-9482-5C150AC3BC01}" type="presParOf" srcId="{109841CC-0EC1-4B95-AD35-DCB799872981}" destId="{0C33B2DB-4173-4DA6-BC52-E6EEDF288EDF}" srcOrd="5" destOrd="0" presId="urn:diagrams.loki3.com/VaryingWidthList"/>
    <dgm:cxn modelId="{3FF571C6-A837-49F6-A22E-5C0D7027DEBD}" type="presParOf" srcId="{109841CC-0EC1-4B95-AD35-DCB799872981}" destId="{77944296-372C-4483-AC50-65663047CAE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4615C1C-C1F1-4AB1-8B95-FA007BB16548}">
      <dgm:prSet phldrT="[Text]"/>
      <dgm:spPr/>
      <dgm:t>
        <a:bodyPr/>
        <a:lstStyle/>
        <a:p>
          <a:r>
            <a:rPr lang="id-ID" dirty="0" smtClean="0"/>
            <a:t>Pemakaian</a:t>
          </a:r>
          <a:endParaRPr lang="id-ID" dirty="0"/>
        </a:p>
      </dgm:t>
    </dgm:pt>
    <dgm:pt modelId="{36CE6E5A-AC76-4565-83D2-9A9FF942B63B}" type="parTrans" cxnId="{227769CD-3CBA-45B6-8BC1-9B1699F20899}">
      <dgm:prSet/>
      <dgm:spPr/>
      <dgm:t>
        <a:bodyPr/>
        <a:lstStyle/>
        <a:p>
          <a:endParaRPr lang="id-ID"/>
        </a:p>
      </dgm:t>
    </dgm:pt>
    <dgm:pt modelId="{33C231B5-F1C4-4B55-A217-5158BA01A28C}" type="sibTrans" cxnId="{227769CD-3CBA-45B6-8BC1-9B1699F20899}">
      <dgm:prSet/>
      <dgm:spPr/>
      <dgm:t>
        <a:bodyPr/>
        <a:lstStyle/>
        <a:p>
          <a:endParaRPr lang="id-ID"/>
        </a:p>
      </dgm:t>
    </dgm:pt>
    <dgm:pt modelId="{1EC830D3-4C37-414C-BBE8-ED2513175EAF}">
      <dgm:prSet phldrT="[Text]"/>
      <dgm:spPr/>
      <dgm:t>
        <a:bodyPr/>
        <a:lstStyle/>
        <a:p>
          <a:pPr algn="just"/>
          <a:r>
            <a:rPr lang="id-ID" dirty="0" smtClean="0"/>
            <a:t>Pemakaian Pita Cukai adalah proses perpindahan/pengeluaran pita cukai dari kantor pusat maupun satuan kerja kepada vendor/pengguna pita cukai</a:t>
          </a:r>
          <a:endParaRPr lang="id-ID" dirty="0"/>
        </a:p>
      </dgm:t>
    </dgm:pt>
    <dgm:pt modelId="{C209DA3D-67A8-4C19-9E5E-3E7CBAE57C94}" type="parTrans" cxnId="{EE0E8B65-D317-462C-8428-11DC60D813BE}">
      <dgm:prSet/>
      <dgm:spPr/>
      <dgm:t>
        <a:bodyPr/>
        <a:lstStyle/>
        <a:p>
          <a:endParaRPr lang="id-ID"/>
        </a:p>
      </dgm:t>
    </dgm:pt>
    <dgm:pt modelId="{7E2E2026-4325-4F44-8341-0083BD666CD5}" type="sibTrans" cxnId="{EE0E8B65-D317-462C-8428-11DC60D813BE}">
      <dgm:prSet/>
      <dgm:spPr/>
      <dgm:t>
        <a:bodyPr/>
        <a:lstStyle/>
        <a:p>
          <a:endParaRPr lang="id-ID"/>
        </a:p>
      </dgm:t>
    </dgm:pt>
    <dgm:pt modelId="{592711F9-AF65-4B7D-B58C-2D36087B43E2}">
      <dgm:prSet phldrT="[Text]"/>
      <dgm:spPr/>
      <dgm:t>
        <a:bodyPr/>
        <a:lstStyle/>
        <a:p>
          <a:r>
            <a:rPr lang="id-ID" dirty="0" smtClean="0"/>
            <a:t>Transfer Keluar</a:t>
          </a:r>
          <a:endParaRPr lang="id-ID" dirty="0"/>
        </a:p>
      </dgm:t>
    </dgm:pt>
    <dgm:pt modelId="{71B738FB-5F05-48C3-9CF4-6DFEF97623BF}" type="parTrans" cxnId="{B6DF8771-BDAF-4310-9EE0-65CDE6631481}">
      <dgm:prSet/>
      <dgm:spPr/>
      <dgm:t>
        <a:bodyPr/>
        <a:lstStyle/>
        <a:p>
          <a:endParaRPr lang="id-ID"/>
        </a:p>
      </dgm:t>
    </dgm:pt>
    <dgm:pt modelId="{8FC51BB7-02BD-422E-9503-1F8399DD0687}" type="sibTrans" cxnId="{B6DF8771-BDAF-4310-9EE0-65CDE6631481}">
      <dgm:prSet/>
      <dgm:spPr/>
      <dgm:t>
        <a:bodyPr/>
        <a:lstStyle/>
        <a:p>
          <a:endParaRPr lang="id-ID"/>
        </a:p>
      </dgm:t>
    </dgm:pt>
    <dgm:pt modelId="{2C7247F2-EA49-4E43-94D6-BBC06C5B1166}">
      <dgm:prSet phldrT="[Text]"/>
      <dgm:spPr/>
      <dgm:t>
        <a:bodyPr/>
        <a:lstStyle/>
        <a:p>
          <a:pPr algn="just"/>
          <a:r>
            <a:rPr lang="id-ID" dirty="0" smtClean="0"/>
            <a:t>Transfer Keluar adalah proses perpindahan/pengeluaran pita cukai dari kantor pusa ke satuan kerja di lingkungan DJBC atau pengembalian pita cukai dari satuan kerja ke Kantor Pusat DJBC</a:t>
          </a:r>
          <a:endParaRPr lang="id-ID" dirty="0"/>
        </a:p>
      </dgm:t>
    </dgm:pt>
    <dgm:pt modelId="{5C4C95AD-9A25-4982-B74F-DC062E897FDC}" type="parTrans" cxnId="{E0C9F250-6791-42B0-AA50-5D38AFA97E72}">
      <dgm:prSet/>
      <dgm:spPr/>
      <dgm:t>
        <a:bodyPr/>
        <a:lstStyle/>
        <a:p>
          <a:endParaRPr lang="id-ID"/>
        </a:p>
      </dgm:t>
    </dgm:pt>
    <dgm:pt modelId="{2DD6DDDF-0221-4B1E-BE7F-0FEE3052D18C}" type="sibTrans" cxnId="{E0C9F250-6791-42B0-AA50-5D38AFA97E72}">
      <dgm:prSet/>
      <dgm:spPr/>
      <dgm:t>
        <a:bodyPr/>
        <a:lstStyle/>
        <a:p>
          <a:endParaRPr lang="id-ID"/>
        </a:p>
      </dgm:t>
    </dgm:pt>
    <dgm:pt modelId="{CFBFF8C3-BC8A-4ECA-952D-B1F340C34BF9}">
      <dgm:prSet phldrT="[Text]"/>
      <dgm:spPr/>
      <dgm:t>
        <a:bodyPr/>
        <a:lstStyle/>
        <a:p>
          <a:pPr algn="l"/>
          <a:r>
            <a:rPr lang="id-ID" dirty="0" smtClean="0"/>
            <a:t>Dokumen Sumber : SPMB</a:t>
          </a:r>
          <a:r>
            <a:rPr lang="en-US" dirty="0" smtClean="0"/>
            <a:t>, Bon </a:t>
          </a:r>
          <a:r>
            <a:rPr lang="en-US" dirty="0" err="1" smtClean="0"/>
            <a:t>Permintaan</a:t>
          </a:r>
          <a:endParaRPr lang="id-ID" dirty="0"/>
        </a:p>
      </dgm:t>
    </dgm:pt>
    <dgm:pt modelId="{074286B1-F038-4522-A1DD-0F2EB97F02C6}" type="parTrans" cxnId="{0CE48BE8-A4D2-4990-82E0-3433530F3834}">
      <dgm:prSet/>
      <dgm:spPr/>
    </dgm:pt>
    <dgm:pt modelId="{68D517C2-C03A-4D64-8665-4906D538FD2F}" type="sibTrans" cxnId="{0CE48BE8-A4D2-4990-82E0-3433530F3834}">
      <dgm:prSet/>
      <dgm:spPr/>
    </dgm:pt>
    <dgm:pt modelId="{4A8833DF-1480-4D71-9BA3-FEA314F88491}">
      <dgm:prSet phldrT="[Text]"/>
      <dgm:spPr/>
      <dgm:t>
        <a:bodyPr/>
        <a:lstStyle/>
        <a:p>
          <a:pPr algn="l"/>
          <a:r>
            <a:rPr lang="id-ID" dirty="0" smtClean="0"/>
            <a:t>Dokumen Sumber : BA Pengiriman</a:t>
          </a:r>
          <a:endParaRPr lang="id-ID" dirty="0"/>
        </a:p>
      </dgm:t>
    </dgm:pt>
    <dgm:pt modelId="{BA0908FB-D9C1-462F-96DA-87D1A7470FF1}" type="parTrans" cxnId="{F91B4D5A-8603-4827-B7CB-A2AE96326D3A}">
      <dgm:prSet/>
      <dgm:spPr/>
    </dgm:pt>
    <dgm:pt modelId="{D320AE78-8F5D-4823-B40A-C2A6318F1E69}" type="sibTrans" cxnId="{F91B4D5A-8603-4827-B7CB-A2AE96326D3A}">
      <dgm:prSet/>
      <dgm:spPr/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A0F811D-13C1-47FE-AA45-F383A83755AA}" type="pres">
      <dgm:prSet presAssocID="{C4615C1C-C1F1-4AB1-8B95-FA007BB165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B1B227-A6D9-4844-8251-63004305F470}" type="pres">
      <dgm:prSet presAssocID="{C4615C1C-C1F1-4AB1-8B95-FA007BB1654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8198DA-E642-4780-BF00-E54E0A4EB183}" type="pres">
      <dgm:prSet presAssocID="{592711F9-AF65-4B7D-B58C-2D36087B43E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902D9BF-375D-4FD4-98F6-2E9331734786}" type="pres">
      <dgm:prSet presAssocID="{592711F9-AF65-4B7D-B58C-2D36087B43E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A205244-26C4-490D-9CC3-743898FC7F28}" type="presOf" srcId="{4A8833DF-1480-4D71-9BA3-FEA314F88491}" destId="{5902D9BF-375D-4FD4-98F6-2E9331734786}" srcOrd="0" destOrd="1" presId="urn:microsoft.com/office/officeart/2005/8/layout/vList2"/>
    <dgm:cxn modelId="{B6DF8771-BDAF-4310-9EE0-65CDE6631481}" srcId="{DF5A0383-7056-47EA-89D2-F443BEE05E5A}" destId="{592711F9-AF65-4B7D-B58C-2D36087B43E2}" srcOrd="1" destOrd="0" parTransId="{71B738FB-5F05-48C3-9CF4-6DFEF97623BF}" sibTransId="{8FC51BB7-02BD-422E-9503-1F8399DD0687}"/>
    <dgm:cxn modelId="{E494257A-71A6-4214-A1ED-CD6A294230D0}" type="presOf" srcId="{CFBFF8C3-BC8A-4ECA-952D-B1F340C34BF9}" destId="{A9B1B227-A6D9-4844-8251-63004305F470}" srcOrd="0" destOrd="1" presId="urn:microsoft.com/office/officeart/2005/8/layout/vList2"/>
    <dgm:cxn modelId="{C390280A-7E3F-46CC-89F9-65B24D568F08}" type="presOf" srcId="{DF5A0383-7056-47EA-89D2-F443BEE05E5A}" destId="{C5254171-19D8-47D0-9335-CEF4B3346DB8}" srcOrd="0" destOrd="0" presId="urn:microsoft.com/office/officeart/2005/8/layout/vList2"/>
    <dgm:cxn modelId="{78AC7004-3224-4EC3-A075-95A566BF4E63}" type="presOf" srcId="{2C7247F2-EA49-4E43-94D6-BBC06C5B1166}" destId="{5902D9BF-375D-4FD4-98F6-2E9331734786}" srcOrd="0" destOrd="0" presId="urn:microsoft.com/office/officeart/2005/8/layout/vList2"/>
    <dgm:cxn modelId="{227769CD-3CBA-45B6-8BC1-9B1699F20899}" srcId="{DF5A0383-7056-47EA-89D2-F443BEE05E5A}" destId="{C4615C1C-C1F1-4AB1-8B95-FA007BB16548}" srcOrd="0" destOrd="0" parTransId="{36CE6E5A-AC76-4565-83D2-9A9FF942B63B}" sibTransId="{33C231B5-F1C4-4B55-A217-5158BA01A28C}"/>
    <dgm:cxn modelId="{E0C9F250-6791-42B0-AA50-5D38AFA97E72}" srcId="{592711F9-AF65-4B7D-B58C-2D36087B43E2}" destId="{2C7247F2-EA49-4E43-94D6-BBC06C5B1166}" srcOrd="0" destOrd="0" parTransId="{5C4C95AD-9A25-4982-B74F-DC062E897FDC}" sibTransId="{2DD6DDDF-0221-4B1E-BE7F-0FEE3052D18C}"/>
    <dgm:cxn modelId="{21D0E4DB-B109-4CD5-B280-1139DC1D9B47}" type="presOf" srcId="{592711F9-AF65-4B7D-B58C-2D36087B43E2}" destId="{238198DA-E642-4780-BF00-E54E0A4EB183}" srcOrd="0" destOrd="0" presId="urn:microsoft.com/office/officeart/2005/8/layout/vList2"/>
    <dgm:cxn modelId="{F91B4D5A-8603-4827-B7CB-A2AE96326D3A}" srcId="{592711F9-AF65-4B7D-B58C-2D36087B43E2}" destId="{4A8833DF-1480-4D71-9BA3-FEA314F88491}" srcOrd="1" destOrd="0" parTransId="{BA0908FB-D9C1-462F-96DA-87D1A7470FF1}" sibTransId="{D320AE78-8F5D-4823-B40A-C2A6318F1E69}"/>
    <dgm:cxn modelId="{31312BB8-8E0F-47B0-AA15-E0C8FBD18F8A}" type="presOf" srcId="{C4615C1C-C1F1-4AB1-8B95-FA007BB16548}" destId="{CA0F811D-13C1-47FE-AA45-F383A83755AA}" srcOrd="0" destOrd="0" presId="urn:microsoft.com/office/officeart/2005/8/layout/vList2"/>
    <dgm:cxn modelId="{661DD47C-84FE-4605-966B-76F3DDDD2690}" type="presOf" srcId="{1EC830D3-4C37-414C-BBE8-ED2513175EAF}" destId="{A9B1B227-A6D9-4844-8251-63004305F470}" srcOrd="0" destOrd="0" presId="urn:microsoft.com/office/officeart/2005/8/layout/vList2"/>
    <dgm:cxn modelId="{EE0E8B65-D317-462C-8428-11DC60D813BE}" srcId="{C4615C1C-C1F1-4AB1-8B95-FA007BB16548}" destId="{1EC830D3-4C37-414C-BBE8-ED2513175EAF}" srcOrd="0" destOrd="0" parTransId="{C209DA3D-67A8-4C19-9E5E-3E7CBAE57C94}" sibTransId="{7E2E2026-4325-4F44-8341-0083BD666CD5}"/>
    <dgm:cxn modelId="{0CE48BE8-A4D2-4990-82E0-3433530F3834}" srcId="{C4615C1C-C1F1-4AB1-8B95-FA007BB16548}" destId="{CFBFF8C3-BC8A-4ECA-952D-B1F340C34BF9}" srcOrd="1" destOrd="0" parTransId="{074286B1-F038-4522-A1DD-0F2EB97F02C6}" sibTransId="{68D517C2-C03A-4D64-8665-4906D538FD2F}"/>
    <dgm:cxn modelId="{5C1ADD87-952E-4A3E-84CB-80751FD3AC12}" type="presParOf" srcId="{C5254171-19D8-47D0-9335-CEF4B3346DB8}" destId="{CA0F811D-13C1-47FE-AA45-F383A83755AA}" srcOrd="0" destOrd="0" presId="urn:microsoft.com/office/officeart/2005/8/layout/vList2"/>
    <dgm:cxn modelId="{4A7A3F43-338E-4D2B-829F-F35790DFC2D4}" type="presParOf" srcId="{C5254171-19D8-47D0-9335-CEF4B3346DB8}" destId="{A9B1B227-A6D9-4844-8251-63004305F470}" srcOrd="1" destOrd="0" presId="urn:microsoft.com/office/officeart/2005/8/layout/vList2"/>
    <dgm:cxn modelId="{07947C12-CD0E-41DB-9816-F60E9838B441}" type="presParOf" srcId="{C5254171-19D8-47D0-9335-CEF4B3346DB8}" destId="{238198DA-E642-4780-BF00-E54E0A4EB183}" srcOrd="2" destOrd="0" presId="urn:microsoft.com/office/officeart/2005/8/layout/vList2"/>
    <dgm:cxn modelId="{4AA41159-CC9B-44D4-BCA8-90F6E1D0193B}" type="presParOf" srcId="{C5254171-19D8-47D0-9335-CEF4B3346DB8}" destId="{5902D9BF-375D-4FD4-98F6-2E93317347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4615C1C-C1F1-4AB1-8B95-FA007BB16548}">
      <dgm:prSet phldrT="[Text]"/>
      <dgm:spPr/>
      <dgm:t>
        <a:bodyPr/>
        <a:lstStyle/>
        <a:p>
          <a:r>
            <a:rPr lang="id-ID" dirty="0" smtClean="0"/>
            <a:t>Pengusangan</a:t>
          </a:r>
          <a:endParaRPr lang="id-ID" dirty="0"/>
        </a:p>
      </dgm:t>
    </dgm:pt>
    <dgm:pt modelId="{36CE6E5A-AC76-4565-83D2-9A9FF942B63B}" type="parTrans" cxnId="{227769CD-3CBA-45B6-8BC1-9B1699F20899}">
      <dgm:prSet/>
      <dgm:spPr/>
      <dgm:t>
        <a:bodyPr/>
        <a:lstStyle/>
        <a:p>
          <a:endParaRPr lang="id-ID"/>
        </a:p>
      </dgm:t>
    </dgm:pt>
    <dgm:pt modelId="{33C231B5-F1C4-4B55-A217-5158BA01A28C}" type="sibTrans" cxnId="{227769CD-3CBA-45B6-8BC1-9B1699F20899}">
      <dgm:prSet/>
      <dgm:spPr/>
      <dgm:t>
        <a:bodyPr/>
        <a:lstStyle/>
        <a:p>
          <a:endParaRPr lang="id-ID"/>
        </a:p>
      </dgm:t>
    </dgm:pt>
    <dgm:pt modelId="{1EC830D3-4C37-414C-BBE8-ED2513175EAF}">
      <dgm:prSet phldrT="[Text]"/>
      <dgm:spPr/>
      <dgm:t>
        <a:bodyPr/>
        <a:lstStyle/>
        <a:p>
          <a:r>
            <a:rPr lang="id-ID" dirty="0" smtClean="0"/>
            <a:t>Pengusangan adalah proses merubah status SISA PITA CUKAI tahun anggaran berjalan pada aplikasi persediaan menjadi usang pada akhir tahun periode</a:t>
          </a:r>
          <a:endParaRPr lang="id-ID" dirty="0"/>
        </a:p>
      </dgm:t>
    </dgm:pt>
    <dgm:pt modelId="{C209DA3D-67A8-4C19-9E5E-3E7CBAE57C94}" type="parTrans" cxnId="{EE0E8B65-D317-462C-8428-11DC60D813BE}">
      <dgm:prSet/>
      <dgm:spPr/>
      <dgm:t>
        <a:bodyPr/>
        <a:lstStyle/>
        <a:p>
          <a:endParaRPr lang="id-ID"/>
        </a:p>
      </dgm:t>
    </dgm:pt>
    <dgm:pt modelId="{7E2E2026-4325-4F44-8341-0083BD666CD5}" type="sibTrans" cxnId="{EE0E8B65-D317-462C-8428-11DC60D813BE}">
      <dgm:prSet/>
      <dgm:spPr/>
      <dgm:t>
        <a:bodyPr/>
        <a:lstStyle/>
        <a:p>
          <a:endParaRPr lang="id-ID"/>
        </a:p>
      </dgm:t>
    </dgm:pt>
    <dgm:pt modelId="{592711F9-AF65-4B7D-B58C-2D36087B43E2}">
      <dgm:prSet phldrT="[Text]"/>
      <dgm:spPr/>
      <dgm:t>
        <a:bodyPr/>
        <a:lstStyle/>
        <a:p>
          <a:r>
            <a:rPr lang="id-ID" dirty="0" smtClean="0"/>
            <a:t>Opname Fisik</a:t>
          </a:r>
          <a:endParaRPr lang="id-ID" dirty="0"/>
        </a:p>
      </dgm:t>
    </dgm:pt>
    <dgm:pt modelId="{71B738FB-5F05-48C3-9CF4-6DFEF97623BF}" type="parTrans" cxnId="{B6DF8771-BDAF-4310-9EE0-65CDE6631481}">
      <dgm:prSet/>
      <dgm:spPr/>
      <dgm:t>
        <a:bodyPr/>
        <a:lstStyle/>
        <a:p>
          <a:endParaRPr lang="id-ID"/>
        </a:p>
      </dgm:t>
    </dgm:pt>
    <dgm:pt modelId="{8FC51BB7-02BD-422E-9503-1F8399DD0687}" type="sibTrans" cxnId="{B6DF8771-BDAF-4310-9EE0-65CDE6631481}">
      <dgm:prSet/>
      <dgm:spPr/>
      <dgm:t>
        <a:bodyPr/>
        <a:lstStyle/>
        <a:p>
          <a:endParaRPr lang="id-ID"/>
        </a:p>
      </dgm:t>
    </dgm:pt>
    <dgm:pt modelId="{2C7247F2-EA49-4E43-94D6-BBC06C5B1166}">
      <dgm:prSet phldrT="[Text]"/>
      <dgm:spPr/>
      <dgm:t>
        <a:bodyPr/>
        <a:lstStyle/>
        <a:p>
          <a:r>
            <a:rPr lang="id-ID" dirty="0" smtClean="0"/>
            <a:t>Opname Fisik adalah proses inventarisasi fisik atas jumlah pita cukai yang dijadikan dasar pencatatan pada akhir periode</a:t>
          </a:r>
          <a:endParaRPr lang="id-ID" dirty="0"/>
        </a:p>
      </dgm:t>
    </dgm:pt>
    <dgm:pt modelId="{5C4C95AD-9A25-4982-B74F-DC062E897FDC}" type="parTrans" cxnId="{E0C9F250-6791-42B0-AA50-5D38AFA97E72}">
      <dgm:prSet/>
      <dgm:spPr/>
      <dgm:t>
        <a:bodyPr/>
        <a:lstStyle/>
        <a:p>
          <a:endParaRPr lang="id-ID"/>
        </a:p>
      </dgm:t>
    </dgm:pt>
    <dgm:pt modelId="{2DD6DDDF-0221-4B1E-BE7F-0FEE3052D18C}" type="sibTrans" cxnId="{E0C9F250-6791-42B0-AA50-5D38AFA97E72}">
      <dgm:prSet/>
      <dgm:spPr/>
      <dgm:t>
        <a:bodyPr/>
        <a:lstStyle/>
        <a:p>
          <a:endParaRPr lang="id-ID"/>
        </a:p>
      </dgm:t>
    </dgm:pt>
    <dgm:pt modelId="{CFBFF8C3-BC8A-4ECA-952D-B1F340C34BF9}">
      <dgm:prSet phldrT="[Text]"/>
      <dgm:spPr/>
      <dgm:t>
        <a:bodyPr/>
        <a:lstStyle/>
        <a:p>
          <a:r>
            <a:rPr lang="id-ID" dirty="0" smtClean="0"/>
            <a:t>Dokumen Sumber : BA Pengusangan/BA Opname</a:t>
          </a:r>
          <a:endParaRPr lang="id-ID" dirty="0"/>
        </a:p>
      </dgm:t>
    </dgm:pt>
    <dgm:pt modelId="{074286B1-F038-4522-A1DD-0F2EB97F02C6}" type="parTrans" cxnId="{0CE48BE8-A4D2-4990-82E0-3433530F3834}">
      <dgm:prSet/>
      <dgm:spPr/>
    </dgm:pt>
    <dgm:pt modelId="{68D517C2-C03A-4D64-8665-4906D538FD2F}" type="sibTrans" cxnId="{0CE48BE8-A4D2-4990-82E0-3433530F3834}">
      <dgm:prSet/>
      <dgm:spPr/>
    </dgm:pt>
    <dgm:pt modelId="{4A8833DF-1480-4D71-9BA3-FEA314F88491}">
      <dgm:prSet phldrT="[Text]"/>
      <dgm:spPr/>
      <dgm:t>
        <a:bodyPr/>
        <a:lstStyle/>
        <a:p>
          <a:r>
            <a:rPr lang="id-ID" dirty="0" smtClean="0"/>
            <a:t>Dokumen Sumber : BA Stock Opname</a:t>
          </a:r>
          <a:endParaRPr lang="id-ID" dirty="0"/>
        </a:p>
      </dgm:t>
    </dgm:pt>
    <dgm:pt modelId="{BA0908FB-D9C1-462F-96DA-87D1A7470FF1}" type="parTrans" cxnId="{F91B4D5A-8603-4827-B7CB-A2AE96326D3A}">
      <dgm:prSet/>
      <dgm:spPr/>
    </dgm:pt>
    <dgm:pt modelId="{D320AE78-8F5D-4823-B40A-C2A6318F1E69}" type="sibTrans" cxnId="{F91B4D5A-8603-4827-B7CB-A2AE96326D3A}">
      <dgm:prSet/>
      <dgm:spPr/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A0F811D-13C1-47FE-AA45-F383A83755AA}" type="pres">
      <dgm:prSet presAssocID="{C4615C1C-C1F1-4AB1-8B95-FA007BB165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B1B227-A6D9-4844-8251-63004305F470}" type="pres">
      <dgm:prSet presAssocID="{C4615C1C-C1F1-4AB1-8B95-FA007BB1654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8198DA-E642-4780-BF00-E54E0A4EB183}" type="pres">
      <dgm:prSet presAssocID="{592711F9-AF65-4B7D-B58C-2D36087B43E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902D9BF-375D-4FD4-98F6-2E9331734786}" type="pres">
      <dgm:prSet presAssocID="{592711F9-AF65-4B7D-B58C-2D36087B43E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27769CD-3CBA-45B6-8BC1-9B1699F20899}" srcId="{DF5A0383-7056-47EA-89D2-F443BEE05E5A}" destId="{C4615C1C-C1F1-4AB1-8B95-FA007BB16548}" srcOrd="0" destOrd="0" parTransId="{36CE6E5A-AC76-4565-83D2-9A9FF942B63B}" sibTransId="{33C231B5-F1C4-4B55-A217-5158BA01A28C}"/>
    <dgm:cxn modelId="{2E566F26-4829-413C-A601-ACF91ABE0961}" type="presOf" srcId="{592711F9-AF65-4B7D-B58C-2D36087B43E2}" destId="{238198DA-E642-4780-BF00-E54E0A4EB183}" srcOrd="0" destOrd="0" presId="urn:microsoft.com/office/officeart/2005/8/layout/vList2"/>
    <dgm:cxn modelId="{E13B6800-24B5-4513-B4C9-02A70061DF80}" type="presOf" srcId="{1EC830D3-4C37-414C-BBE8-ED2513175EAF}" destId="{A9B1B227-A6D9-4844-8251-63004305F470}" srcOrd="0" destOrd="0" presId="urn:microsoft.com/office/officeart/2005/8/layout/vList2"/>
    <dgm:cxn modelId="{9C2B555E-3F28-4BC3-82FD-FB9D24F265B4}" type="presOf" srcId="{C4615C1C-C1F1-4AB1-8B95-FA007BB16548}" destId="{CA0F811D-13C1-47FE-AA45-F383A83755AA}" srcOrd="0" destOrd="0" presId="urn:microsoft.com/office/officeart/2005/8/layout/vList2"/>
    <dgm:cxn modelId="{1B04C67F-5CF9-406A-8439-6FEBE8A1D55B}" type="presOf" srcId="{DF5A0383-7056-47EA-89D2-F443BEE05E5A}" destId="{C5254171-19D8-47D0-9335-CEF4B3346DB8}" srcOrd="0" destOrd="0" presId="urn:microsoft.com/office/officeart/2005/8/layout/vList2"/>
    <dgm:cxn modelId="{B6DF8771-BDAF-4310-9EE0-65CDE6631481}" srcId="{DF5A0383-7056-47EA-89D2-F443BEE05E5A}" destId="{592711F9-AF65-4B7D-B58C-2D36087B43E2}" srcOrd="1" destOrd="0" parTransId="{71B738FB-5F05-48C3-9CF4-6DFEF97623BF}" sibTransId="{8FC51BB7-02BD-422E-9503-1F8399DD0687}"/>
    <dgm:cxn modelId="{F78C9F8A-3E03-4BE2-AC7F-2FF20B7638E1}" type="presOf" srcId="{CFBFF8C3-BC8A-4ECA-952D-B1F340C34BF9}" destId="{A9B1B227-A6D9-4844-8251-63004305F470}" srcOrd="0" destOrd="1" presId="urn:microsoft.com/office/officeart/2005/8/layout/vList2"/>
    <dgm:cxn modelId="{05BC30D0-0754-430A-9885-661DA2B2F9C8}" type="presOf" srcId="{2C7247F2-EA49-4E43-94D6-BBC06C5B1166}" destId="{5902D9BF-375D-4FD4-98F6-2E9331734786}" srcOrd="0" destOrd="0" presId="urn:microsoft.com/office/officeart/2005/8/layout/vList2"/>
    <dgm:cxn modelId="{D5571888-2571-4E81-8C64-CEAF8FD9B1F1}" type="presOf" srcId="{4A8833DF-1480-4D71-9BA3-FEA314F88491}" destId="{5902D9BF-375D-4FD4-98F6-2E9331734786}" srcOrd="0" destOrd="1" presId="urn:microsoft.com/office/officeart/2005/8/layout/vList2"/>
    <dgm:cxn modelId="{EE0E8B65-D317-462C-8428-11DC60D813BE}" srcId="{C4615C1C-C1F1-4AB1-8B95-FA007BB16548}" destId="{1EC830D3-4C37-414C-BBE8-ED2513175EAF}" srcOrd="0" destOrd="0" parTransId="{C209DA3D-67A8-4C19-9E5E-3E7CBAE57C94}" sibTransId="{7E2E2026-4325-4F44-8341-0083BD666CD5}"/>
    <dgm:cxn modelId="{E0C9F250-6791-42B0-AA50-5D38AFA97E72}" srcId="{592711F9-AF65-4B7D-B58C-2D36087B43E2}" destId="{2C7247F2-EA49-4E43-94D6-BBC06C5B1166}" srcOrd="0" destOrd="0" parTransId="{5C4C95AD-9A25-4982-B74F-DC062E897FDC}" sibTransId="{2DD6DDDF-0221-4B1E-BE7F-0FEE3052D18C}"/>
    <dgm:cxn modelId="{F91B4D5A-8603-4827-B7CB-A2AE96326D3A}" srcId="{592711F9-AF65-4B7D-B58C-2D36087B43E2}" destId="{4A8833DF-1480-4D71-9BA3-FEA314F88491}" srcOrd="1" destOrd="0" parTransId="{BA0908FB-D9C1-462F-96DA-87D1A7470FF1}" sibTransId="{D320AE78-8F5D-4823-B40A-C2A6318F1E69}"/>
    <dgm:cxn modelId="{0CE48BE8-A4D2-4990-82E0-3433530F3834}" srcId="{C4615C1C-C1F1-4AB1-8B95-FA007BB16548}" destId="{CFBFF8C3-BC8A-4ECA-952D-B1F340C34BF9}" srcOrd="1" destOrd="0" parTransId="{074286B1-F038-4522-A1DD-0F2EB97F02C6}" sibTransId="{68D517C2-C03A-4D64-8665-4906D538FD2F}"/>
    <dgm:cxn modelId="{A783C0A4-078C-454B-93B4-D5490D8E0EF1}" type="presParOf" srcId="{C5254171-19D8-47D0-9335-CEF4B3346DB8}" destId="{CA0F811D-13C1-47FE-AA45-F383A83755AA}" srcOrd="0" destOrd="0" presId="urn:microsoft.com/office/officeart/2005/8/layout/vList2"/>
    <dgm:cxn modelId="{B270BCF2-2B89-4839-A3AA-57F97790234F}" type="presParOf" srcId="{C5254171-19D8-47D0-9335-CEF4B3346DB8}" destId="{A9B1B227-A6D9-4844-8251-63004305F470}" srcOrd="1" destOrd="0" presId="urn:microsoft.com/office/officeart/2005/8/layout/vList2"/>
    <dgm:cxn modelId="{E6C2C5B0-E964-4A4E-A5B1-CCB0206821E4}" type="presParOf" srcId="{C5254171-19D8-47D0-9335-CEF4B3346DB8}" destId="{238198DA-E642-4780-BF00-E54E0A4EB183}" srcOrd="2" destOrd="0" presId="urn:microsoft.com/office/officeart/2005/8/layout/vList2"/>
    <dgm:cxn modelId="{D9147311-CFEB-45D6-AF64-671671046B80}" type="presParOf" srcId="{C5254171-19D8-47D0-9335-CEF4B3346DB8}" destId="{5902D9BF-375D-4FD4-98F6-2E93317347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4615C1C-C1F1-4AB1-8B95-FA007BB16548}">
      <dgm:prSet phldrT="[Text]"/>
      <dgm:spPr/>
      <dgm:t>
        <a:bodyPr/>
        <a:lstStyle/>
        <a:p>
          <a:r>
            <a:rPr lang="id-ID" dirty="0" smtClean="0"/>
            <a:t>Pelaporan</a:t>
          </a:r>
          <a:endParaRPr lang="id-ID" dirty="0"/>
        </a:p>
      </dgm:t>
    </dgm:pt>
    <dgm:pt modelId="{36CE6E5A-AC76-4565-83D2-9A9FF942B63B}" type="parTrans" cxnId="{227769CD-3CBA-45B6-8BC1-9B1699F20899}">
      <dgm:prSet/>
      <dgm:spPr/>
      <dgm:t>
        <a:bodyPr/>
        <a:lstStyle/>
        <a:p>
          <a:endParaRPr lang="id-ID"/>
        </a:p>
      </dgm:t>
    </dgm:pt>
    <dgm:pt modelId="{33C231B5-F1C4-4B55-A217-5158BA01A28C}" type="sibTrans" cxnId="{227769CD-3CBA-45B6-8BC1-9B1699F20899}">
      <dgm:prSet/>
      <dgm:spPr/>
      <dgm:t>
        <a:bodyPr/>
        <a:lstStyle/>
        <a:p>
          <a:endParaRPr lang="id-ID"/>
        </a:p>
      </dgm:t>
    </dgm:pt>
    <dgm:pt modelId="{1EC830D3-4C37-414C-BBE8-ED2513175EAF}">
      <dgm:prSet phldrT="[Text]"/>
      <dgm:spPr/>
      <dgm:t>
        <a:bodyPr/>
        <a:lstStyle/>
        <a:p>
          <a:pPr algn="just"/>
          <a:r>
            <a:rPr lang="id-ID" dirty="0" smtClean="0"/>
            <a:t>Pelaporan Atas Persediaan dilakukan setiap bulan</a:t>
          </a:r>
          <a:endParaRPr lang="id-ID" dirty="0"/>
        </a:p>
      </dgm:t>
    </dgm:pt>
    <dgm:pt modelId="{C209DA3D-67A8-4C19-9E5E-3E7CBAE57C94}" type="parTrans" cxnId="{EE0E8B65-D317-462C-8428-11DC60D813BE}">
      <dgm:prSet/>
      <dgm:spPr/>
      <dgm:t>
        <a:bodyPr/>
        <a:lstStyle/>
        <a:p>
          <a:endParaRPr lang="id-ID"/>
        </a:p>
      </dgm:t>
    </dgm:pt>
    <dgm:pt modelId="{7E2E2026-4325-4F44-8341-0083BD666CD5}" type="sibTrans" cxnId="{EE0E8B65-D317-462C-8428-11DC60D813BE}">
      <dgm:prSet/>
      <dgm:spPr/>
      <dgm:t>
        <a:bodyPr/>
        <a:lstStyle/>
        <a:p>
          <a:endParaRPr lang="id-ID"/>
        </a:p>
      </dgm:t>
    </dgm:pt>
    <dgm:pt modelId="{219BFD7E-48BA-4BAD-A367-4C1601DDE815}">
      <dgm:prSet phldrT="[Text]"/>
      <dgm:spPr/>
      <dgm:t>
        <a:bodyPr/>
        <a:lstStyle/>
        <a:p>
          <a:pPr algn="just"/>
          <a:r>
            <a:rPr lang="id-ID" dirty="0" smtClean="0"/>
            <a:t>Operator Persediaan mengirimkan file kirim kepada aplikasi SIMAK-BMN setiap awal bulan berikutnya</a:t>
          </a:r>
          <a:endParaRPr lang="id-ID" dirty="0"/>
        </a:p>
      </dgm:t>
    </dgm:pt>
    <dgm:pt modelId="{F3EC88DC-7425-4CFF-889E-A7FBEEB999DB}" type="parTrans" cxnId="{22C35D59-8A7F-4572-BC47-38D907682F5A}">
      <dgm:prSet/>
      <dgm:spPr/>
      <dgm:t>
        <a:bodyPr/>
        <a:lstStyle/>
        <a:p>
          <a:endParaRPr lang="id-ID"/>
        </a:p>
      </dgm:t>
    </dgm:pt>
    <dgm:pt modelId="{D9219A44-04DB-4680-963F-676E7E017CC2}" type="sibTrans" cxnId="{22C35D59-8A7F-4572-BC47-38D907682F5A}">
      <dgm:prSet/>
      <dgm:spPr/>
      <dgm:t>
        <a:bodyPr/>
        <a:lstStyle/>
        <a:p>
          <a:endParaRPr lang="id-ID"/>
        </a:p>
      </dgm:t>
    </dgm:pt>
    <dgm:pt modelId="{2460C2A9-F0CC-41F0-BC1E-D9426B09BB2D}">
      <dgm:prSet phldrT="[Text]"/>
      <dgm:spPr/>
      <dgm:t>
        <a:bodyPr/>
        <a:lstStyle/>
        <a:p>
          <a:pPr algn="just"/>
          <a:r>
            <a:rPr lang="id-ID" dirty="0" smtClean="0"/>
            <a:t>Transaksi atas persediaan dilakukan setiap terjadinya transaksi, tidak dengan dilakukan resume setiap bulan/minggu</a:t>
          </a:r>
          <a:endParaRPr lang="id-ID" dirty="0"/>
        </a:p>
      </dgm:t>
    </dgm:pt>
    <dgm:pt modelId="{B095EA23-979B-497E-B4F3-0C78042093AD}" type="parTrans" cxnId="{77F01A52-0F89-4BBD-AC42-E03D9B60DE0F}">
      <dgm:prSet/>
      <dgm:spPr/>
      <dgm:t>
        <a:bodyPr/>
        <a:lstStyle/>
        <a:p>
          <a:endParaRPr lang="id-ID"/>
        </a:p>
      </dgm:t>
    </dgm:pt>
    <dgm:pt modelId="{81136321-309E-4029-9D29-AC90E0C77BC2}" type="sibTrans" cxnId="{77F01A52-0F89-4BBD-AC42-E03D9B60DE0F}">
      <dgm:prSet/>
      <dgm:spPr/>
      <dgm:t>
        <a:bodyPr/>
        <a:lstStyle/>
        <a:p>
          <a:endParaRPr lang="id-ID"/>
        </a:p>
      </dgm:t>
    </dgm:pt>
    <dgm:pt modelId="{89A693D6-16E7-4E07-A691-B569ECDFB37B}">
      <dgm:prSet phldrT="[Text]"/>
      <dgm:spPr/>
      <dgm:t>
        <a:bodyPr/>
        <a:lstStyle/>
        <a:p>
          <a:pPr algn="l"/>
          <a:endParaRPr lang="id-ID" dirty="0"/>
        </a:p>
      </dgm:t>
    </dgm:pt>
    <dgm:pt modelId="{689D9959-158A-4778-A726-88DE57B3F307}" type="parTrans" cxnId="{17D093D7-F4CC-4074-A8DD-DDA74AB9385B}">
      <dgm:prSet/>
      <dgm:spPr/>
      <dgm:t>
        <a:bodyPr/>
        <a:lstStyle/>
        <a:p>
          <a:endParaRPr lang="id-ID"/>
        </a:p>
      </dgm:t>
    </dgm:pt>
    <dgm:pt modelId="{1C1BA0EB-3301-431B-BFE6-46346C17A41E}" type="sibTrans" cxnId="{17D093D7-F4CC-4074-A8DD-DDA74AB9385B}">
      <dgm:prSet/>
      <dgm:spPr/>
      <dgm:t>
        <a:bodyPr/>
        <a:lstStyle/>
        <a:p>
          <a:endParaRPr lang="id-ID"/>
        </a:p>
      </dgm:t>
    </dgm:pt>
    <dgm:pt modelId="{3AA98C1C-E282-45E8-8CA1-E7880B2AEED0}">
      <dgm:prSet phldrT="[Text]"/>
      <dgm:spPr/>
      <dgm:t>
        <a:bodyPr/>
        <a:lstStyle/>
        <a:p>
          <a:pPr algn="just"/>
          <a:r>
            <a:rPr lang="id-ID" dirty="0" smtClean="0"/>
            <a:t>Laporan Persediaan merupakan bagian yang tidak terpisahkan dari Laporan Keuangan yang disajikan setiap Semester dan Tahunan</a:t>
          </a:r>
          <a:endParaRPr lang="id-ID" dirty="0"/>
        </a:p>
      </dgm:t>
    </dgm:pt>
    <dgm:pt modelId="{E304135B-E036-4E7D-8EC1-8CE2988B3B7C}" type="parTrans" cxnId="{972E0313-8F67-4DDD-BC23-B6C38F94D0A1}">
      <dgm:prSet/>
      <dgm:spPr/>
      <dgm:t>
        <a:bodyPr/>
        <a:lstStyle/>
        <a:p>
          <a:endParaRPr lang="id-ID"/>
        </a:p>
      </dgm:t>
    </dgm:pt>
    <dgm:pt modelId="{3B136F9C-131F-4E00-B324-BEBBA786604D}" type="sibTrans" cxnId="{972E0313-8F67-4DDD-BC23-B6C38F94D0A1}">
      <dgm:prSet/>
      <dgm:spPr/>
      <dgm:t>
        <a:bodyPr/>
        <a:lstStyle/>
        <a:p>
          <a:endParaRPr lang="id-ID"/>
        </a:p>
      </dgm:t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A0F811D-13C1-47FE-AA45-F383A83755AA}" type="pres">
      <dgm:prSet presAssocID="{C4615C1C-C1F1-4AB1-8B95-FA007BB165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B1B227-A6D9-4844-8251-63004305F470}" type="pres">
      <dgm:prSet presAssocID="{C4615C1C-C1F1-4AB1-8B95-FA007BB1654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27769CD-3CBA-45B6-8BC1-9B1699F20899}" srcId="{DF5A0383-7056-47EA-89D2-F443BEE05E5A}" destId="{C4615C1C-C1F1-4AB1-8B95-FA007BB16548}" srcOrd="0" destOrd="0" parTransId="{36CE6E5A-AC76-4565-83D2-9A9FF942B63B}" sibTransId="{33C231B5-F1C4-4B55-A217-5158BA01A28C}"/>
    <dgm:cxn modelId="{93F5EB92-6BBF-4B40-8383-37A9742A2FFB}" type="presOf" srcId="{1EC830D3-4C37-414C-BBE8-ED2513175EAF}" destId="{A9B1B227-A6D9-4844-8251-63004305F470}" srcOrd="0" destOrd="0" presId="urn:microsoft.com/office/officeart/2005/8/layout/vList2"/>
    <dgm:cxn modelId="{17D093D7-F4CC-4074-A8DD-DDA74AB9385B}" srcId="{C4615C1C-C1F1-4AB1-8B95-FA007BB16548}" destId="{89A693D6-16E7-4E07-A691-B569ECDFB37B}" srcOrd="4" destOrd="0" parTransId="{689D9959-158A-4778-A726-88DE57B3F307}" sibTransId="{1C1BA0EB-3301-431B-BFE6-46346C17A41E}"/>
    <dgm:cxn modelId="{BD5846CF-8C16-43B3-A423-A5A65674FB6C}" type="presOf" srcId="{219BFD7E-48BA-4BAD-A367-4C1601DDE815}" destId="{A9B1B227-A6D9-4844-8251-63004305F470}" srcOrd="0" destOrd="1" presId="urn:microsoft.com/office/officeart/2005/8/layout/vList2"/>
    <dgm:cxn modelId="{77F01A52-0F89-4BBD-AC42-E03D9B60DE0F}" srcId="{C4615C1C-C1F1-4AB1-8B95-FA007BB16548}" destId="{2460C2A9-F0CC-41F0-BC1E-D9426B09BB2D}" srcOrd="2" destOrd="0" parTransId="{B095EA23-979B-497E-B4F3-0C78042093AD}" sibTransId="{81136321-309E-4029-9D29-AC90E0C77BC2}"/>
    <dgm:cxn modelId="{BAB43452-C87B-4224-8E97-17E996F94E2C}" type="presOf" srcId="{3AA98C1C-E282-45E8-8CA1-E7880B2AEED0}" destId="{A9B1B227-A6D9-4844-8251-63004305F470}" srcOrd="0" destOrd="3" presId="urn:microsoft.com/office/officeart/2005/8/layout/vList2"/>
    <dgm:cxn modelId="{C91E550F-0A75-4DFC-A6FA-A4489218D7E9}" type="presOf" srcId="{89A693D6-16E7-4E07-A691-B569ECDFB37B}" destId="{A9B1B227-A6D9-4844-8251-63004305F470}" srcOrd="0" destOrd="4" presId="urn:microsoft.com/office/officeart/2005/8/layout/vList2"/>
    <dgm:cxn modelId="{B0E109E0-8734-4F96-95A5-05B2DD22084A}" type="presOf" srcId="{DF5A0383-7056-47EA-89D2-F443BEE05E5A}" destId="{C5254171-19D8-47D0-9335-CEF4B3346DB8}" srcOrd="0" destOrd="0" presId="urn:microsoft.com/office/officeart/2005/8/layout/vList2"/>
    <dgm:cxn modelId="{22C35D59-8A7F-4572-BC47-38D907682F5A}" srcId="{C4615C1C-C1F1-4AB1-8B95-FA007BB16548}" destId="{219BFD7E-48BA-4BAD-A367-4C1601DDE815}" srcOrd="1" destOrd="0" parTransId="{F3EC88DC-7425-4CFF-889E-A7FBEEB999DB}" sibTransId="{D9219A44-04DB-4680-963F-676E7E017CC2}"/>
    <dgm:cxn modelId="{0D5C859A-9458-4A3B-B377-43B4E4748C58}" type="presOf" srcId="{C4615C1C-C1F1-4AB1-8B95-FA007BB16548}" destId="{CA0F811D-13C1-47FE-AA45-F383A83755AA}" srcOrd="0" destOrd="0" presId="urn:microsoft.com/office/officeart/2005/8/layout/vList2"/>
    <dgm:cxn modelId="{EE0E8B65-D317-462C-8428-11DC60D813BE}" srcId="{C4615C1C-C1F1-4AB1-8B95-FA007BB16548}" destId="{1EC830D3-4C37-414C-BBE8-ED2513175EAF}" srcOrd="0" destOrd="0" parTransId="{C209DA3D-67A8-4C19-9E5E-3E7CBAE57C94}" sibTransId="{7E2E2026-4325-4F44-8341-0083BD666CD5}"/>
    <dgm:cxn modelId="{972E0313-8F67-4DDD-BC23-B6C38F94D0A1}" srcId="{C4615C1C-C1F1-4AB1-8B95-FA007BB16548}" destId="{3AA98C1C-E282-45E8-8CA1-E7880B2AEED0}" srcOrd="3" destOrd="0" parTransId="{E304135B-E036-4E7D-8EC1-8CE2988B3B7C}" sibTransId="{3B136F9C-131F-4E00-B324-BEBBA786604D}"/>
    <dgm:cxn modelId="{61B648A2-721F-4319-9863-4E5C30958A28}" type="presOf" srcId="{2460C2A9-F0CC-41F0-BC1E-D9426B09BB2D}" destId="{A9B1B227-A6D9-4844-8251-63004305F470}" srcOrd="0" destOrd="2" presId="urn:microsoft.com/office/officeart/2005/8/layout/vList2"/>
    <dgm:cxn modelId="{A39F253A-B9A7-4554-A4FB-02710D37941D}" type="presParOf" srcId="{C5254171-19D8-47D0-9335-CEF4B3346DB8}" destId="{CA0F811D-13C1-47FE-AA45-F383A83755AA}" srcOrd="0" destOrd="0" presId="urn:microsoft.com/office/officeart/2005/8/layout/vList2"/>
    <dgm:cxn modelId="{6F83FF8F-7D10-4CFE-A005-F2DAA3470A00}" type="presParOf" srcId="{C5254171-19D8-47D0-9335-CEF4B3346DB8}" destId="{A9B1B227-A6D9-4844-8251-63004305F4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9D1B515-891D-45FD-9F8C-4A361AD78A4B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437711-56C7-469B-AD96-2BDD12D7C2C6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Kantor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Pusat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61F738-E56E-4F56-A140-A942FA8B673D}" type="parTrans" cxnId="{55B9DC5A-A2A6-4618-BA6E-441F6E44AB8A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554612A-844B-4973-80AA-82ABAF872585}" type="sibTrans" cxnId="{55B9DC5A-A2A6-4618-BA6E-441F6E44AB8A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D752F71-2A5D-45D0-80AC-53858E8E874C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Pita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Cukai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E2A03E-6C32-4485-87D8-9CEC7D8D1BDB}" type="parTrans" cxnId="{DCC4356B-4FD9-43CF-87F5-C4C4CCB770CA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918EFF2-43AA-4F47-A4C3-0AB9465331A1}" type="sibTrans" cxnId="{DCC4356B-4FD9-43CF-87F5-C4C4CCB770CA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F6C0B2E-6166-43D1-B383-2BC5B911C260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Amunisi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84DC6FC-077F-4FE5-B54F-CBA5E8E5C8D1}" type="parTrans" cxnId="{019EF013-3217-414E-A56E-6FD562B6A7AA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87CF829-B551-460C-A399-4B567E1A3C46}" type="sibTrans" cxnId="{019EF013-3217-414E-A56E-6FD562B6A7AA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CFD7123-2215-40E5-8218-A478DBD7C664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Makanan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Anjing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DB7371E-0173-42B7-A579-E7AC0C6E7295}" type="parTrans" cxnId="{F37F379F-65BB-4B7A-957E-31A872723C7B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0A04193-9FC7-4609-89D8-02BF47323009}" type="sibTrans" cxnId="{F37F379F-65BB-4B7A-957E-31A872723C7B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DBEA6BD-DA9F-48A4-959C-166C83C1C0BE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ATK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6798F3B-949F-439D-ACCE-0831252C7601}" type="parTrans" cxnId="{4A234D29-E65B-4327-BCB6-C13EB37A1143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91DA0CD-B846-49F7-BE89-E40A66F7D47C}" type="sibTrans" cxnId="{4A234D29-E65B-4327-BCB6-C13EB37A1143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F754B54-1C60-436C-B791-5B8AD382E774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Obat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10C2038-6B62-4016-A839-7932050F05BC}" type="parTrans" cxnId="{1A806922-8025-4827-9FB4-88C26ACA6178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D4380F0-E1CB-4D5E-A428-67210138046D}" type="sibTrans" cxnId="{1A806922-8025-4827-9FB4-88C26ACA6178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88A6EB7-1F6E-4364-A341-E7DD083F99A1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PLD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D572C5D-BBA7-41C1-AC2E-0F1EF1400384}" type="parTrans" cxnId="{250AB7D2-82E0-4730-B0F7-113C3FE238D8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7B6B8D2-BA1E-4111-AB71-D851EF86AFDE}" type="sibTrans" cxnId="{250AB7D2-82E0-4730-B0F7-113C3FE238D8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0970C20-BF35-4E96-9B13-8F40CF0C7464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Cetakan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321A89F-1182-4820-85BF-1DE381683762}" type="parTrans" cxnId="{EA986BCC-93A1-43C5-8633-358C16791827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1D1C806-FD68-4771-933C-68CFE541460D}" type="sibTrans" cxnId="{EA986BCC-93A1-43C5-8633-358C16791827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65FC021-D706-42C5-9E75-2EC81986F8EC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b="1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b="1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Narkotest</a:t>
          </a:r>
          <a:endParaRPr lang="en-US" b="1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F08BDB1-6833-43AA-93D8-3546907B8B8D}" type="parTrans" cxnId="{107192BA-99CA-417E-B354-F2642ADFCAA9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C2CC996-2A7C-4304-A786-5CAA21F4E305}" type="sibTrans" cxnId="{107192BA-99CA-417E-B354-F2642ADFCAA9}">
      <dgm:prSet/>
      <dgm:spPr/>
      <dgm:t>
        <a:bodyPr/>
        <a:lstStyle/>
        <a:p>
          <a:endParaRPr lang="en-US" b="1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C30A2D5-BD23-4726-AA6D-65A541FE9FC2}" type="pres">
      <dgm:prSet presAssocID="{F9D1B515-891D-45FD-9F8C-4A361AD78A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9C717A-EF7F-43B8-939C-A234598A06F0}" type="pres">
      <dgm:prSet presAssocID="{31437711-56C7-469B-AD96-2BDD12D7C2C6}" presName="root1" presStyleCnt="0"/>
      <dgm:spPr/>
    </dgm:pt>
    <dgm:pt modelId="{AC5CDBEF-8DBD-4537-9B99-8823ED6F7F46}" type="pres">
      <dgm:prSet presAssocID="{31437711-56C7-469B-AD96-2BDD12D7C2C6}" presName="LevelOneTextNode" presStyleLbl="node0" presStyleIdx="0" presStyleCnt="1" custAng="5400000" custScaleY="120830" custLinFactX="-175872" custLinFactNeighborX="-200000">
        <dgm:presLayoutVars>
          <dgm:chPref val="3"/>
        </dgm:presLayoutVars>
      </dgm:prSet>
      <dgm:spPr/>
    </dgm:pt>
    <dgm:pt modelId="{1AE9B1F6-365C-48BD-9CED-BEBF29CAF31D}" type="pres">
      <dgm:prSet presAssocID="{31437711-56C7-469B-AD96-2BDD12D7C2C6}" presName="level2hierChild" presStyleCnt="0"/>
      <dgm:spPr/>
    </dgm:pt>
    <dgm:pt modelId="{AB21D72F-4114-4246-828A-DDD73472D010}" type="pres">
      <dgm:prSet presAssocID="{B0E2A03E-6C32-4485-87D8-9CEC7D8D1BDB}" presName="conn2-1" presStyleLbl="parChTrans1D2" presStyleIdx="0" presStyleCnt="8"/>
      <dgm:spPr/>
    </dgm:pt>
    <dgm:pt modelId="{9E2FEB15-6313-4F32-9E02-3C6912457ECB}" type="pres">
      <dgm:prSet presAssocID="{B0E2A03E-6C32-4485-87D8-9CEC7D8D1BDB}" presName="connTx" presStyleLbl="parChTrans1D2" presStyleIdx="0" presStyleCnt="8"/>
      <dgm:spPr/>
    </dgm:pt>
    <dgm:pt modelId="{C1D7D2BD-FC91-40CB-939A-EF92EAEC7679}" type="pres">
      <dgm:prSet presAssocID="{0D752F71-2A5D-45D0-80AC-53858E8E874C}" presName="root2" presStyleCnt="0"/>
      <dgm:spPr/>
    </dgm:pt>
    <dgm:pt modelId="{B7B32A6E-8E3C-4EE7-9E05-4595933C5DBB}" type="pres">
      <dgm:prSet presAssocID="{0D752F71-2A5D-45D0-80AC-53858E8E874C}" presName="LevelTwoTextNode" presStyleLbl="node2" presStyleIdx="0" presStyleCnt="8" custScaleX="160000">
        <dgm:presLayoutVars>
          <dgm:chPref val="3"/>
        </dgm:presLayoutVars>
      </dgm:prSet>
      <dgm:spPr/>
    </dgm:pt>
    <dgm:pt modelId="{B1CEF9DE-646C-4444-8251-13050AF87D80}" type="pres">
      <dgm:prSet presAssocID="{0D752F71-2A5D-45D0-80AC-53858E8E874C}" presName="level3hierChild" presStyleCnt="0"/>
      <dgm:spPr/>
    </dgm:pt>
    <dgm:pt modelId="{084765DC-C197-49C8-9E6A-6D69222B8B3C}" type="pres">
      <dgm:prSet presAssocID="{084DC6FC-077F-4FE5-B54F-CBA5E8E5C8D1}" presName="conn2-1" presStyleLbl="parChTrans1D2" presStyleIdx="1" presStyleCnt="8"/>
      <dgm:spPr/>
    </dgm:pt>
    <dgm:pt modelId="{A0C1DB3E-F9A2-4C9E-A75D-85B3FCE3A1EA}" type="pres">
      <dgm:prSet presAssocID="{084DC6FC-077F-4FE5-B54F-CBA5E8E5C8D1}" presName="connTx" presStyleLbl="parChTrans1D2" presStyleIdx="1" presStyleCnt="8"/>
      <dgm:spPr/>
    </dgm:pt>
    <dgm:pt modelId="{39E856C8-DAF6-4C8C-B478-D5B4F679D1A9}" type="pres">
      <dgm:prSet presAssocID="{0F6C0B2E-6166-43D1-B383-2BC5B911C260}" presName="root2" presStyleCnt="0"/>
      <dgm:spPr/>
    </dgm:pt>
    <dgm:pt modelId="{CBE3CA42-3B23-4CDD-8166-D09410F1BAE3}" type="pres">
      <dgm:prSet presAssocID="{0F6C0B2E-6166-43D1-B383-2BC5B911C260}" presName="LevelTwoTextNode" presStyleLbl="node2" presStyleIdx="1" presStyleCnt="8" custScaleX="160000">
        <dgm:presLayoutVars>
          <dgm:chPref val="3"/>
        </dgm:presLayoutVars>
      </dgm:prSet>
      <dgm:spPr/>
    </dgm:pt>
    <dgm:pt modelId="{81659330-9745-4C0F-8DC2-6FB2433698E7}" type="pres">
      <dgm:prSet presAssocID="{0F6C0B2E-6166-43D1-B383-2BC5B911C260}" presName="level3hierChild" presStyleCnt="0"/>
      <dgm:spPr/>
    </dgm:pt>
    <dgm:pt modelId="{0B81A068-4453-4F43-83D7-84553FFBE19F}" type="pres">
      <dgm:prSet presAssocID="{5DB7371E-0173-42B7-A579-E7AC0C6E7295}" presName="conn2-1" presStyleLbl="parChTrans1D2" presStyleIdx="2" presStyleCnt="8"/>
      <dgm:spPr/>
    </dgm:pt>
    <dgm:pt modelId="{44782FE2-9E3D-45FC-B53F-A8AE857557EE}" type="pres">
      <dgm:prSet presAssocID="{5DB7371E-0173-42B7-A579-E7AC0C6E7295}" presName="connTx" presStyleLbl="parChTrans1D2" presStyleIdx="2" presStyleCnt="8"/>
      <dgm:spPr/>
    </dgm:pt>
    <dgm:pt modelId="{CF83C587-CEFB-4A74-887F-60C52C287A51}" type="pres">
      <dgm:prSet presAssocID="{9CFD7123-2215-40E5-8218-A478DBD7C664}" presName="root2" presStyleCnt="0"/>
      <dgm:spPr/>
    </dgm:pt>
    <dgm:pt modelId="{6BC77D6D-6AD3-4453-85D5-84588CFC45B7}" type="pres">
      <dgm:prSet presAssocID="{9CFD7123-2215-40E5-8218-A478DBD7C664}" presName="LevelTwoTextNode" presStyleLbl="node2" presStyleIdx="2" presStyleCnt="8" custScaleX="160000">
        <dgm:presLayoutVars>
          <dgm:chPref val="3"/>
        </dgm:presLayoutVars>
      </dgm:prSet>
      <dgm:spPr/>
    </dgm:pt>
    <dgm:pt modelId="{4CFE4D6D-2A6E-48FB-A3A7-3F46211C3DFF}" type="pres">
      <dgm:prSet presAssocID="{9CFD7123-2215-40E5-8218-A478DBD7C664}" presName="level3hierChild" presStyleCnt="0"/>
      <dgm:spPr/>
    </dgm:pt>
    <dgm:pt modelId="{F00C5087-6EDC-43F7-A4FA-1EBE1B2FFEAE}" type="pres">
      <dgm:prSet presAssocID="{0F08BDB1-6833-43AA-93D8-3546907B8B8D}" presName="conn2-1" presStyleLbl="parChTrans1D2" presStyleIdx="3" presStyleCnt="8"/>
      <dgm:spPr/>
    </dgm:pt>
    <dgm:pt modelId="{4267C1D9-3F26-42A7-A666-1D605C04A5B4}" type="pres">
      <dgm:prSet presAssocID="{0F08BDB1-6833-43AA-93D8-3546907B8B8D}" presName="connTx" presStyleLbl="parChTrans1D2" presStyleIdx="3" presStyleCnt="8"/>
      <dgm:spPr/>
    </dgm:pt>
    <dgm:pt modelId="{162CFCCB-F999-4AC1-BEED-909E9A8F6E5A}" type="pres">
      <dgm:prSet presAssocID="{265FC021-D706-42C5-9E75-2EC81986F8EC}" presName="root2" presStyleCnt="0"/>
      <dgm:spPr/>
    </dgm:pt>
    <dgm:pt modelId="{F2F36061-669B-4A41-95F7-B4C7FDE7FBC5}" type="pres">
      <dgm:prSet presAssocID="{265FC021-D706-42C5-9E75-2EC81986F8EC}" presName="LevelTwoTextNode" presStyleLbl="node2" presStyleIdx="3" presStyleCnt="8" custScaleX="160000">
        <dgm:presLayoutVars>
          <dgm:chPref val="3"/>
        </dgm:presLayoutVars>
      </dgm:prSet>
      <dgm:spPr/>
    </dgm:pt>
    <dgm:pt modelId="{8341B635-4213-458C-BDB8-6C06196BB56F}" type="pres">
      <dgm:prSet presAssocID="{265FC021-D706-42C5-9E75-2EC81986F8EC}" presName="level3hierChild" presStyleCnt="0"/>
      <dgm:spPr/>
    </dgm:pt>
    <dgm:pt modelId="{A2B8D1F4-0CA5-44D9-870A-FFEC64F0C7B2}" type="pres">
      <dgm:prSet presAssocID="{F6798F3B-949F-439D-ACCE-0831252C7601}" presName="conn2-1" presStyleLbl="parChTrans1D2" presStyleIdx="4" presStyleCnt="8"/>
      <dgm:spPr/>
    </dgm:pt>
    <dgm:pt modelId="{7F4F5769-06FD-4354-913C-E15EB8E0F43A}" type="pres">
      <dgm:prSet presAssocID="{F6798F3B-949F-439D-ACCE-0831252C7601}" presName="connTx" presStyleLbl="parChTrans1D2" presStyleIdx="4" presStyleCnt="8"/>
      <dgm:spPr/>
    </dgm:pt>
    <dgm:pt modelId="{E308147E-3CCE-4E48-A62D-D2A3245E21DB}" type="pres">
      <dgm:prSet presAssocID="{DDBEA6BD-DA9F-48A4-959C-166C83C1C0BE}" presName="root2" presStyleCnt="0"/>
      <dgm:spPr/>
    </dgm:pt>
    <dgm:pt modelId="{849DDF8A-EA58-4184-91A6-6066D61A48A1}" type="pres">
      <dgm:prSet presAssocID="{DDBEA6BD-DA9F-48A4-959C-166C83C1C0BE}" presName="LevelTwoTextNode" presStyleLbl="node2" presStyleIdx="4" presStyleCnt="8" custScaleX="160000">
        <dgm:presLayoutVars>
          <dgm:chPref val="3"/>
        </dgm:presLayoutVars>
      </dgm:prSet>
      <dgm:spPr/>
    </dgm:pt>
    <dgm:pt modelId="{5D4D5E66-C127-4E0E-A768-B8C14881EFB4}" type="pres">
      <dgm:prSet presAssocID="{DDBEA6BD-DA9F-48A4-959C-166C83C1C0BE}" presName="level3hierChild" presStyleCnt="0"/>
      <dgm:spPr/>
    </dgm:pt>
    <dgm:pt modelId="{F81620C9-8AA0-4519-A1E8-D0308335A68C}" type="pres">
      <dgm:prSet presAssocID="{3321A89F-1182-4820-85BF-1DE381683762}" presName="conn2-1" presStyleLbl="parChTrans1D2" presStyleIdx="5" presStyleCnt="8"/>
      <dgm:spPr/>
    </dgm:pt>
    <dgm:pt modelId="{F086AE17-75A5-4E40-97BD-5CE6D19CAD2D}" type="pres">
      <dgm:prSet presAssocID="{3321A89F-1182-4820-85BF-1DE381683762}" presName="connTx" presStyleLbl="parChTrans1D2" presStyleIdx="5" presStyleCnt="8"/>
      <dgm:spPr/>
    </dgm:pt>
    <dgm:pt modelId="{C699AAA6-9154-47D0-B964-26EA5CA0F9AD}" type="pres">
      <dgm:prSet presAssocID="{70970C20-BF35-4E96-9B13-8F40CF0C7464}" presName="root2" presStyleCnt="0"/>
      <dgm:spPr/>
    </dgm:pt>
    <dgm:pt modelId="{DACD99B9-D7F6-4D44-9A5C-8E4C3D0E2D28}" type="pres">
      <dgm:prSet presAssocID="{70970C20-BF35-4E96-9B13-8F40CF0C7464}" presName="LevelTwoTextNode" presStyleLbl="node2" presStyleIdx="5" presStyleCnt="8" custScaleX="160000">
        <dgm:presLayoutVars>
          <dgm:chPref val="3"/>
        </dgm:presLayoutVars>
      </dgm:prSet>
      <dgm:spPr/>
    </dgm:pt>
    <dgm:pt modelId="{5964150F-F9DC-4AD2-A33F-E96165D721EB}" type="pres">
      <dgm:prSet presAssocID="{70970C20-BF35-4E96-9B13-8F40CF0C7464}" presName="level3hierChild" presStyleCnt="0"/>
      <dgm:spPr/>
    </dgm:pt>
    <dgm:pt modelId="{13170C59-ABCA-4DCA-AE2B-48DA092A6085}" type="pres">
      <dgm:prSet presAssocID="{A10C2038-6B62-4016-A839-7932050F05BC}" presName="conn2-1" presStyleLbl="parChTrans1D2" presStyleIdx="6" presStyleCnt="8"/>
      <dgm:spPr/>
    </dgm:pt>
    <dgm:pt modelId="{AADF51FC-875D-4AAB-B37D-F1D4FFC3D13F}" type="pres">
      <dgm:prSet presAssocID="{A10C2038-6B62-4016-A839-7932050F05BC}" presName="connTx" presStyleLbl="parChTrans1D2" presStyleIdx="6" presStyleCnt="8"/>
      <dgm:spPr/>
    </dgm:pt>
    <dgm:pt modelId="{E9818A7B-DC8E-4885-AFD7-E0EF53ED83B0}" type="pres">
      <dgm:prSet presAssocID="{AF754B54-1C60-436C-B791-5B8AD382E774}" presName="root2" presStyleCnt="0"/>
      <dgm:spPr/>
    </dgm:pt>
    <dgm:pt modelId="{3D1C1CE3-93E4-4C04-BC58-91276D25BC69}" type="pres">
      <dgm:prSet presAssocID="{AF754B54-1C60-436C-B791-5B8AD382E774}" presName="LevelTwoTextNode" presStyleLbl="node2" presStyleIdx="6" presStyleCnt="8" custScaleX="160000">
        <dgm:presLayoutVars>
          <dgm:chPref val="3"/>
        </dgm:presLayoutVars>
      </dgm:prSet>
      <dgm:spPr/>
    </dgm:pt>
    <dgm:pt modelId="{1E52B186-E133-4845-8BC4-4CBF38EBA510}" type="pres">
      <dgm:prSet presAssocID="{AF754B54-1C60-436C-B791-5B8AD382E774}" presName="level3hierChild" presStyleCnt="0"/>
      <dgm:spPr/>
    </dgm:pt>
    <dgm:pt modelId="{F204D4F0-E80A-42C5-8A4C-FA3E6F7913A9}" type="pres">
      <dgm:prSet presAssocID="{CD572C5D-BBA7-41C1-AC2E-0F1EF1400384}" presName="conn2-1" presStyleLbl="parChTrans1D2" presStyleIdx="7" presStyleCnt="8"/>
      <dgm:spPr/>
    </dgm:pt>
    <dgm:pt modelId="{B9462D8D-EA87-488A-A428-140AE3528048}" type="pres">
      <dgm:prSet presAssocID="{CD572C5D-BBA7-41C1-AC2E-0F1EF1400384}" presName="connTx" presStyleLbl="parChTrans1D2" presStyleIdx="7" presStyleCnt="8"/>
      <dgm:spPr/>
    </dgm:pt>
    <dgm:pt modelId="{8F7E27E0-DECF-4C59-A84A-5BE890CC08D7}" type="pres">
      <dgm:prSet presAssocID="{988A6EB7-1F6E-4364-A341-E7DD083F99A1}" presName="root2" presStyleCnt="0"/>
      <dgm:spPr/>
    </dgm:pt>
    <dgm:pt modelId="{88344BC9-7C99-4846-96B7-B6D44F1A5ABD}" type="pres">
      <dgm:prSet presAssocID="{988A6EB7-1F6E-4364-A341-E7DD083F99A1}" presName="LevelTwoTextNode" presStyleLbl="node2" presStyleIdx="7" presStyleCnt="8" custScaleX="160000">
        <dgm:presLayoutVars>
          <dgm:chPref val="3"/>
        </dgm:presLayoutVars>
      </dgm:prSet>
      <dgm:spPr/>
    </dgm:pt>
    <dgm:pt modelId="{B35BF91D-A231-4577-B4B2-11D6C361941D}" type="pres">
      <dgm:prSet presAssocID="{988A6EB7-1F6E-4364-A341-E7DD083F99A1}" presName="level3hierChild" presStyleCnt="0"/>
      <dgm:spPr/>
    </dgm:pt>
  </dgm:ptLst>
  <dgm:cxnLst>
    <dgm:cxn modelId="{C5DEAD79-96F8-4EC7-B538-9A5FFA289620}" type="presOf" srcId="{AF754B54-1C60-436C-B791-5B8AD382E774}" destId="{3D1C1CE3-93E4-4C04-BC58-91276D25BC69}" srcOrd="0" destOrd="0" presId="urn:microsoft.com/office/officeart/2008/layout/HorizontalMultiLevelHierarchy"/>
    <dgm:cxn modelId="{17DBEEC8-3FFC-4F83-9F70-A8016E3A2F1C}" type="presOf" srcId="{F6798F3B-949F-439D-ACCE-0831252C7601}" destId="{A2B8D1F4-0CA5-44D9-870A-FFEC64F0C7B2}" srcOrd="0" destOrd="0" presId="urn:microsoft.com/office/officeart/2008/layout/HorizontalMultiLevelHierarchy"/>
    <dgm:cxn modelId="{2D9AFD5F-3490-4883-9E27-5C7C6656AC52}" type="presOf" srcId="{CD572C5D-BBA7-41C1-AC2E-0F1EF1400384}" destId="{F204D4F0-E80A-42C5-8A4C-FA3E6F7913A9}" srcOrd="0" destOrd="0" presId="urn:microsoft.com/office/officeart/2008/layout/HorizontalMultiLevelHierarchy"/>
    <dgm:cxn modelId="{250AB7D2-82E0-4730-B0F7-113C3FE238D8}" srcId="{31437711-56C7-469B-AD96-2BDD12D7C2C6}" destId="{988A6EB7-1F6E-4364-A341-E7DD083F99A1}" srcOrd="7" destOrd="0" parTransId="{CD572C5D-BBA7-41C1-AC2E-0F1EF1400384}" sibTransId="{07B6B8D2-BA1E-4111-AB71-D851EF86AFDE}"/>
    <dgm:cxn modelId="{DCC4356B-4FD9-43CF-87F5-C4C4CCB770CA}" srcId="{31437711-56C7-469B-AD96-2BDD12D7C2C6}" destId="{0D752F71-2A5D-45D0-80AC-53858E8E874C}" srcOrd="0" destOrd="0" parTransId="{B0E2A03E-6C32-4485-87D8-9CEC7D8D1BDB}" sibTransId="{1918EFF2-43AA-4F47-A4C3-0AB9465331A1}"/>
    <dgm:cxn modelId="{D3F3F11F-3692-464D-B04C-397FD01869F6}" type="presOf" srcId="{084DC6FC-077F-4FE5-B54F-CBA5E8E5C8D1}" destId="{A0C1DB3E-F9A2-4C9E-A75D-85B3FCE3A1EA}" srcOrd="1" destOrd="0" presId="urn:microsoft.com/office/officeart/2008/layout/HorizontalMultiLevelHierarchy"/>
    <dgm:cxn modelId="{4C0BDA05-AA7E-4519-8EBC-E3DF06E52CA1}" type="presOf" srcId="{0F08BDB1-6833-43AA-93D8-3546907B8B8D}" destId="{4267C1D9-3F26-42A7-A666-1D605C04A5B4}" srcOrd="1" destOrd="0" presId="urn:microsoft.com/office/officeart/2008/layout/HorizontalMultiLevelHierarchy"/>
    <dgm:cxn modelId="{DF6B7F68-5C3A-433D-9720-2D78797002EA}" type="presOf" srcId="{A10C2038-6B62-4016-A839-7932050F05BC}" destId="{AADF51FC-875D-4AAB-B37D-F1D4FFC3D13F}" srcOrd="1" destOrd="0" presId="urn:microsoft.com/office/officeart/2008/layout/HorizontalMultiLevelHierarchy"/>
    <dgm:cxn modelId="{4F4C4541-EDF3-4504-ABCA-5292844E0C42}" type="presOf" srcId="{F6798F3B-949F-439D-ACCE-0831252C7601}" destId="{7F4F5769-06FD-4354-913C-E15EB8E0F43A}" srcOrd="1" destOrd="0" presId="urn:microsoft.com/office/officeart/2008/layout/HorizontalMultiLevelHierarchy"/>
    <dgm:cxn modelId="{30A6BF0F-8F27-4EA4-9CA4-770065FD6CBF}" type="presOf" srcId="{F9D1B515-891D-45FD-9F8C-4A361AD78A4B}" destId="{9C30A2D5-BD23-4726-AA6D-65A541FE9FC2}" srcOrd="0" destOrd="0" presId="urn:microsoft.com/office/officeart/2008/layout/HorizontalMultiLevelHierarchy"/>
    <dgm:cxn modelId="{2E363E7C-97AB-4956-A872-76587899AE40}" type="presOf" srcId="{DDBEA6BD-DA9F-48A4-959C-166C83C1C0BE}" destId="{849DDF8A-EA58-4184-91A6-6066D61A48A1}" srcOrd="0" destOrd="0" presId="urn:microsoft.com/office/officeart/2008/layout/HorizontalMultiLevelHierarchy"/>
    <dgm:cxn modelId="{3269C52B-38F5-4E69-8D82-D072CB409399}" type="presOf" srcId="{CD572C5D-BBA7-41C1-AC2E-0F1EF1400384}" destId="{B9462D8D-EA87-488A-A428-140AE3528048}" srcOrd="1" destOrd="0" presId="urn:microsoft.com/office/officeart/2008/layout/HorizontalMultiLevelHierarchy"/>
    <dgm:cxn modelId="{AB2CAC1B-176B-46CD-9AA7-3A41A8A411BE}" type="presOf" srcId="{31437711-56C7-469B-AD96-2BDD12D7C2C6}" destId="{AC5CDBEF-8DBD-4537-9B99-8823ED6F7F46}" srcOrd="0" destOrd="0" presId="urn:microsoft.com/office/officeart/2008/layout/HorizontalMultiLevelHierarchy"/>
    <dgm:cxn modelId="{13613339-2523-41CB-BA01-541D4FF594E8}" type="presOf" srcId="{B0E2A03E-6C32-4485-87D8-9CEC7D8D1BDB}" destId="{9E2FEB15-6313-4F32-9E02-3C6912457ECB}" srcOrd="1" destOrd="0" presId="urn:microsoft.com/office/officeart/2008/layout/HorizontalMultiLevelHierarchy"/>
    <dgm:cxn modelId="{107192BA-99CA-417E-B354-F2642ADFCAA9}" srcId="{31437711-56C7-469B-AD96-2BDD12D7C2C6}" destId="{265FC021-D706-42C5-9E75-2EC81986F8EC}" srcOrd="3" destOrd="0" parTransId="{0F08BDB1-6833-43AA-93D8-3546907B8B8D}" sibTransId="{4C2CC996-2A7C-4304-A786-5CAA21F4E305}"/>
    <dgm:cxn modelId="{ECDD40C3-1619-4A9C-BA75-0B7695E231E1}" type="presOf" srcId="{988A6EB7-1F6E-4364-A341-E7DD083F99A1}" destId="{88344BC9-7C99-4846-96B7-B6D44F1A5ABD}" srcOrd="0" destOrd="0" presId="urn:microsoft.com/office/officeart/2008/layout/HorizontalMultiLevelHierarchy"/>
    <dgm:cxn modelId="{1A806922-8025-4827-9FB4-88C26ACA6178}" srcId="{31437711-56C7-469B-AD96-2BDD12D7C2C6}" destId="{AF754B54-1C60-436C-B791-5B8AD382E774}" srcOrd="6" destOrd="0" parTransId="{A10C2038-6B62-4016-A839-7932050F05BC}" sibTransId="{3D4380F0-E1CB-4D5E-A428-67210138046D}"/>
    <dgm:cxn modelId="{E18008F8-8A4A-476F-83AF-F98E957FA71F}" type="presOf" srcId="{265FC021-D706-42C5-9E75-2EC81986F8EC}" destId="{F2F36061-669B-4A41-95F7-B4C7FDE7FBC5}" srcOrd="0" destOrd="0" presId="urn:microsoft.com/office/officeart/2008/layout/HorizontalMultiLevelHierarchy"/>
    <dgm:cxn modelId="{F8145F71-3C09-477D-9054-57B00B004ABB}" type="presOf" srcId="{9CFD7123-2215-40E5-8218-A478DBD7C664}" destId="{6BC77D6D-6AD3-4453-85D5-84588CFC45B7}" srcOrd="0" destOrd="0" presId="urn:microsoft.com/office/officeart/2008/layout/HorizontalMultiLevelHierarchy"/>
    <dgm:cxn modelId="{368016BB-833F-49A0-A3D4-C6D72D0BED27}" type="presOf" srcId="{0F6C0B2E-6166-43D1-B383-2BC5B911C260}" destId="{CBE3CA42-3B23-4CDD-8166-D09410F1BAE3}" srcOrd="0" destOrd="0" presId="urn:microsoft.com/office/officeart/2008/layout/HorizontalMultiLevelHierarchy"/>
    <dgm:cxn modelId="{4599F9E3-A43E-4737-AEEB-17B6A4FC7574}" type="presOf" srcId="{5DB7371E-0173-42B7-A579-E7AC0C6E7295}" destId="{44782FE2-9E3D-45FC-B53F-A8AE857557EE}" srcOrd="1" destOrd="0" presId="urn:microsoft.com/office/officeart/2008/layout/HorizontalMultiLevelHierarchy"/>
    <dgm:cxn modelId="{EF204B6A-86BE-4ED2-AE3A-D2CC93AC954F}" type="presOf" srcId="{0F08BDB1-6833-43AA-93D8-3546907B8B8D}" destId="{F00C5087-6EDC-43F7-A4FA-1EBE1B2FFEAE}" srcOrd="0" destOrd="0" presId="urn:microsoft.com/office/officeart/2008/layout/HorizontalMultiLevelHierarchy"/>
    <dgm:cxn modelId="{46BE7766-6B2A-491A-A3AD-16B7A8372FF0}" type="presOf" srcId="{3321A89F-1182-4820-85BF-1DE381683762}" destId="{F086AE17-75A5-4E40-97BD-5CE6D19CAD2D}" srcOrd="1" destOrd="0" presId="urn:microsoft.com/office/officeart/2008/layout/HorizontalMultiLevelHierarchy"/>
    <dgm:cxn modelId="{136C29C1-825A-42B9-B7FB-64C3264094F7}" type="presOf" srcId="{3321A89F-1182-4820-85BF-1DE381683762}" destId="{F81620C9-8AA0-4519-A1E8-D0308335A68C}" srcOrd="0" destOrd="0" presId="urn:microsoft.com/office/officeart/2008/layout/HorizontalMultiLevelHierarchy"/>
    <dgm:cxn modelId="{D6B8E64A-3C4B-4EDA-97E2-7B2FD7B67099}" type="presOf" srcId="{A10C2038-6B62-4016-A839-7932050F05BC}" destId="{13170C59-ABCA-4DCA-AE2B-48DA092A6085}" srcOrd="0" destOrd="0" presId="urn:microsoft.com/office/officeart/2008/layout/HorizontalMultiLevelHierarchy"/>
    <dgm:cxn modelId="{EA986BCC-93A1-43C5-8633-358C16791827}" srcId="{31437711-56C7-469B-AD96-2BDD12D7C2C6}" destId="{70970C20-BF35-4E96-9B13-8F40CF0C7464}" srcOrd="5" destOrd="0" parTransId="{3321A89F-1182-4820-85BF-1DE381683762}" sibTransId="{31D1C806-FD68-4771-933C-68CFE541460D}"/>
    <dgm:cxn modelId="{019EF013-3217-414E-A56E-6FD562B6A7AA}" srcId="{31437711-56C7-469B-AD96-2BDD12D7C2C6}" destId="{0F6C0B2E-6166-43D1-B383-2BC5B911C260}" srcOrd="1" destOrd="0" parTransId="{084DC6FC-077F-4FE5-B54F-CBA5E8E5C8D1}" sibTransId="{687CF829-B551-460C-A399-4B567E1A3C46}"/>
    <dgm:cxn modelId="{0C75886A-EE0E-43BB-903D-1CAB302AB2CB}" type="presOf" srcId="{5DB7371E-0173-42B7-A579-E7AC0C6E7295}" destId="{0B81A068-4453-4F43-83D7-84553FFBE19F}" srcOrd="0" destOrd="0" presId="urn:microsoft.com/office/officeart/2008/layout/HorizontalMultiLevelHierarchy"/>
    <dgm:cxn modelId="{A4DE639B-22D1-44ED-BF6B-ACC322058D33}" type="presOf" srcId="{0D752F71-2A5D-45D0-80AC-53858E8E874C}" destId="{B7B32A6E-8E3C-4EE7-9E05-4595933C5DBB}" srcOrd="0" destOrd="0" presId="urn:microsoft.com/office/officeart/2008/layout/HorizontalMultiLevelHierarchy"/>
    <dgm:cxn modelId="{F3329BAC-5167-4CB1-83CD-C60C10101C59}" type="presOf" srcId="{70970C20-BF35-4E96-9B13-8F40CF0C7464}" destId="{DACD99B9-D7F6-4D44-9A5C-8E4C3D0E2D28}" srcOrd="0" destOrd="0" presId="urn:microsoft.com/office/officeart/2008/layout/HorizontalMultiLevelHierarchy"/>
    <dgm:cxn modelId="{4A234D29-E65B-4327-BCB6-C13EB37A1143}" srcId="{31437711-56C7-469B-AD96-2BDD12D7C2C6}" destId="{DDBEA6BD-DA9F-48A4-959C-166C83C1C0BE}" srcOrd="4" destOrd="0" parTransId="{F6798F3B-949F-439D-ACCE-0831252C7601}" sibTransId="{291DA0CD-B846-49F7-BE89-E40A66F7D47C}"/>
    <dgm:cxn modelId="{55B9DC5A-A2A6-4618-BA6E-441F6E44AB8A}" srcId="{F9D1B515-891D-45FD-9F8C-4A361AD78A4B}" destId="{31437711-56C7-469B-AD96-2BDD12D7C2C6}" srcOrd="0" destOrd="0" parTransId="{8361F738-E56E-4F56-A140-A942FA8B673D}" sibTransId="{3554612A-844B-4973-80AA-82ABAF872585}"/>
    <dgm:cxn modelId="{57E7FDB8-38BC-440D-B5F0-FD4BAFD547D1}" type="presOf" srcId="{B0E2A03E-6C32-4485-87D8-9CEC7D8D1BDB}" destId="{AB21D72F-4114-4246-828A-DDD73472D010}" srcOrd="0" destOrd="0" presId="urn:microsoft.com/office/officeart/2008/layout/HorizontalMultiLevelHierarchy"/>
    <dgm:cxn modelId="{290D02F4-00C3-4DBA-A9FC-3A4A4841BA6C}" type="presOf" srcId="{084DC6FC-077F-4FE5-B54F-CBA5E8E5C8D1}" destId="{084765DC-C197-49C8-9E6A-6D69222B8B3C}" srcOrd="0" destOrd="0" presId="urn:microsoft.com/office/officeart/2008/layout/HorizontalMultiLevelHierarchy"/>
    <dgm:cxn modelId="{F37F379F-65BB-4B7A-957E-31A872723C7B}" srcId="{31437711-56C7-469B-AD96-2BDD12D7C2C6}" destId="{9CFD7123-2215-40E5-8218-A478DBD7C664}" srcOrd="2" destOrd="0" parTransId="{5DB7371E-0173-42B7-A579-E7AC0C6E7295}" sibTransId="{00A04193-9FC7-4609-89D8-02BF47323009}"/>
    <dgm:cxn modelId="{E9BB2994-3BFE-4598-BE2E-6939F2E54E48}" type="presParOf" srcId="{9C30A2D5-BD23-4726-AA6D-65A541FE9FC2}" destId="{7E9C717A-EF7F-43B8-939C-A234598A06F0}" srcOrd="0" destOrd="0" presId="urn:microsoft.com/office/officeart/2008/layout/HorizontalMultiLevelHierarchy"/>
    <dgm:cxn modelId="{53A70587-1110-4671-95DE-910FF26E1DB2}" type="presParOf" srcId="{7E9C717A-EF7F-43B8-939C-A234598A06F0}" destId="{AC5CDBEF-8DBD-4537-9B99-8823ED6F7F46}" srcOrd="0" destOrd="0" presId="urn:microsoft.com/office/officeart/2008/layout/HorizontalMultiLevelHierarchy"/>
    <dgm:cxn modelId="{31A0185C-17F3-4A4E-A02A-28AF04F81C3E}" type="presParOf" srcId="{7E9C717A-EF7F-43B8-939C-A234598A06F0}" destId="{1AE9B1F6-365C-48BD-9CED-BEBF29CAF31D}" srcOrd="1" destOrd="0" presId="urn:microsoft.com/office/officeart/2008/layout/HorizontalMultiLevelHierarchy"/>
    <dgm:cxn modelId="{8B277DEC-876D-4843-BCB2-1E042F798839}" type="presParOf" srcId="{1AE9B1F6-365C-48BD-9CED-BEBF29CAF31D}" destId="{AB21D72F-4114-4246-828A-DDD73472D010}" srcOrd="0" destOrd="0" presId="urn:microsoft.com/office/officeart/2008/layout/HorizontalMultiLevelHierarchy"/>
    <dgm:cxn modelId="{BD80812B-1C82-43E5-9215-13D327699877}" type="presParOf" srcId="{AB21D72F-4114-4246-828A-DDD73472D010}" destId="{9E2FEB15-6313-4F32-9E02-3C6912457ECB}" srcOrd="0" destOrd="0" presId="urn:microsoft.com/office/officeart/2008/layout/HorizontalMultiLevelHierarchy"/>
    <dgm:cxn modelId="{2C9CE090-EFF8-46A6-B1C4-E6348EA48998}" type="presParOf" srcId="{1AE9B1F6-365C-48BD-9CED-BEBF29CAF31D}" destId="{C1D7D2BD-FC91-40CB-939A-EF92EAEC7679}" srcOrd="1" destOrd="0" presId="urn:microsoft.com/office/officeart/2008/layout/HorizontalMultiLevelHierarchy"/>
    <dgm:cxn modelId="{813CB8DF-1CAB-4D47-B41B-72F8254A15BC}" type="presParOf" srcId="{C1D7D2BD-FC91-40CB-939A-EF92EAEC7679}" destId="{B7B32A6E-8E3C-4EE7-9E05-4595933C5DBB}" srcOrd="0" destOrd="0" presId="urn:microsoft.com/office/officeart/2008/layout/HorizontalMultiLevelHierarchy"/>
    <dgm:cxn modelId="{DD05EFF2-911C-4BCB-86A5-A019FE8C5579}" type="presParOf" srcId="{C1D7D2BD-FC91-40CB-939A-EF92EAEC7679}" destId="{B1CEF9DE-646C-4444-8251-13050AF87D80}" srcOrd="1" destOrd="0" presId="urn:microsoft.com/office/officeart/2008/layout/HorizontalMultiLevelHierarchy"/>
    <dgm:cxn modelId="{CF0DC56A-0A2C-4AA0-B655-5A3A8A4A75E2}" type="presParOf" srcId="{1AE9B1F6-365C-48BD-9CED-BEBF29CAF31D}" destId="{084765DC-C197-49C8-9E6A-6D69222B8B3C}" srcOrd="2" destOrd="0" presId="urn:microsoft.com/office/officeart/2008/layout/HorizontalMultiLevelHierarchy"/>
    <dgm:cxn modelId="{C4EC676C-2F5A-4162-AAA6-EDB5AB41F664}" type="presParOf" srcId="{084765DC-C197-49C8-9E6A-6D69222B8B3C}" destId="{A0C1DB3E-F9A2-4C9E-A75D-85B3FCE3A1EA}" srcOrd="0" destOrd="0" presId="urn:microsoft.com/office/officeart/2008/layout/HorizontalMultiLevelHierarchy"/>
    <dgm:cxn modelId="{AA0E279E-5382-49A3-AF19-20EFBB6A532B}" type="presParOf" srcId="{1AE9B1F6-365C-48BD-9CED-BEBF29CAF31D}" destId="{39E856C8-DAF6-4C8C-B478-D5B4F679D1A9}" srcOrd="3" destOrd="0" presId="urn:microsoft.com/office/officeart/2008/layout/HorizontalMultiLevelHierarchy"/>
    <dgm:cxn modelId="{3283A473-91F0-41AE-AF73-E8287EEA1D34}" type="presParOf" srcId="{39E856C8-DAF6-4C8C-B478-D5B4F679D1A9}" destId="{CBE3CA42-3B23-4CDD-8166-D09410F1BAE3}" srcOrd="0" destOrd="0" presId="urn:microsoft.com/office/officeart/2008/layout/HorizontalMultiLevelHierarchy"/>
    <dgm:cxn modelId="{DF5890CE-48F7-4668-A6F2-CC6C33B4859A}" type="presParOf" srcId="{39E856C8-DAF6-4C8C-B478-D5B4F679D1A9}" destId="{81659330-9745-4C0F-8DC2-6FB2433698E7}" srcOrd="1" destOrd="0" presId="urn:microsoft.com/office/officeart/2008/layout/HorizontalMultiLevelHierarchy"/>
    <dgm:cxn modelId="{8058A3B8-0DB5-483B-9A0A-CE5AA29E1807}" type="presParOf" srcId="{1AE9B1F6-365C-48BD-9CED-BEBF29CAF31D}" destId="{0B81A068-4453-4F43-83D7-84553FFBE19F}" srcOrd="4" destOrd="0" presId="urn:microsoft.com/office/officeart/2008/layout/HorizontalMultiLevelHierarchy"/>
    <dgm:cxn modelId="{5548A74C-DF65-49B2-9EDA-C804A21B36B7}" type="presParOf" srcId="{0B81A068-4453-4F43-83D7-84553FFBE19F}" destId="{44782FE2-9E3D-45FC-B53F-A8AE857557EE}" srcOrd="0" destOrd="0" presId="urn:microsoft.com/office/officeart/2008/layout/HorizontalMultiLevelHierarchy"/>
    <dgm:cxn modelId="{FD804DC5-4302-41D2-BD47-2E0FEF115FA4}" type="presParOf" srcId="{1AE9B1F6-365C-48BD-9CED-BEBF29CAF31D}" destId="{CF83C587-CEFB-4A74-887F-60C52C287A51}" srcOrd="5" destOrd="0" presId="urn:microsoft.com/office/officeart/2008/layout/HorizontalMultiLevelHierarchy"/>
    <dgm:cxn modelId="{5C9ADBD3-EA64-46B3-926F-31FBD60787C4}" type="presParOf" srcId="{CF83C587-CEFB-4A74-887F-60C52C287A51}" destId="{6BC77D6D-6AD3-4453-85D5-84588CFC45B7}" srcOrd="0" destOrd="0" presId="urn:microsoft.com/office/officeart/2008/layout/HorizontalMultiLevelHierarchy"/>
    <dgm:cxn modelId="{102E8659-B374-442E-BA57-834364C94B8A}" type="presParOf" srcId="{CF83C587-CEFB-4A74-887F-60C52C287A51}" destId="{4CFE4D6D-2A6E-48FB-A3A7-3F46211C3DFF}" srcOrd="1" destOrd="0" presId="urn:microsoft.com/office/officeart/2008/layout/HorizontalMultiLevelHierarchy"/>
    <dgm:cxn modelId="{BCF67AF6-7ECD-4826-B5A0-A86DE42D24AB}" type="presParOf" srcId="{1AE9B1F6-365C-48BD-9CED-BEBF29CAF31D}" destId="{F00C5087-6EDC-43F7-A4FA-1EBE1B2FFEAE}" srcOrd="6" destOrd="0" presId="urn:microsoft.com/office/officeart/2008/layout/HorizontalMultiLevelHierarchy"/>
    <dgm:cxn modelId="{4EC7CE3C-EC61-4D6A-B10C-612CA2A9797B}" type="presParOf" srcId="{F00C5087-6EDC-43F7-A4FA-1EBE1B2FFEAE}" destId="{4267C1D9-3F26-42A7-A666-1D605C04A5B4}" srcOrd="0" destOrd="0" presId="urn:microsoft.com/office/officeart/2008/layout/HorizontalMultiLevelHierarchy"/>
    <dgm:cxn modelId="{6CE263F5-2BCA-442F-8214-A9FFD1DD36FB}" type="presParOf" srcId="{1AE9B1F6-365C-48BD-9CED-BEBF29CAF31D}" destId="{162CFCCB-F999-4AC1-BEED-909E9A8F6E5A}" srcOrd="7" destOrd="0" presId="urn:microsoft.com/office/officeart/2008/layout/HorizontalMultiLevelHierarchy"/>
    <dgm:cxn modelId="{E3C8890C-5161-4E77-9D0C-657403A8E647}" type="presParOf" srcId="{162CFCCB-F999-4AC1-BEED-909E9A8F6E5A}" destId="{F2F36061-669B-4A41-95F7-B4C7FDE7FBC5}" srcOrd="0" destOrd="0" presId="urn:microsoft.com/office/officeart/2008/layout/HorizontalMultiLevelHierarchy"/>
    <dgm:cxn modelId="{1F177CC7-7C76-4BD3-8EDB-ABD727398981}" type="presParOf" srcId="{162CFCCB-F999-4AC1-BEED-909E9A8F6E5A}" destId="{8341B635-4213-458C-BDB8-6C06196BB56F}" srcOrd="1" destOrd="0" presId="urn:microsoft.com/office/officeart/2008/layout/HorizontalMultiLevelHierarchy"/>
    <dgm:cxn modelId="{8BC354D8-FB5B-471A-B6E4-860F1C98D67C}" type="presParOf" srcId="{1AE9B1F6-365C-48BD-9CED-BEBF29CAF31D}" destId="{A2B8D1F4-0CA5-44D9-870A-FFEC64F0C7B2}" srcOrd="8" destOrd="0" presId="urn:microsoft.com/office/officeart/2008/layout/HorizontalMultiLevelHierarchy"/>
    <dgm:cxn modelId="{AA3E5E49-2EE7-4A75-BC92-F3F8C9583A42}" type="presParOf" srcId="{A2B8D1F4-0CA5-44D9-870A-FFEC64F0C7B2}" destId="{7F4F5769-06FD-4354-913C-E15EB8E0F43A}" srcOrd="0" destOrd="0" presId="urn:microsoft.com/office/officeart/2008/layout/HorizontalMultiLevelHierarchy"/>
    <dgm:cxn modelId="{3BFAC5D2-4C80-4F2F-823B-58A649813400}" type="presParOf" srcId="{1AE9B1F6-365C-48BD-9CED-BEBF29CAF31D}" destId="{E308147E-3CCE-4E48-A62D-D2A3245E21DB}" srcOrd="9" destOrd="0" presId="urn:microsoft.com/office/officeart/2008/layout/HorizontalMultiLevelHierarchy"/>
    <dgm:cxn modelId="{ADA0EA31-2FD8-4D0B-A58F-DB6752F51D8F}" type="presParOf" srcId="{E308147E-3CCE-4E48-A62D-D2A3245E21DB}" destId="{849DDF8A-EA58-4184-91A6-6066D61A48A1}" srcOrd="0" destOrd="0" presId="urn:microsoft.com/office/officeart/2008/layout/HorizontalMultiLevelHierarchy"/>
    <dgm:cxn modelId="{DA684FF8-0C6C-47BD-A360-B101F79532CE}" type="presParOf" srcId="{E308147E-3CCE-4E48-A62D-D2A3245E21DB}" destId="{5D4D5E66-C127-4E0E-A768-B8C14881EFB4}" srcOrd="1" destOrd="0" presId="urn:microsoft.com/office/officeart/2008/layout/HorizontalMultiLevelHierarchy"/>
    <dgm:cxn modelId="{17CAE428-D39B-428F-972A-FA0F5F575833}" type="presParOf" srcId="{1AE9B1F6-365C-48BD-9CED-BEBF29CAF31D}" destId="{F81620C9-8AA0-4519-A1E8-D0308335A68C}" srcOrd="10" destOrd="0" presId="urn:microsoft.com/office/officeart/2008/layout/HorizontalMultiLevelHierarchy"/>
    <dgm:cxn modelId="{62C72A4D-DF50-4ED4-912D-BD98C2F00E2B}" type="presParOf" srcId="{F81620C9-8AA0-4519-A1E8-D0308335A68C}" destId="{F086AE17-75A5-4E40-97BD-5CE6D19CAD2D}" srcOrd="0" destOrd="0" presId="urn:microsoft.com/office/officeart/2008/layout/HorizontalMultiLevelHierarchy"/>
    <dgm:cxn modelId="{57CD9E48-BF88-476C-BA98-FA74AFB657E3}" type="presParOf" srcId="{1AE9B1F6-365C-48BD-9CED-BEBF29CAF31D}" destId="{C699AAA6-9154-47D0-B964-26EA5CA0F9AD}" srcOrd="11" destOrd="0" presId="urn:microsoft.com/office/officeart/2008/layout/HorizontalMultiLevelHierarchy"/>
    <dgm:cxn modelId="{E6575FDB-914F-474A-B080-C11BFE25B6BE}" type="presParOf" srcId="{C699AAA6-9154-47D0-B964-26EA5CA0F9AD}" destId="{DACD99B9-D7F6-4D44-9A5C-8E4C3D0E2D28}" srcOrd="0" destOrd="0" presId="urn:microsoft.com/office/officeart/2008/layout/HorizontalMultiLevelHierarchy"/>
    <dgm:cxn modelId="{C999AA6E-8D66-4E4C-93DD-2196FF2095E1}" type="presParOf" srcId="{C699AAA6-9154-47D0-B964-26EA5CA0F9AD}" destId="{5964150F-F9DC-4AD2-A33F-E96165D721EB}" srcOrd="1" destOrd="0" presId="urn:microsoft.com/office/officeart/2008/layout/HorizontalMultiLevelHierarchy"/>
    <dgm:cxn modelId="{6D11CBDD-720D-4957-A58B-DF63D7FB19E0}" type="presParOf" srcId="{1AE9B1F6-365C-48BD-9CED-BEBF29CAF31D}" destId="{13170C59-ABCA-4DCA-AE2B-48DA092A6085}" srcOrd="12" destOrd="0" presId="urn:microsoft.com/office/officeart/2008/layout/HorizontalMultiLevelHierarchy"/>
    <dgm:cxn modelId="{9CA8F4FA-5B2C-4789-929E-AF04892241B3}" type="presParOf" srcId="{13170C59-ABCA-4DCA-AE2B-48DA092A6085}" destId="{AADF51FC-875D-4AAB-B37D-F1D4FFC3D13F}" srcOrd="0" destOrd="0" presId="urn:microsoft.com/office/officeart/2008/layout/HorizontalMultiLevelHierarchy"/>
    <dgm:cxn modelId="{4BD18547-F05C-4A0C-A5EE-2F17E8C61C85}" type="presParOf" srcId="{1AE9B1F6-365C-48BD-9CED-BEBF29CAF31D}" destId="{E9818A7B-DC8E-4885-AFD7-E0EF53ED83B0}" srcOrd="13" destOrd="0" presId="urn:microsoft.com/office/officeart/2008/layout/HorizontalMultiLevelHierarchy"/>
    <dgm:cxn modelId="{B39C93A5-B907-456C-84C5-52886D9386C6}" type="presParOf" srcId="{E9818A7B-DC8E-4885-AFD7-E0EF53ED83B0}" destId="{3D1C1CE3-93E4-4C04-BC58-91276D25BC69}" srcOrd="0" destOrd="0" presId="urn:microsoft.com/office/officeart/2008/layout/HorizontalMultiLevelHierarchy"/>
    <dgm:cxn modelId="{3F3ABB94-CD32-4B81-84A9-EA68C0190D24}" type="presParOf" srcId="{E9818A7B-DC8E-4885-AFD7-E0EF53ED83B0}" destId="{1E52B186-E133-4845-8BC4-4CBF38EBA510}" srcOrd="1" destOrd="0" presId="urn:microsoft.com/office/officeart/2008/layout/HorizontalMultiLevelHierarchy"/>
    <dgm:cxn modelId="{673E27DE-3ED2-400E-85BE-405901B5AA86}" type="presParOf" srcId="{1AE9B1F6-365C-48BD-9CED-BEBF29CAF31D}" destId="{F204D4F0-E80A-42C5-8A4C-FA3E6F7913A9}" srcOrd="14" destOrd="0" presId="urn:microsoft.com/office/officeart/2008/layout/HorizontalMultiLevelHierarchy"/>
    <dgm:cxn modelId="{3C01A084-C9FD-49A7-BF07-1E43F51F7565}" type="presParOf" srcId="{F204D4F0-E80A-42C5-8A4C-FA3E6F7913A9}" destId="{B9462D8D-EA87-488A-A428-140AE3528048}" srcOrd="0" destOrd="0" presId="urn:microsoft.com/office/officeart/2008/layout/HorizontalMultiLevelHierarchy"/>
    <dgm:cxn modelId="{2208480A-C5FD-4759-A411-DFA13E9E1F0D}" type="presParOf" srcId="{1AE9B1F6-365C-48BD-9CED-BEBF29CAF31D}" destId="{8F7E27E0-DECF-4C59-A84A-5BE890CC08D7}" srcOrd="15" destOrd="0" presId="urn:microsoft.com/office/officeart/2008/layout/HorizontalMultiLevelHierarchy"/>
    <dgm:cxn modelId="{10A92732-68E0-4734-BA4D-4B521D69C7AB}" type="presParOf" srcId="{8F7E27E0-DECF-4C59-A84A-5BE890CC08D7}" destId="{88344BC9-7C99-4846-96B7-B6D44F1A5ABD}" srcOrd="0" destOrd="0" presId="urn:microsoft.com/office/officeart/2008/layout/HorizontalMultiLevelHierarchy"/>
    <dgm:cxn modelId="{201C0415-88AC-4CAA-83C7-8DB27FE72592}" type="presParOf" srcId="{8F7E27E0-DECF-4C59-A84A-5BE890CC08D7}" destId="{B35BF91D-A231-4577-B4B2-11D6C361941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DCA3C-1026-45E3-A446-E4A16CCC4203}" type="doc">
      <dgm:prSet loTypeId="urn:diagrams.loki3.com/VaryingWidth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D5E4B39-DE88-455B-BE51-FC6D9BE81C1A}">
      <dgm:prSet phldrT="[Text]"/>
      <dgm:spPr/>
      <dgm:t>
        <a:bodyPr/>
        <a:lstStyle/>
        <a:p>
          <a:r>
            <a:rPr lang="id-ID" dirty="0" smtClean="0"/>
            <a:t>Mempertahankan opini laporan Keuangan Wajar Tanpa Pengecualian</a:t>
          </a:r>
          <a:endParaRPr lang="id-ID" dirty="0"/>
        </a:p>
      </dgm:t>
    </dgm:pt>
    <dgm:pt modelId="{4C6D88B9-3C0D-4749-8E19-68358E310C3B}" type="parTrans" cxnId="{1DC084B5-74C4-41E4-A5D2-209F8F9E85EA}">
      <dgm:prSet/>
      <dgm:spPr/>
      <dgm:t>
        <a:bodyPr/>
        <a:lstStyle/>
        <a:p>
          <a:endParaRPr lang="id-ID"/>
        </a:p>
      </dgm:t>
    </dgm:pt>
    <dgm:pt modelId="{9DC8A9B0-D047-44C1-B899-846D413D2D3E}" type="sibTrans" cxnId="{1DC084B5-74C4-41E4-A5D2-209F8F9E85EA}">
      <dgm:prSet/>
      <dgm:spPr/>
      <dgm:t>
        <a:bodyPr/>
        <a:lstStyle/>
        <a:p>
          <a:endParaRPr lang="id-ID"/>
        </a:p>
      </dgm:t>
    </dgm:pt>
    <dgm:pt modelId="{28032777-3E7C-4546-853E-897116B6F6C9}">
      <dgm:prSet phldrT="[Text]"/>
      <dgm:spPr/>
      <dgm:t>
        <a:bodyPr/>
        <a:lstStyle/>
        <a:p>
          <a:r>
            <a:rPr lang="id-ID" dirty="0" smtClean="0"/>
            <a:t>Melakukan tertib administrasi sesuai ketentuan yang berlaku</a:t>
          </a:r>
          <a:endParaRPr lang="id-ID" dirty="0"/>
        </a:p>
      </dgm:t>
    </dgm:pt>
    <dgm:pt modelId="{291E37D1-0398-4D2D-9662-EB6D78119848}" type="parTrans" cxnId="{D65C1C5D-1166-4034-8302-7639EA083257}">
      <dgm:prSet/>
      <dgm:spPr/>
      <dgm:t>
        <a:bodyPr/>
        <a:lstStyle/>
        <a:p>
          <a:endParaRPr lang="id-ID"/>
        </a:p>
      </dgm:t>
    </dgm:pt>
    <dgm:pt modelId="{03FC4BEF-E544-4B65-A792-D2B0FE593C25}" type="sibTrans" cxnId="{D65C1C5D-1166-4034-8302-7639EA083257}">
      <dgm:prSet/>
      <dgm:spPr/>
      <dgm:t>
        <a:bodyPr/>
        <a:lstStyle/>
        <a:p>
          <a:endParaRPr lang="id-ID"/>
        </a:p>
      </dgm:t>
    </dgm:pt>
    <dgm:pt modelId="{1DFDA6F9-1774-41C2-8FC0-C5379AB2065A}">
      <dgm:prSet phldrT="[Text]"/>
      <dgm:spPr/>
      <dgm:t>
        <a:bodyPr/>
        <a:lstStyle/>
        <a:p>
          <a:r>
            <a:rPr lang="id-ID" dirty="0" smtClean="0"/>
            <a:t>Mempermudah dalam proses pencatatan dan pelaksanaan penatausahaan Barang Milik Negara</a:t>
          </a:r>
          <a:endParaRPr lang="id-ID" dirty="0"/>
        </a:p>
      </dgm:t>
    </dgm:pt>
    <dgm:pt modelId="{6B305162-EADC-4AC4-BD32-1D784AECB34E}" type="parTrans" cxnId="{F49FCB37-C8F4-4CD3-90F0-50DF3D151EC5}">
      <dgm:prSet/>
      <dgm:spPr/>
      <dgm:t>
        <a:bodyPr/>
        <a:lstStyle/>
        <a:p>
          <a:endParaRPr lang="id-ID"/>
        </a:p>
      </dgm:t>
    </dgm:pt>
    <dgm:pt modelId="{CC90EFDE-48B0-4973-B30A-EDCD64481C74}" type="sibTrans" cxnId="{F49FCB37-C8F4-4CD3-90F0-50DF3D151EC5}">
      <dgm:prSet/>
      <dgm:spPr/>
      <dgm:t>
        <a:bodyPr/>
        <a:lstStyle/>
        <a:p>
          <a:endParaRPr lang="id-ID"/>
        </a:p>
      </dgm:t>
    </dgm:pt>
    <dgm:pt modelId="{9F5C215B-FC7D-4A23-9106-D3C535F5BB88}">
      <dgm:prSet phldrT="[Text]"/>
      <dgm:spPr/>
      <dgm:t>
        <a:bodyPr/>
        <a:lstStyle/>
        <a:p>
          <a:r>
            <a:rPr lang="id-ID" dirty="0" smtClean="0"/>
            <a:t>Mempermudah proses pengambilan keputusan</a:t>
          </a:r>
          <a:endParaRPr lang="id-ID" dirty="0"/>
        </a:p>
      </dgm:t>
    </dgm:pt>
    <dgm:pt modelId="{8CAB0F0D-5DF4-4003-AC9C-DBB9B941AD73}" type="parTrans" cxnId="{A08A4DDA-F265-4873-87A8-162D1036CB5A}">
      <dgm:prSet/>
      <dgm:spPr/>
    </dgm:pt>
    <dgm:pt modelId="{BC1E9203-23AE-421F-BD40-D444281B235D}" type="sibTrans" cxnId="{A08A4DDA-F265-4873-87A8-162D1036CB5A}">
      <dgm:prSet/>
      <dgm:spPr/>
    </dgm:pt>
    <dgm:pt modelId="{3AC585E1-E0B8-45E5-8D8A-80B563DFDCE3}" type="pres">
      <dgm:prSet presAssocID="{9E1DCA3C-1026-45E3-A446-E4A16CCC4203}" presName="Name0" presStyleCnt="0">
        <dgm:presLayoutVars>
          <dgm:resizeHandles/>
        </dgm:presLayoutVars>
      </dgm:prSet>
      <dgm:spPr/>
      <dgm:t>
        <a:bodyPr/>
        <a:lstStyle/>
        <a:p>
          <a:endParaRPr lang="id-ID"/>
        </a:p>
      </dgm:t>
    </dgm:pt>
    <dgm:pt modelId="{611E4EEF-AD1F-4D8B-924B-46EE88F08BF3}" type="pres">
      <dgm:prSet presAssocID="{7D5E4B39-DE88-455B-BE51-FC6D9BE81C1A}" presName="text" presStyleLbl="node1" presStyleIdx="0" presStyleCnt="4" custScaleX="19510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9B96283-FD9A-4881-A7E2-153AFF727B4F}" type="pres">
      <dgm:prSet presAssocID="{9DC8A9B0-D047-44C1-B899-846D413D2D3E}" presName="space" presStyleCnt="0"/>
      <dgm:spPr/>
    </dgm:pt>
    <dgm:pt modelId="{5C1831CA-E0A8-41AE-AF76-16A897A1345F}" type="pres">
      <dgm:prSet presAssocID="{28032777-3E7C-4546-853E-897116B6F6C9}" presName="text" presStyleLbl="node1" presStyleIdx="1" presStyleCnt="4" custScaleX="20397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EAF100A-DF60-447B-ABF3-B42DD383E2CC}" type="pres">
      <dgm:prSet presAssocID="{03FC4BEF-E544-4B65-A792-D2B0FE593C25}" presName="space" presStyleCnt="0"/>
      <dgm:spPr/>
    </dgm:pt>
    <dgm:pt modelId="{51035B01-E1FA-4524-B12B-91FBD4A7FD71}" type="pres">
      <dgm:prSet presAssocID="{1DFDA6F9-1774-41C2-8FC0-C5379AB2065A}" presName="text" presStyleLbl="node1" presStyleIdx="2" presStyleCnt="4" custScaleX="13598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2A82C6-F277-45B6-B90B-716B021E6BF6}" type="pres">
      <dgm:prSet presAssocID="{CC90EFDE-48B0-4973-B30A-EDCD64481C74}" presName="space" presStyleCnt="0"/>
      <dgm:spPr/>
    </dgm:pt>
    <dgm:pt modelId="{6556174A-5646-4696-ABFC-24CF1819326B}" type="pres">
      <dgm:prSet presAssocID="{9F5C215B-FC7D-4A23-9106-D3C535F5BB88}" presName="text" presStyleLbl="node1" presStyleIdx="3" presStyleCnt="4" custScaleX="19943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DC084B5-74C4-41E4-A5D2-209F8F9E85EA}" srcId="{9E1DCA3C-1026-45E3-A446-E4A16CCC4203}" destId="{7D5E4B39-DE88-455B-BE51-FC6D9BE81C1A}" srcOrd="0" destOrd="0" parTransId="{4C6D88B9-3C0D-4749-8E19-68358E310C3B}" sibTransId="{9DC8A9B0-D047-44C1-B899-846D413D2D3E}"/>
    <dgm:cxn modelId="{F49FCB37-C8F4-4CD3-90F0-50DF3D151EC5}" srcId="{9E1DCA3C-1026-45E3-A446-E4A16CCC4203}" destId="{1DFDA6F9-1774-41C2-8FC0-C5379AB2065A}" srcOrd="2" destOrd="0" parTransId="{6B305162-EADC-4AC4-BD32-1D784AECB34E}" sibTransId="{CC90EFDE-48B0-4973-B30A-EDCD64481C74}"/>
    <dgm:cxn modelId="{D65C1C5D-1166-4034-8302-7639EA083257}" srcId="{9E1DCA3C-1026-45E3-A446-E4A16CCC4203}" destId="{28032777-3E7C-4546-853E-897116B6F6C9}" srcOrd="1" destOrd="0" parTransId="{291E37D1-0398-4D2D-9662-EB6D78119848}" sibTransId="{03FC4BEF-E544-4B65-A792-D2B0FE593C25}"/>
    <dgm:cxn modelId="{E710B150-771B-4176-B714-F5221A3518D0}" type="presOf" srcId="{28032777-3E7C-4546-853E-897116B6F6C9}" destId="{5C1831CA-E0A8-41AE-AF76-16A897A1345F}" srcOrd="0" destOrd="0" presId="urn:diagrams.loki3.com/VaryingWidthList"/>
    <dgm:cxn modelId="{A08A4DDA-F265-4873-87A8-162D1036CB5A}" srcId="{9E1DCA3C-1026-45E3-A446-E4A16CCC4203}" destId="{9F5C215B-FC7D-4A23-9106-D3C535F5BB88}" srcOrd="3" destOrd="0" parTransId="{8CAB0F0D-5DF4-4003-AC9C-DBB9B941AD73}" sibTransId="{BC1E9203-23AE-421F-BD40-D444281B235D}"/>
    <dgm:cxn modelId="{4111A3F2-6C1E-4520-9A50-E27D227BE41E}" type="presOf" srcId="{9F5C215B-FC7D-4A23-9106-D3C535F5BB88}" destId="{6556174A-5646-4696-ABFC-24CF1819326B}" srcOrd="0" destOrd="0" presId="urn:diagrams.loki3.com/VaryingWidthList"/>
    <dgm:cxn modelId="{6C83F894-E529-4E89-9055-770815C4F037}" type="presOf" srcId="{7D5E4B39-DE88-455B-BE51-FC6D9BE81C1A}" destId="{611E4EEF-AD1F-4D8B-924B-46EE88F08BF3}" srcOrd="0" destOrd="0" presId="urn:diagrams.loki3.com/VaryingWidthList"/>
    <dgm:cxn modelId="{0C193DDC-54BD-4960-A209-5901A864E351}" type="presOf" srcId="{1DFDA6F9-1774-41C2-8FC0-C5379AB2065A}" destId="{51035B01-E1FA-4524-B12B-91FBD4A7FD71}" srcOrd="0" destOrd="0" presId="urn:diagrams.loki3.com/VaryingWidthList"/>
    <dgm:cxn modelId="{E0FFE05E-57D2-480C-A41D-2FB8DCF528C4}" type="presOf" srcId="{9E1DCA3C-1026-45E3-A446-E4A16CCC4203}" destId="{3AC585E1-E0B8-45E5-8D8A-80B563DFDCE3}" srcOrd="0" destOrd="0" presId="urn:diagrams.loki3.com/VaryingWidthList"/>
    <dgm:cxn modelId="{DDB2BC71-197F-4746-90D5-AE1A9CE23F70}" type="presParOf" srcId="{3AC585E1-E0B8-45E5-8D8A-80B563DFDCE3}" destId="{611E4EEF-AD1F-4D8B-924B-46EE88F08BF3}" srcOrd="0" destOrd="0" presId="urn:diagrams.loki3.com/VaryingWidthList"/>
    <dgm:cxn modelId="{AEEAF7B6-913A-402A-BB19-E6F722CE8274}" type="presParOf" srcId="{3AC585E1-E0B8-45E5-8D8A-80B563DFDCE3}" destId="{39B96283-FD9A-4881-A7E2-153AFF727B4F}" srcOrd="1" destOrd="0" presId="urn:diagrams.loki3.com/VaryingWidthList"/>
    <dgm:cxn modelId="{0C596312-1943-4795-8483-A572A362BB01}" type="presParOf" srcId="{3AC585E1-E0B8-45E5-8D8A-80B563DFDCE3}" destId="{5C1831CA-E0A8-41AE-AF76-16A897A1345F}" srcOrd="2" destOrd="0" presId="urn:diagrams.loki3.com/VaryingWidthList"/>
    <dgm:cxn modelId="{B7FACBC9-3894-4966-AD4D-04E159553065}" type="presParOf" srcId="{3AC585E1-E0B8-45E5-8D8A-80B563DFDCE3}" destId="{4EAF100A-DF60-447B-ABF3-B42DD383E2CC}" srcOrd="3" destOrd="0" presId="urn:diagrams.loki3.com/VaryingWidthList"/>
    <dgm:cxn modelId="{0C252BA3-0492-4D6C-AD4A-D5665543C427}" type="presParOf" srcId="{3AC585E1-E0B8-45E5-8D8A-80B563DFDCE3}" destId="{51035B01-E1FA-4524-B12B-91FBD4A7FD71}" srcOrd="4" destOrd="0" presId="urn:diagrams.loki3.com/VaryingWidthList"/>
    <dgm:cxn modelId="{7AF7D1B9-D40F-460B-8A4F-BF5C067ED3D0}" type="presParOf" srcId="{3AC585E1-E0B8-45E5-8D8A-80B563DFDCE3}" destId="{A52A82C6-F277-45B6-B90B-716B021E6BF6}" srcOrd="5" destOrd="0" presId="urn:diagrams.loki3.com/VaryingWidthList"/>
    <dgm:cxn modelId="{69A9360F-CB69-4652-AD4C-AB4965F88929}" type="presParOf" srcId="{3AC585E1-E0B8-45E5-8D8A-80B563DFDCE3}" destId="{6556174A-5646-4696-ABFC-24CF1819326B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D2D900-6A3E-4BDE-862F-F5F2EFE161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84089D1-C9B6-467C-8769-75D7B47782A4}">
      <dgm:prSet phldrT="[Text]"/>
      <dgm:spPr/>
      <dgm:t>
        <a:bodyPr/>
        <a:lstStyle/>
        <a:p>
          <a:r>
            <a:rPr lang="id-ID" dirty="0" smtClean="0"/>
            <a:t>Persediaan</a:t>
          </a:r>
          <a:endParaRPr lang="id-ID" dirty="0"/>
        </a:p>
      </dgm:t>
    </dgm:pt>
    <dgm:pt modelId="{95571DD5-13A1-4178-9E5E-A2917F35296F}" type="parTrans" cxnId="{2955D22F-A311-4506-A7B9-FA27F1328CD0}">
      <dgm:prSet/>
      <dgm:spPr/>
    </dgm:pt>
    <dgm:pt modelId="{12FCF57F-1B36-4DD6-BA9C-42B5CB9F5FC6}" type="sibTrans" cxnId="{2955D22F-A311-4506-A7B9-FA27F1328CD0}">
      <dgm:prSet/>
      <dgm:spPr/>
    </dgm:pt>
    <dgm:pt modelId="{44342D11-99CD-4AF9-9F1F-B898D0A89F54}">
      <dgm:prSet phldrT="[Text]"/>
      <dgm:spPr/>
      <dgm:t>
        <a:bodyPr/>
        <a:lstStyle/>
        <a:p>
          <a:pPr algn="just"/>
          <a:r>
            <a:rPr lang="id-ID" b="0" i="0" dirty="0" smtClean="0"/>
            <a:t>Aset lancar dalam bentuk barang atau perlengkapan yang dimaksudkan untuk mendukung kegiatan operasional pemerintah, dan barang-barang yang dimaksudkan untuk dijual dan/atau diserahkan dalam rangka pelayanan kepada masyarakat.</a:t>
          </a:r>
          <a:endParaRPr lang="id-ID" dirty="0"/>
        </a:p>
      </dgm:t>
    </dgm:pt>
    <dgm:pt modelId="{5EE9860A-4ED4-4778-B963-C0A2E38CC266}" type="parTrans" cxnId="{6280073D-0F86-4B8E-B2A9-0C8EE595C11D}">
      <dgm:prSet/>
      <dgm:spPr/>
    </dgm:pt>
    <dgm:pt modelId="{A14A202F-E42D-4D9F-8941-52D434C35953}" type="sibTrans" cxnId="{6280073D-0F86-4B8E-B2A9-0C8EE595C11D}">
      <dgm:prSet/>
      <dgm:spPr/>
    </dgm:pt>
    <dgm:pt modelId="{42E721B5-AFA9-43CA-BF88-2ACE4B976C89}" type="pres">
      <dgm:prSet presAssocID="{F0D2D900-6A3E-4BDE-862F-F5F2EFE161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F14A6F2-5461-4139-ACC8-A230D2E9FD35}" type="pres">
      <dgm:prSet presAssocID="{384089D1-C9B6-467C-8769-75D7B47782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151ECD7-3A9B-40F6-A288-CBC31F0CE5E7}" type="pres">
      <dgm:prSet presAssocID="{384089D1-C9B6-467C-8769-75D7B47782A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BCB95B7-842A-4AD8-96D5-3E4E92AB9C65}" type="presOf" srcId="{384089D1-C9B6-467C-8769-75D7B47782A4}" destId="{CF14A6F2-5461-4139-ACC8-A230D2E9FD35}" srcOrd="0" destOrd="0" presId="urn:microsoft.com/office/officeart/2005/8/layout/vList2"/>
    <dgm:cxn modelId="{6280073D-0F86-4B8E-B2A9-0C8EE595C11D}" srcId="{384089D1-C9B6-467C-8769-75D7B47782A4}" destId="{44342D11-99CD-4AF9-9F1F-B898D0A89F54}" srcOrd="0" destOrd="0" parTransId="{5EE9860A-4ED4-4778-B963-C0A2E38CC266}" sibTransId="{A14A202F-E42D-4D9F-8941-52D434C35953}"/>
    <dgm:cxn modelId="{0D460CFC-1D29-467A-91EA-284EC0C35F58}" type="presOf" srcId="{44342D11-99CD-4AF9-9F1F-B898D0A89F54}" destId="{6151ECD7-3A9B-40F6-A288-CBC31F0CE5E7}" srcOrd="0" destOrd="0" presId="urn:microsoft.com/office/officeart/2005/8/layout/vList2"/>
    <dgm:cxn modelId="{2D86A34D-CF3C-4F50-B961-EACD0404034D}" type="presOf" srcId="{F0D2D900-6A3E-4BDE-862F-F5F2EFE161F4}" destId="{42E721B5-AFA9-43CA-BF88-2ACE4B976C89}" srcOrd="0" destOrd="0" presId="urn:microsoft.com/office/officeart/2005/8/layout/vList2"/>
    <dgm:cxn modelId="{2955D22F-A311-4506-A7B9-FA27F1328CD0}" srcId="{F0D2D900-6A3E-4BDE-862F-F5F2EFE161F4}" destId="{384089D1-C9B6-467C-8769-75D7B47782A4}" srcOrd="0" destOrd="0" parTransId="{95571DD5-13A1-4178-9E5E-A2917F35296F}" sibTransId="{12FCF57F-1B36-4DD6-BA9C-42B5CB9F5FC6}"/>
    <dgm:cxn modelId="{02B98D12-E582-493E-ABB9-41BC8471EA40}" type="presParOf" srcId="{42E721B5-AFA9-43CA-BF88-2ACE4B976C89}" destId="{CF14A6F2-5461-4139-ACC8-A230D2E9FD35}" srcOrd="0" destOrd="0" presId="urn:microsoft.com/office/officeart/2005/8/layout/vList2"/>
    <dgm:cxn modelId="{EB545BC5-1A0A-49C1-B1CF-A079226EF01F}" type="presParOf" srcId="{42E721B5-AFA9-43CA-BF88-2ACE4B976C89}" destId="{6151ECD7-3A9B-40F6-A288-CBC31F0CE5E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5428A9-0A0F-4A92-BA0B-D8A202949FF3}" type="doc">
      <dgm:prSet loTypeId="urn:diagrams.loki3.com/VaryingWidthList" loCatId="list" qsTypeId="urn:microsoft.com/office/officeart/2005/8/quickstyle/simple5" qsCatId="simple" csTypeId="urn:microsoft.com/office/officeart/2005/8/colors/accent1_4" csCatId="accent1" phldr="1"/>
      <dgm:spPr/>
    </dgm:pt>
    <dgm:pt modelId="{8EFE0613-1161-4CD7-9CB1-8CBC8512C9C7}">
      <dgm:prSet phldrT="[Text]"/>
      <dgm:spPr/>
      <dgm:t>
        <a:bodyPr/>
        <a:lstStyle/>
        <a:p>
          <a:pPr algn="ctr"/>
          <a:r>
            <a:rPr lang="id-ID" dirty="0" smtClean="0"/>
            <a:t>barang konsumsi</a:t>
          </a:r>
          <a:endParaRPr lang="id-ID" dirty="0"/>
        </a:p>
      </dgm:t>
    </dgm:pt>
    <dgm:pt modelId="{5BD4A3B8-E29D-40E1-B732-8645AC4A69F5}" type="parTrans" cxnId="{1669EAD4-9F1B-417E-A90F-1F81EC0B1180}">
      <dgm:prSet/>
      <dgm:spPr/>
      <dgm:t>
        <a:bodyPr/>
        <a:lstStyle/>
        <a:p>
          <a:pPr algn="ctr"/>
          <a:endParaRPr lang="id-ID"/>
        </a:p>
      </dgm:t>
    </dgm:pt>
    <dgm:pt modelId="{B2106A08-22B6-4D60-9404-52DF85185A73}" type="sibTrans" cxnId="{1669EAD4-9F1B-417E-A90F-1F81EC0B1180}">
      <dgm:prSet/>
      <dgm:spPr/>
      <dgm:t>
        <a:bodyPr/>
        <a:lstStyle/>
        <a:p>
          <a:pPr algn="ctr"/>
          <a:endParaRPr lang="id-ID"/>
        </a:p>
      </dgm:t>
    </dgm:pt>
    <dgm:pt modelId="{30374E8C-0C39-4755-A3E3-B396A718E3A9}">
      <dgm:prSet phldrT="[Text]"/>
      <dgm:spPr/>
      <dgm:t>
        <a:bodyPr/>
        <a:lstStyle/>
        <a:p>
          <a:pPr algn="ctr"/>
          <a:r>
            <a:rPr lang="id-ID" dirty="0" smtClean="0"/>
            <a:t>amunisi</a:t>
          </a:r>
          <a:endParaRPr lang="id-ID" dirty="0"/>
        </a:p>
      </dgm:t>
    </dgm:pt>
    <dgm:pt modelId="{335865A7-C64C-4E20-A09C-27680D959B1E}" type="parTrans" cxnId="{57ECA869-5027-4073-8099-B47486F368AF}">
      <dgm:prSet/>
      <dgm:spPr/>
      <dgm:t>
        <a:bodyPr/>
        <a:lstStyle/>
        <a:p>
          <a:pPr algn="ctr"/>
          <a:endParaRPr lang="id-ID"/>
        </a:p>
      </dgm:t>
    </dgm:pt>
    <dgm:pt modelId="{E092DCCA-A881-4BDF-AE20-DEDA071F25F7}" type="sibTrans" cxnId="{57ECA869-5027-4073-8099-B47486F368AF}">
      <dgm:prSet/>
      <dgm:spPr/>
      <dgm:t>
        <a:bodyPr/>
        <a:lstStyle/>
        <a:p>
          <a:pPr algn="ctr"/>
          <a:endParaRPr lang="id-ID"/>
        </a:p>
      </dgm:t>
    </dgm:pt>
    <dgm:pt modelId="{904E3579-A72D-4207-A169-8DF662ECCE1D}">
      <dgm:prSet phldrT="[Text]"/>
      <dgm:spPr/>
      <dgm:t>
        <a:bodyPr/>
        <a:lstStyle/>
        <a:p>
          <a:pPr algn="ctr"/>
          <a:r>
            <a:rPr lang="id-ID" dirty="0" smtClean="0"/>
            <a:t>bahan untuk pemeliharaan</a:t>
          </a:r>
          <a:endParaRPr lang="id-ID" dirty="0"/>
        </a:p>
      </dgm:t>
    </dgm:pt>
    <dgm:pt modelId="{9424A695-F9E9-4227-A447-4E8BE6B3C3D5}" type="parTrans" cxnId="{F71206A3-CDA6-4B63-9743-27103F25F04F}">
      <dgm:prSet/>
      <dgm:spPr/>
      <dgm:t>
        <a:bodyPr/>
        <a:lstStyle/>
        <a:p>
          <a:pPr algn="ctr"/>
          <a:endParaRPr lang="id-ID"/>
        </a:p>
      </dgm:t>
    </dgm:pt>
    <dgm:pt modelId="{EBC66EAB-6160-4507-AF72-BE94319B1B9A}" type="sibTrans" cxnId="{F71206A3-CDA6-4B63-9743-27103F25F04F}">
      <dgm:prSet/>
      <dgm:spPr/>
      <dgm:t>
        <a:bodyPr/>
        <a:lstStyle/>
        <a:p>
          <a:pPr algn="ctr"/>
          <a:endParaRPr lang="id-ID"/>
        </a:p>
      </dgm:t>
    </dgm:pt>
    <dgm:pt modelId="{86076597-36F8-4956-8B1D-36DB77728CD6}">
      <dgm:prSet phldrT="[Text]"/>
      <dgm:spPr/>
      <dgm:t>
        <a:bodyPr/>
        <a:lstStyle/>
        <a:p>
          <a:pPr algn="ctr"/>
          <a:r>
            <a:rPr lang="id-ID" dirty="0" smtClean="0"/>
            <a:t>suku cadang</a:t>
          </a:r>
          <a:endParaRPr lang="id-ID" dirty="0"/>
        </a:p>
      </dgm:t>
    </dgm:pt>
    <dgm:pt modelId="{BEBD9EED-0042-4A4D-896B-F54397BEF453}" type="parTrans" cxnId="{87658F05-E462-4CAE-9048-5A109AC1E630}">
      <dgm:prSet/>
      <dgm:spPr/>
      <dgm:t>
        <a:bodyPr/>
        <a:lstStyle/>
        <a:p>
          <a:pPr algn="ctr"/>
          <a:endParaRPr lang="id-ID"/>
        </a:p>
      </dgm:t>
    </dgm:pt>
    <dgm:pt modelId="{5C4F964C-705E-4B16-B6BC-F57B06A44A27}" type="sibTrans" cxnId="{87658F05-E462-4CAE-9048-5A109AC1E630}">
      <dgm:prSet/>
      <dgm:spPr/>
      <dgm:t>
        <a:bodyPr/>
        <a:lstStyle/>
        <a:p>
          <a:pPr algn="ctr"/>
          <a:endParaRPr lang="id-ID"/>
        </a:p>
      </dgm:t>
    </dgm:pt>
    <dgm:pt modelId="{9E427F6A-DE36-4266-B091-D30F6F0A581B}">
      <dgm:prSet phldrT="[Text]"/>
      <dgm:spPr/>
      <dgm:t>
        <a:bodyPr/>
        <a:lstStyle/>
        <a:p>
          <a:pPr algn="ctr"/>
          <a:r>
            <a:rPr lang="id-ID" dirty="0" smtClean="0"/>
            <a:t>persediaan untuk tujuan strategis/berjaga-jaga</a:t>
          </a:r>
          <a:endParaRPr lang="id-ID" dirty="0"/>
        </a:p>
      </dgm:t>
    </dgm:pt>
    <dgm:pt modelId="{7D23B75C-0728-43E8-8883-23C2189C4629}" type="parTrans" cxnId="{6E8D0EB9-BF6D-4297-8C69-981A2FCB882B}">
      <dgm:prSet/>
      <dgm:spPr/>
      <dgm:t>
        <a:bodyPr/>
        <a:lstStyle/>
        <a:p>
          <a:pPr algn="ctr"/>
          <a:endParaRPr lang="id-ID"/>
        </a:p>
      </dgm:t>
    </dgm:pt>
    <dgm:pt modelId="{8DFD120E-CE68-4156-8056-FD92CDA8F2D3}" type="sibTrans" cxnId="{6E8D0EB9-BF6D-4297-8C69-981A2FCB882B}">
      <dgm:prSet/>
      <dgm:spPr/>
      <dgm:t>
        <a:bodyPr/>
        <a:lstStyle/>
        <a:p>
          <a:pPr algn="ctr"/>
          <a:endParaRPr lang="id-ID"/>
        </a:p>
      </dgm:t>
    </dgm:pt>
    <dgm:pt modelId="{61A15450-C97C-4B88-B35C-7364F9584CC7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id-ID" dirty="0" smtClean="0"/>
            <a:t>pita cukai dan leges</a:t>
          </a:r>
          <a:endParaRPr lang="id-ID" dirty="0"/>
        </a:p>
      </dgm:t>
    </dgm:pt>
    <dgm:pt modelId="{F162D028-74D8-43EE-B67A-3B5A24671E34}" type="parTrans" cxnId="{7901BC3E-CF69-44D6-80D1-F292E9BB6FE7}">
      <dgm:prSet/>
      <dgm:spPr/>
      <dgm:t>
        <a:bodyPr/>
        <a:lstStyle/>
        <a:p>
          <a:pPr algn="ctr"/>
          <a:endParaRPr lang="id-ID"/>
        </a:p>
      </dgm:t>
    </dgm:pt>
    <dgm:pt modelId="{2AC4DBAA-B969-4C47-80AD-3A81A2FCDF03}" type="sibTrans" cxnId="{7901BC3E-CF69-44D6-80D1-F292E9BB6FE7}">
      <dgm:prSet/>
      <dgm:spPr/>
      <dgm:t>
        <a:bodyPr/>
        <a:lstStyle/>
        <a:p>
          <a:pPr algn="ctr"/>
          <a:endParaRPr lang="id-ID"/>
        </a:p>
      </dgm:t>
    </dgm:pt>
    <dgm:pt modelId="{1375F201-FEFA-4ECA-80F2-10DB59C0C5CD}">
      <dgm:prSet/>
      <dgm:spPr/>
      <dgm:t>
        <a:bodyPr/>
        <a:lstStyle/>
        <a:p>
          <a:pPr algn="ctr"/>
          <a:r>
            <a:rPr lang="id-ID" dirty="0" smtClean="0"/>
            <a:t>bahan baku</a:t>
          </a:r>
        </a:p>
      </dgm:t>
    </dgm:pt>
    <dgm:pt modelId="{E10B5AB4-098A-47EF-99C2-70D47D8747CA}" type="parTrans" cxnId="{73BD5E41-0772-4592-A7A4-901529B87652}">
      <dgm:prSet/>
      <dgm:spPr/>
      <dgm:t>
        <a:bodyPr/>
        <a:lstStyle/>
        <a:p>
          <a:pPr algn="ctr"/>
          <a:endParaRPr lang="id-ID"/>
        </a:p>
      </dgm:t>
    </dgm:pt>
    <dgm:pt modelId="{EA6126A2-B1E1-4337-B1CE-FB356B3DC6CD}" type="sibTrans" cxnId="{73BD5E41-0772-4592-A7A4-901529B87652}">
      <dgm:prSet/>
      <dgm:spPr/>
      <dgm:t>
        <a:bodyPr/>
        <a:lstStyle/>
        <a:p>
          <a:pPr algn="ctr"/>
          <a:endParaRPr lang="id-ID"/>
        </a:p>
      </dgm:t>
    </dgm:pt>
    <dgm:pt modelId="{B89A5B59-20C1-4F0A-9B38-677700941E58}">
      <dgm:prSet/>
      <dgm:spPr/>
      <dgm:t>
        <a:bodyPr/>
        <a:lstStyle/>
        <a:p>
          <a:pPr algn="ctr"/>
          <a:r>
            <a:rPr lang="id-ID" dirty="0" smtClean="0"/>
            <a:t>barang dalam proses/setengah jadi</a:t>
          </a:r>
        </a:p>
      </dgm:t>
    </dgm:pt>
    <dgm:pt modelId="{AB541B2D-BFB1-475C-8B11-27EF92E495A8}" type="parTrans" cxnId="{E696CDAC-C544-4A69-8598-51613110E9C7}">
      <dgm:prSet/>
      <dgm:spPr/>
      <dgm:t>
        <a:bodyPr/>
        <a:lstStyle/>
        <a:p>
          <a:pPr algn="ctr"/>
          <a:endParaRPr lang="id-ID"/>
        </a:p>
      </dgm:t>
    </dgm:pt>
    <dgm:pt modelId="{BB58065F-33D6-4077-B324-669A32F6AA63}" type="sibTrans" cxnId="{E696CDAC-C544-4A69-8598-51613110E9C7}">
      <dgm:prSet/>
      <dgm:spPr/>
      <dgm:t>
        <a:bodyPr/>
        <a:lstStyle/>
        <a:p>
          <a:pPr algn="ctr"/>
          <a:endParaRPr lang="id-ID"/>
        </a:p>
      </dgm:t>
    </dgm:pt>
    <dgm:pt modelId="{C532830D-A56B-4282-B8F6-F6D2CE94B9EF}">
      <dgm:prSet/>
      <dgm:spPr/>
      <dgm:t>
        <a:bodyPr/>
        <a:lstStyle/>
        <a:p>
          <a:pPr algn="ctr"/>
          <a:r>
            <a:rPr lang="es-ES" dirty="0" err="1" smtClean="0"/>
            <a:t>tanah</a:t>
          </a:r>
          <a:r>
            <a:rPr lang="es-ES" dirty="0" smtClean="0"/>
            <a:t>/</a:t>
          </a:r>
          <a:r>
            <a:rPr lang="es-ES" dirty="0" err="1" smtClean="0"/>
            <a:t>bangunan</a:t>
          </a:r>
          <a:r>
            <a:rPr lang="es-ES" dirty="0" smtClean="0"/>
            <a:t> </a:t>
          </a:r>
          <a:r>
            <a:rPr lang="es-ES" dirty="0" err="1" smtClean="0"/>
            <a:t>untuk</a:t>
          </a:r>
          <a:r>
            <a:rPr lang="es-ES" dirty="0" smtClean="0"/>
            <a:t> </a:t>
          </a:r>
          <a:r>
            <a:rPr lang="es-ES" dirty="0" err="1" smtClean="0"/>
            <a:t>dijual</a:t>
          </a:r>
          <a:r>
            <a:rPr lang="es-ES" dirty="0" smtClean="0"/>
            <a:t> </a:t>
          </a:r>
          <a:r>
            <a:rPr lang="es-ES" dirty="0" err="1" smtClean="0"/>
            <a:t>atau</a:t>
          </a:r>
          <a:r>
            <a:rPr lang="es-ES" dirty="0" smtClean="0"/>
            <a:t> </a:t>
          </a:r>
          <a:r>
            <a:rPr lang="es-ES" dirty="0" err="1" smtClean="0"/>
            <a:t>diserahkan</a:t>
          </a:r>
          <a:r>
            <a:rPr lang="es-ES" dirty="0" smtClean="0"/>
            <a:t> </a:t>
          </a:r>
          <a:r>
            <a:rPr lang="es-ES" dirty="0" err="1" smtClean="0"/>
            <a:t>kepada</a:t>
          </a:r>
          <a:r>
            <a:rPr lang="es-ES" dirty="0" smtClean="0"/>
            <a:t> </a:t>
          </a:r>
          <a:r>
            <a:rPr lang="es-ES" dirty="0" err="1" smtClean="0"/>
            <a:t>masyarakat</a:t>
          </a:r>
          <a:endParaRPr lang="id-ID" dirty="0" smtClean="0"/>
        </a:p>
      </dgm:t>
    </dgm:pt>
    <dgm:pt modelId="{EB423989-91D4-4D36-84B8-A5272BFD5623}" type="parTrans" cxnId="{CA42A7A2-4D21-4AD7-995D-B2FA14ADA8D6}">
      <dgm:prSet/>
      <dgm:spPr/>
      <dgm:t>
        <a:bodyPr/>
        <a:lstStyle/>
        <a:p>
          <a:pPr algn="ctr"/>
          <a:endParaRPr lang="id-ID"/>
        </a:p>
      </dgm:t>
    </dgm:pt>
    <dgm:pt modelId="{65B3107C-12A2-4F5E-8D25-526B089EF197}" type="sibTrans" cxnId="{CA42A7A2-4D21-4AD7-995D-B2FA14ADA8D6}">
      <dgm:prSet/>
      <dgm:spPr/>
      <dgm:t>
        <a:bodyPr/>
        <a:lstStyle/>
        <a:p>
          <a:pPr algn="ctr"/>
          <a:endParaRPr lang="id-ID"/>
        </a:p>
      </dgm:t>
    </dgm:pt>
    <dgm:pt modelId="{7ECA80A2-D9AB-4214-8286-ED4BD6B71FAE}">
      <dgm:prSet/>
      <dgm:spPr/>
      <dgm:t>
        <a:bodyPr/>
        <a:lstStyle/>
        <a:p>
          <a:pPr algn="ctr"/>
          <a:r>
            <a:rPr lang="id-ID" dirty="0" smtClean="0"/>
            <a:t>hewan dan tanaman untuk dijual atau diserahkan kepada masyarakat</a:t>
          </a:r>
        </a:p>
      </dgm:t>
    </dgm:pt>
    <dgm:pt modelId="{1A31E4FB-A53D-418B-A835-2B818E645677}" type="parTrans" cxnId="{6CD9221F-1408-4CBE-B3DE-64A35AD16524}">
      <dgm:prSet/>
      <dgm:spPr/>
      <dgm:t>
        <a:bodyPr/>
        <a:lstStyle/>
        <a:p>
          <a:pPr algn="ctr"/>
          <a:endParaRPr lang="id-ID"/>
        </a:p>
      </dgm:t>
    </dgm:pt>
    <dgm:pt modelId="{7E7E8DC3-3992-4CF6-8BCA-E7D895FACA61}" type="sibTrans" cxnId="{6CD9221F-1408-4CBE-B3DE-64A35AD16524}">
      <dgm:prSet/>
      <dgm:spPr/>
      <dgm:t>
        <a:bodyPr/>
        <a:lstStyle/>
        <a:p>
          <a:pPr algn="ctr"/>
          <a:endParaRPr lang="id-ID"/>
        </a:p>
      </dgm:t>
    </dgm:pt>
    <dgm:pt modelId="{C35037D9-3168-43A1-BF19-155868B8DC15}">
      <dgm:prSet/>
      <dgm:spPr/>
      <dgm:t>
        <a:bodyPr/>
        <a:lstStyle/>
        <a:p>
          <a:pPr algn="ctr"/>
          <a:r>
            <a:rPr lang="id-ID" dirty="0" smtClean="0"/>
            <a:t>Persediaan untuk tujuan strategis/berjaga-jaga antara lain berupa cadangan</a:t>
          </a:r>
        </a:p>
      </dgm:t>
    </dgm:pt>
    <dgm:pt modelId="{F48A7073-7521-407A-8352-16DD2399593D}" type="parTrans" cxnId="{0A7A1A23-B8F0-41EE-9F1C-9B3EF242A34C}">
      <dgm:prSet/>
      <dgm:spPr/>
      <dgm:t>
        <a:bodyPr/>
        <a:lstStyle/>
        <a:p>
          <a:pPr algn="ctr"/>
          <a:endParaRPr lang="id-ID"/>
        </a:p>
      </dgm:t>
    </dgm:pt>
    <dgm:pt modelId="{8A531741-5F5C-438B-874B-404AA57A5736}" type="sibTrans" cxnId="{0A7A1A23-B8F0-41EE-9F1C-9B3EF242A34C}">
      <dgm:prSet/>
      <dgm:spPr/>
      <dgm:t>
        <a:bodyPr/>
        <a:lstStyle/>
        <a:p>
          <a:pPr algn="ctr"/>
          <a:endParaRPr lang="id-ID"/>
        </a:p>
      </dgm:t>
    </dgm:pt>
    <dgm:pt modelId="{0F9BF17E-D530-46C7-8AD4-035DF13D5B41}" type="pres">
      <dgm:prSet presAssocID="{5D5428A9-0A0F-4A92-BA0B-D8A202949FF3}" presName="Name0" presStyleCnt="0">
        <dgm:presLayoutVars>
          <dgm:resizeHandles/>
        </dgm:presLayoutVars>
      </dgm:prSet>
      <dgm:spPr/>
    </dgm:pt>
    <dgm:pt modelId="{C81D6FB5-3745-4F84-A224-81D27BAA7D9D}" type="pres">
      <dgm:prSet presAssocID="{8EFE0613-1161-4CD7-9CB1-8CBC8512C9C7}" presName="text" presStyleLbl="node1" presStyleIdx="0" presStyleCnt="11" custScaleX="48511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56A3F1-CF6A-4A62-A6EA-7359DB94E631}" type="pres">
      <dgm:prSet presAssocID="{B2106A08-22B6-4D60-9404-52DF85185A73}" presName="space" presStyleCnt="0"/>
      <dgm:spPr/>
    </dgm:pt>
    <dgm:pt modelId="{D99F795B-A507-40D9-ADDD-8307BA750D6E}" type="pres">
      <dgm:prSet presAssocID="{30374E8C-0C39-4755-A3E3-B396A718E3A9}" presName="text" presStyleLbl="node1" presStyleIdx="1" presStyleCnt="11" custScaleX="97023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48A7D0-BD28-4C5A-9CC8-C7262D4148EF}" type="pres">
      <dgm:prSet presAssocID="{E092DCCA-A881-4BDF-AE20-DEDA071F25F7}" presName="space" presStyleCnt="0"/>
      <dgm:spPr/>
    </dgm:pt>
    <dgm:pt modelId="{E0DD8826-C675-4CEF-A23B-CBCBE996839A}" type="pres">
      <dgm:prSet presAssocID="{904E3579-A72D-4207-A169-8DF662ECCE1D}" presName="text" presStyleLbl="node1" presStyleIdx="2" presStyleCnt="11" custScaleX="30947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50EF68-A17C-4065-9EBC-25FC8D8CB6CF}" type="pres">
      <dgm:prSet presAssocID="{EBC66EAB-6160-4507-AF72-BE94319B1B9A}" presName="space" presStyleCnt="0"/>
      <dgm:spPr/>
    </dgm:pt>
    <dgm:pt modelId="{92F25FDD-0666-463C-A372-64FEB10CD89B}" type="pres">
      <dgm:prSet presAssocID="{86076597-36F8-4956-8B1D-36DB77728CD6}" presName="text" presStyleLbl="node1" presStyleIdx="3" presStyleCnt="11" custScaleX="65270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80CB89-8C89-4702-ABD0-A8E7F5FA6C2B}" type="pres">
      <dgm:prSet presAssocID="{5C4F964C-705E-4B16-B6BC-F57B06A44A27}" presName="space" presStyleCnt="0"/>
      <dgm:spPr/>
    </dgm:pt>
    <dgm:pt modelId="{3841963F-7E4A-4F71-861B-0CCAD424F035}" type="pres">
      <dgm:prSet presAssocID="{9E427F6A-DE36-4266-B091-D30F6F0A581B}" presName="text" presStyleLbl="node1" presStyleIdx="4" presStyleCnt="11" custScaleX="1794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D7DF5A-1F3B-4D51-BE86-913C8DCD6524}" type="pres">
      <dgm:prSet presAssocID="{8DFD120E-CE68-4156-8056-FD92CDA8F2D3}" presName="space" presStyleCnt="0"/>
      <dgm:spPr/>
    </dgm:pt>
    <dgm:pt modelId="{AF497189-28D1-4C2B-BB1C-DDD9E16DF85D}" type="pres">
      <dgm:prSet presAssocID="{61A15450-C97C-4B88-B35C-7364F9584CC7}" presName="text" presStyleLbl="node1" presStyleIdx="5" presStyleCnt="11" custScaleX="41742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285AE7-C0D5-4E64-A550-1FCDCCF5BF12}" type="pres">
      <dgm:prSet presAssocID="{2AC4DBAA-B969-4C47-80AD-3A81A2FCDF03}" presName="space" presStyleCnt="0"/>
      <dgm:spPr/>
    </dgm:pt>
    <dgm:pt modelId="{E758FC8A-B291-417D-AD7C-86D1A0112C2E}" type="pres">
      <dgm:prSet presAssocID="{1375F201-FEFA-4ECA-80F2-10DB59C0C5CD}" presName="text" presStyleLbl="node1" presStyleIdx="6" presStyleCnt="11" custScaleX="67733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26DA93-B2E2-458B-B626-8E91D7E35D0D}" type="pres">
      <dgm:prSet presAssocID="{EA6126A2-B1E1-4337-B1CE-FB356B3DC6CD}" presName="space" presStyleCnt="0"/>
      <dgm:spPr/>
    </dgm:pt>
    <dgm:pt modelId="{E81F71E0-306C-4400-B5CD-36727A06CA36}" type="pres">
      <dgm:prSet presAssocID="{B89A5B59-20C1-4F0A-9B38-677700941E58}" presName="text" presStyleLbl="node1" presStyleIdx="7" presStyleCnt="11" custScaleX="23617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596964-95C8-43F2-8951-54D6F66BBC60}" type="pres">
      <dgm:prSet presAssocID="{BB58065F-33D6-4077-B324-669A32F6AA63}" presName="space" presStyleCnt="0"/>
      <dgm:spPr/>
    </dgm:pt>
    <dgm:pt modelId="{3562438E-8976-4777-B407-3BA96318CB1F}" type="pres">
      <dgm:prSet presAssocID="{C532830D-A56B-4282-B8F6-F6D2CE94B9EF}" presName="text" presStyleLbl="node1" presStyleIdx="8" presStyleCnt="11" custScaleX="1282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1B9C1D-3608-441F-871F-A1EF12CC9908}" type="pres">
      <dgm:prSet presAssocID="{65B3107C-12A2-4F5E-8D25-526B089EF197}" presName="space" presStyleCnt="0"/>
      <dgm:spPr/>
    </dgm:pt>
    <dgm:pt modelId="{5713CD23-20E7-4951-845A-97066496A500}" type="pres">
      <dgm:prSet presAssocID="{C35037D9-3168-43A1-BF19-155868B8DC15}" presName="text" presStyleLbl="node1" presStyleIdx="9" presStyleCnt="11" custScaleX="11218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6F4C24-FBB4-4871-B506-E4FB9AE7F405}" type="pres">
      <dgm:prSet presAssocID="{8A531741-5F5C-438B-874B-404AA57A5736}" presName="space" presStyleCnt="0"/>
      <dgm:spPr/>
    </dgm:pt>
    <dgm:pt modelId="{C00A9692-1992-461C-A59A-4D49F62C95DD}" type="pres">
      <dgm:prSet presAssocID="{7ECA80A2-D9AB-4214-8286-ED4BD6B71FAE}" presName="text" presStyleLbl="node1" presStyleIdx="10" presStyleCnt="11" custScaleX="12127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3171DE9-BF2A-4E8B-9062-DFD9D83A32B2}" type="presOf" srcId="{61A15450-C97C-4B88-B35C-7364F9584CC7}" destId="{AF497189-28D1-4C2B-BB1C-DDD9E16DF85D}" srcOrd="0" destOrd="0" presId="urn:diagrams.loki3.com/VaryingWidthList"/>
    <dgm:cxn modelId="{1669EAD4-9F1B-417E-A90F-1F81EC0B1180}" srcId="{5D5428A9-0A0F-4A92-BA0B-D8A202949FF3}" destId="{8EFE0613-1161-4CD7-9CB1-8CBC8512C9C7}" srcOrd="0" destOrd="0" parTransId="{5BD4A3B8-E29D-40E1-B732-8645AC4A69F5}" sibTransId="{B2106A08-22B6-4D60-9404-52DF85185A73}"/>
    <dgm:cxn modelId="{1DD232EC-553A-43B8-B41A-99EA051F7C1D}" type="presOf" srcId="{5D5428A9-0A0F-4A92-BA0B-D8A202949FF3}" destId="{0F9BF17E-D530-46C7-8AD4-035DF13D5B41}" srcOrd="0" destOrd="0" presId="urn:diagrams.loki3.com/VaryingWidthList"/>
    <dgm:cxn modelId="{CA42A7A2-4D21-4AD7-995D-B2FA14ADA8D6}" srcId="{5D5428A9-0A0F-4A92-BA0B-D8A202949FF3}" destId="{C532830D-A56B-4282-B8F6-F6D2CE94B9EF}" srcOrd="8" destOrd="0" parTransId="{EB423989-91D4-4D36-84B8-A5272BFD5623}" sibTransId="{65B3107C-12A2-4F5E-8D25-526B089EF197}"/>
    <dgm:cxn modelId="{87658F05-E462-4CAE-9048-5A109AC1E630}" srcId="{5D5428A9-0A0F-4A92-BA0B-D8A202949FF3}" destId="{86076597-36F8-4956-8B1D-36DB77728CD6}" srcOrd="3" destOrd="0" parTransId="{BEBD9EED-0042-4A4D-896B-F54397BEF453}" sibTransId="{5C4F964C-705E-4B16-B6BC-F57B06A44A27}"/>
    <dgm:cxn modelId="{57ECA869-5027-4073-8099-B47486F368AF}" srcId="{5D5428A9-0A0F-4A92-BA0B-D8A202949FF3}" destId="{30374E8C-0C39-4755-A3E3-B396A718E3A9}" srcOrd="1" destOrd="0" parTransId="{335865A7-C64C-4E20-A09C-27680D959B1E}" sibTransId="{E092DCCA-A881-4BDF-AE20-DEDA071F25F7}"/>
    <dgm:cxn modelId="{5E9E63CC-F02F-4066-99FA-55AED6689F57}" type="presOf" srcId="{7ECA80A2-D9AB-4214-8286-ED4BD6B71FAE}" destId="{C00A9692-1992-461C-A59A-4D49F62C95DD}" srcOrd="0" destOrd="0" presId="urn:diagrams.loki3.com/VaryingWidthList"/>
    <dgm:cxn modelId="{CF849402-3118-410B-A724-654EB38B24CB}" type="presOf" srcId="{8EFE0613-1161-4CD7-9CB1-8CBC8512C9C7}" destId="{C81D6FB5-3745-4F84-A224-81D27BAA7D9D}" srcOrd="0" destOrd="0" presId="urn:diagrams.loki3.com/VaryingWidthList"/>
    <dgm:cxn modelId="{6099DFF3-D032-4ABD-925B-DDDD08D9F563}" type="presOf" srcId="{C35037D9-3168-43A1-BF19-155868B8DC15}" destId="{5713CD23-20E7-4951-845A-97066496A500}" srcOrd="0" destOrd="0" presId="urn:diagrams.loki3.com/VaryingWidthList"/>
    <dgm:cxn modelId="{6CD9221F-1408-4CBE-B3DE-64A35AD16524}" srcId="{5D5428A9-0A0F-4A92-BA0B-D8A202949FF3}" destId="{7ECA80A2-D9AB-4214-8286-ED4BD6B71FAE}" srcOrd="10" destOrd="0" parTransId="{1A31E4FB-A53D-418B-A835-2B818E645677}" sibTransId="{7E7E8DC3-3992-4CF6-8BCA-E7D895FACA61}"/>
    <dgm:cxn modelId="{F71206A3-CDA6-4B63-9743-27103F25F04F}" srcId="{5D5428A9-0A0F-4A92-BA0B-D8A202949FF3}" destId="{904E3579-A72D-4207-A169-8DF662ECCE1D}" srcOrd="2" destOrd="0" parTransId="{9424A695-F9E9-4227-A447-4E8BE6B3C3D5}" sibTransId="{EBC66EAB-6160-4507-AF72-BE94319B1B9A}"/>
    <dgm:cxn modelId="{02CDF849-3382-4A8F-98A9-A331669C5568}" type="presOf" srcId="{86076597-36F8-4956-8B1D-36DB77728CD6}" destId="{92F25FDD-0666-463C-A372-64FEB10CD89B}" srcOrd="0" destOrd="0" presId="urn:diagrams.loki3.com/VaryingWidthList"/>
    <dgm:cxn modelId="{AFB78D67-C8B6-4DB1-9FFA-D4D418F50E6E}" type="presOf" srcId="{C532830D-A56B-4282-B8F6-F6D2CE94B9EF}" destId="{3562438E-8976-4777-B407-3BA96318CB1F}" srcOrd="0" destOrd="0" presId="urn:diagrams.loki3.com/VaryingWidthList"/>
    <dgm:cxn modelId="{A4C24645-B020-4CED-B184-F248D34E0CD6}" type="presOf" srcId="{904E3579-A72D-4207-A169-8DF662ECCE1D}" destId="{E0DD8826-C675-4CEF-A23B-CBCBE996839A}" srcOrd="0" destOrd="0" presId="urn:diagrams.loki3.com/VaryingWidthList"/>
    <dgm:cxn modelId="{0A7A1A23-B8F0-41EE-9F1C-9B3EF242A34C}" srcId="{5D5428A9-0A0F-4A92-BA0B-D8A202949FF3}" destId="{C35037D9-3168-43A1-BF19-155868B8DC15}" srcOrd="9" destOrd="0" parTransId="{F48A7073-7521-407A-8352-16DD2399593D}" sibTransId="{8A531741-5F5C-438B-874B-404AA57A5736}"/>
    <dgm:cxn modelId="{366EFF1D-31D7-4E14-AA22-711CE3E40FE0}" type="presOf" srcId="{9E427F6A-DE36-4266-B091-D30F6F0A581B}" destId="{3841963F-7E4A-4F71-861B-0CCAD424F035}" srcOrd="0" destOrd="0" presId="urn:diagrams.loki3.com/VaryingWidthList"/>
    <dgm:cxn modelId="{7901BC3E-CF69-44D6-80D1-F292E9BB6FE7}" srcId="{5D5428A9-0A0F-4A92-BA0B-D8A202949FF3}" destId="{61A15450-C97C-4B88-B35C-7364F9584CC7}" srcOrd="5" destOrd="0" parTransId="{F162D028-74D8-43EE-B67A-3B5A24671E34}" sibTransId="{2AC4DBAA-B969-4C47-80AD-3A81A2FCDF03}"/>
    <dgm:cxn modelId="{E135707C-0904-43AB-BD0B-39ABF22D9F8F}" type="presOf" srcId="{30374E8C-0C39-4755-A3E3-B396A718E3A9}" destId="{D99F795B-A507-40D9-ADDD-8307BA750D6E}" srcOrd="0" destOrd="0" presId="urn:diagrams.loki3.com/VaryingWidthList"/>
    <dgm:cxn modelId="{5F07DD43-CD6E-4164-A0C8-41FCF9A8CFBB}" type="presOf" srcId="{1375F201-FEFA-4ECA-80F2-10DB59C0C5CD}" destId="{E758FC8A-B291-417D-AD7C-86D1A0112C2E}" srcOrd="0" destOrd="0" presId="urn:diagrams.loki3.com/VaryingWidthList"/>
    <dgm:cxn modelId="{73BD5E41-0772-4592-A7A4-901529B87652}" srcId="{5D5428A9-0A0F-4A92-BA0B-D8A202949FF3}" destId="{1375F201-FEFA-4ECA-80F2-10DB59C0C5CD}" srcOrd="6" destOrd="0" parTransId="{E10B5AB4-098A-47EF-99C2-70D47D8747CA}" sibTransId="{EA6126A2-B1E1-4337-B1CE-FB356B3DC6CD}"/>
    <dgm:cxn modelId="{E696CDAC-C544-4A69-8598-51613110E9C7}" srcId="{5D5428A9-0A0F-4A92-BA0B-D8A202949FF3}" destId="{B89A5B59-20C1-4F0A-9B38-677700941E58}" srcOrd="7" destOrd="0" parTransId="{AB541B2D-BFB1-475C-8B11-27EF92E495A8}" sibTransId="{BB58065F-33D6-4077-B324-669A32F6AA63}"/>
    <dgm:cxn modelId="{6E8D0EB9-BF6D-4297-8C69-981A2FCB882B}" srcId="{5D5428A9-0A0F-4A92-BA0B-D8A202949FF3}" destId="{9E427F6A-DE36-4266-B091-D30F6F0A581B}" srcOrd="4" destOrd="0" parTransId="{7D23B75C-0728-43E8-8883-23C2189C4629}" sibTransId="{8DFD120E-CE68-4156-8056-FD92CDA8F2D3}"/>
    <dgm:cxn modelId="{7164F89E-DFA0-47CF-9515-B5544DE0C01E}" type="presOf" srcId="{B89A5B59-20C1-4F0A-9B38-677700941E58}" destId="{E81F71E0-306C-4400-B5CD-36727A06CA36}" srcOrd="0" destOrd="0" presId="urn:diagrams.loki3.com/VaryingWidthList"/>
    <dgm:cxn modelId="{8ACA6741-E596-4517-A05B-2C9953361E33}" type="presParOf" srcId="{0F9BF17E-D530-46C7-8AD4-035DF13D5B41}" destId="{C81D6FB5-3745-4F84-A224-81D27BAA7D9D}" srcOrd="0" destOrd="0" presId="urn:diagrams.loki3.com/VaryingWidthList"/>
    <dgm:cxn modelId="{AD08A6D7-2727-4205-A8A9-8935B5617B61}" type="presParOf" srcId="{0F9BF17E-D530-46C7-8AD4-035DF13D5B41}" destId="{5256A3F1-CF6A-4A62-A6EA-7359DB94E631}" srcOrd="1" destOrd="0" presId="urn:diagrams.loki3.com/VaryingWidthList"/>
    <dgm:cxn modelId="{7AE893B7-F58A-409F-A7FF-30733611274A}" type="presParOf" srcId="{0F9BF17E-D530-46C7-8AD4-035DF13D5B41}" destId="{D99F795B-A507-40D9-ADDD-8307BA750D6E}" srcOrd="2" destOrd="0" presId="urn:diagrams.loki3.com/VaryingWidthList"/>
    <dgm:cxn modelId="{54932613-4AF1-4CF8-85A9-8E2C0872114E}" type="presParOf" srcId="{0F9BF17E-D530-46C7-8AD4-035DF13D5B41}" destId="{EC48A7D0-BD28-4C5A-9CC8-C7262D4148EF}" srcOrd="3" destOrd="0" presId="urn:diagrams.loki3.com/VaryingWidthList"/>
    <dgm:cxn modelId="{7C90001D-AE9C-426F-B184-0FD6FE925A1A}" type="presParOf" srcId="{0F9BF17E-D530-46C7-8AD4-035DF13D5B41}" destId="{E0DD8826-C675-4CEF-A23B-CBCBE996839A}" srcOrd="4" destOrd="0" presId="urn:diagrams.loki3.com/VaryingWidthList"/>
    <dgm:cxn modelId="{E2959891-26B7-40D5-8A20-30C051222044}" type="presParOf" srcId="{0F9BF17E-D530-46C7-8AD4-035DF13D5B41}" destId="{0B50EF68-A17C-4065-9EBC-25FC8D8CB6CF}" srcOrd="5" destOrd="0" presId="urn:diagrams.loki3.com/VaryingWidthList"/>
    <dgm:cxn modelId="{CB8B3B82-1CBF-42A0-B471-3FDC1BD69C32}" type="presParOf" srcId="{0F9BF17E-D530-46C7-8AD4-035DF13D5B41}" destId="{92F25FDD-0666-463C-A372-64FEB10CD89B}" srcOrd="6" destOrd="0" presId="urn:diagrams.loki3.com/VaryingWidthList"/>
    <dgm:cxn modelId="{038D3FDA-A21F-4186-B13D-7ECB194E9705}" type="presParOf" srcId="{0F9BF17E-D530-46C7-8AD4-035DF13D5B41}" destId="{9680CB89-8C89-4702-ABD0-A8E7F5FA6C2B}" srcOrd="7" destOrd="0" presId="urn:diagrams.loki3.com/VaryingWidthList"/>
    <dgm:cxn modelId="{94F8D764-31C0-4224-86D0-A5A3D99ED826}" type="presParOf" srcId="{0F9BF17E-D530-46C7-8AD4-035DF13D5B41}" destId="{3841963F-7E4A-4F71-861B-0CCAD424F035}" srcOrd="8" destOrd="0" presId="urn:diagrams.loki3.com/VaryingWidthList"/>
    <dgm:cxn modelId="{F860A80B-6F84-4CD6-8CAC-DCB604360B94}" type="presParOf" srcId="{0F9BF17E-D530-46C7-8AD4-035DF13D5B41}" destId="{7ED7DF5A-1F3B-4D51-BE86-913C8DCD6524}" srcOrd="9" destOrd="0" presId="urn:diagrams.loki3.com/VaryingWidthList"/>
    <dgm:cxn modelId="{E62BA744-0045-411F-9F13-04DE5AD9A8AD}" type="presParOf" srcId="{0F9BF17E-D530-46C7-8AD4-035DF13D5B41}" destId="{AF497189-28D1-4C2B-BB1C-DDD9E16DF85D}" srcOrd="10" destOrd="0" presId="urn:diagrams.loki3.com/VaryingWidthList"/>
    <dgm:cxn modelId="{0E040FEE-83A2-4D37-8A00-6678D8FF8B9C}" type="presParOf" srcId="{0F9BF17E-D530-46C7-8AD4-035DF13D5B41}" destId="{9E285AE7-C0D5-4E64-A550-1FCDCCF5BF12}" srcOrd="11" destOrd="0" presId="urn:diagrams.loki3.com/VaryingWidthList"/>
    <dgm:cxn modelId="{F37611EC-1A90-40EA-9E2B-923D39F31FFD}" type="presParOf" srcId="{0F9BF17E-D530-46C7-8AD4-035DF13D5B41}" destId="{E758FC8A-B291-417D-AD7C-86D1A0112C2E}" srcOrd="12" destOrd="0" presId="urn:diagrams.loki3.com/VaryingWidthList"/>
    <dgm:cxn modelId="{1EAED237-AADB-49EA-8D98-ADBF31E14A77}" type="presParOf" srcId="{0F9BF17E-D530-46C7-8AD4-035DF13D5B41}" destId="{7526DA93-B2E2-458B-B626-8E91D7E35D0D}" srcOrd="13" destOrd="0" presId="urn:diagrams.loki3.com/VaryingWidthList"/>
    <dgm:cxn modelId="{6345894B-2855-4D6A-BE42-F9E8BBFF45D3}" type="presParOf" srcId="{0F9BF17E-D530-46C7-8AD4-035DF13D5B41}" destId="{E81F71E0-306C-4400-B5CD-36727A06CA36}" srcOrd="14" destOrd="0" presId="urn:diagrams.loki3.com/VaryingWidthList"/>
    <dgm:cxn modelId="{8878FD80-FEC9-40D3-B68E-51575F4AAF74}" type="presParOf" srcId="{0F9BF17E-D530-46C7-8AD4-035DF13D5B41}" destId="{22596964-95C8-43F2-8951-54D6F66BBC60}" srcOrd="15" destOrd="0" presId="urn:diagrams.loki3.com/VaryingWidthList"/>
    <dgm:cxn modelId="{4AABE831-FDF4-41BC-B6C6-45D9DEC1F976}" type="presParOf" srcId="{0F9BF17E-D530-46C7-8AD4-035DF13D5B41}" destId="{3562438E-8976-4777-B407-3BA96318CB1F}" srcOrd="16" destOrd="0" presId="urn:diagrams.loki3.com/VaryingWidthList"/>
    <dgm:cxn modelId="{230EAF02-B7FE-4023-86B6-8A9F61532BD4}" type="presParOf" srcId="{0F9BF17E-D530-46C7-8AD4-035DF13D5B41}" destId="{BD1B9C1D-3608-441F-871F-A1EF12CC9908}" srcOrd="17" destOrd="0" presId="urn:diagrams.loki3.com/VaryingWidthList"/>
    <dgm:cxn modelId="{4ABD2DD4-643E-43FA-A518-DED9E637175F}" type="presParOf" srcId="{0F9BF17E-D530-46C7-8AD4-035DF13D5B41}" destId="{5713CD23-20E7-4951-845A-97066496A500}" srcOrd="18" destOrd="0" presId="urn:diagrams.loki3.com/VaryingWidthList"/>
    <dgm:cxn modelId="{1D372C88-B89E-40CD-8FB9-7988282FC782}" type="presParOf" srcId="{0F9BF17E-D530-46C7-8AD4-035DF13D5B41}" destId="{CF6F4C24-FBB4-4871-B506-E4FB9AE7F405}" srcOrd="19" destOrd="0" presId="urn:diagrams.loki3.com/VaryingWidthList"/>
    <dgm:cxn modelId="{8D3DF339-643D-4958-98B1-7F7C977B635B}" type="presParOf" srcId="{0F9BF17E-D530-46C7-8AD4-035DF13D5B41}" destId="{C00A9692-1992-461C-A59A-4D49F62C95DD}" srcOrd="2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2B068-FE0B-4E95-91A0-AD049B3ED186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EB00FF6-EB38-4B56-8985-1439C733A6EA}">
      <dgm:prSet phldrT="[Text]"/>
      <dgm:spPr/>
      <dgm:t>
        <a:bodyPr/>
        <a:lstStyle/>
        <a:p>
          <a:r>
            <a:rPr lang="id-ID" dirty="0" smtClean="0"/>
            <a:t>Pengakuan</a:t>
          </a:r>
          <a:endParaRPr lang="id-ID" dirty="0"/>
        </a:p>
      </dgm:t>
    </dgm:pt>
    <dgm:pt modelId="{04507CC4-54EB-486E-866F-FF05B4E3001E}" type="parTrans" cxnId="{26CF8654-3A7D-422D-B701-A230E4545BE7}">
      <dgm:prSet/>
      <dgm:spPr/>
      <dgm:t>
        <a:bodyPr/>
        <a:lstStyle/>
        <a:p>
          <a:endParaRPr lang="id-ID"/>
        </a:p>
      </dgm:t>
    </dgm:pt>
    <dgm:pt modelId="{8D5A8E8A-3A63-48EA-9ACF-0E19FF5ADBEE}" type="sibTrans" cxnId="{26CF8654-3A7D-422D-B701-A230E4545BE7}">
      <dgm:prSet/>
      <dgm:spPr/>
      <dgm:t>
        <a:bodyPr/>
        <a:lstStyle/>
        <a:p>
          <a:endParaRPr lang="id-ID"/>
        </a:p>
      </dgm:t>
    </dgm:pt>
    <dgm:pt modelId="{75268A5F-0149-4FAB-A2A6-A5B3D257EB9A}">
      <dgm:prSet phldrT="[Text]"/>
      <dgm:spPr/>
      <dgm:t>
        <a:bodyPr/>
        <a:lstStyle/>
        <a:p>
          <a:r>
            <a:rPr lang="id-ID" dirty="0" smtClean="0"/>
            <a:t>Pengukuran</a:t>
          </a:r>
          <a:endParaRPr lang="id-ID" dirty="0"/>
        </a:p>
      </dgm:t>
    </dgm:pt>
    <dgm:pt modelId="{2C9918CC-CCE6-4C81-97C9-B6D0A142ED22}" type="parTrans" cxnId="{F552A127-7DE4-4830-93DC-4D80C50199C5}">
      <dgm:prSet/>
      <dgm:spPr/>
      <dgm:t>
        <a:bodyPr/>
        <a:lstStyle/>
        <a:p>
          <a:endParaRPr lang="id-ID"/>
        </a:p>
      </dgm:t>
    </dgm:pt>
    <dgm:pt modelId="{A3ED95CC-39A8-41CF-A3AF-16A62BBC071D}" type="sibTrans" cxnId="{F552A127-7DE4-4830-93DC-4D80C50199C5}">
      <dgm:prSet/>
      <dgm:spPr/>
      <dgm:t>
        <a:bodyPr/>
        <a:lstStyle/>
        <a:p>
          <a:endParaRPr lang="id-ID"/>
        </a:p>
      </dgm:t>
    </dgm:pt>
    <dgm:pt modelId="{1BE033F8-A061-43B3-937B-E6741ED17130}">
      <dgm:prSet phldrT="[Text]"/>
      <dgm:spPr/>
      <dgm:t>
        <a:bodyPr/>
        <a:lstStyle/>
        <a:p>
          <a:r>
            <a:rPr lang="id-ID" dirty="0" smtClean="0"/>
            <a:t>Pengungkapan</a:t>
          </a:r>
          <a:endParaRPr lang="id-ID" dirty="0"/>
        </a:p>
      </dgm:t>
    </dgm:pt>
    <dgm:pt modelId="{F5E87164-5BAB-4B18-8AE4-98B4A1706A1B}" type="parTrans" cxnId="{E97D3DD8-AEB5-46EB-B1D3-5982B381AA98}">
      <dgm:prSet/>
      <dgm:spPr/>
      <dgm:t>
        <a:bodyPr/>
        <a:lstStyle/>
        <a:p>
          <a:endParaRPr lang="id-ID"/>
        </a:p>
      </dgm:t>
    </dgm:pt>
    <dgm:pt modelId="{B01D0DAA-BB6B-4130-AFBF-5EC5B86DEF4C}" type="sibTrans" cxnId="{E97D3DD8-AEB5-46EB-B1D3-5982B381AA98}">
      <dgm:prSet/>
      <dgm:spPr/>
      <dgm:t>
        <a:bodyPr/>
        <a:lstStyle/>
        <a:p>
          <a:endParaRPr lang="id-ID"/>
        </a:p>
      </dgm:t>
    </dgm:pt>
    <dgm:pt modelId="{0414D26D-F9C4-4642-ACC5-96B9FCA9495F}" type="pres">
      <dgm:prSet presAssocID="{DD62B068-FE0B-4E95-91A0-AD049B3ED1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4B0738F-1ECB-4C28-9099-C34164413BF9}" type="pres">
      <dgm:prSet presAssocID="{9EB00FF6-EB38-4B56-8985-1439C733A6EA}" presName="parentLin" presStyleCnt="0"/>
      <dgm:spPr/>
    </dgm:pt>
    <dgm:pt modelId="{92BF4234-3465-4775-A8B2-B1B0E48964C9}" type="pres">
      <dgm:prSet presAssocID="{9EB00FF6-EB38-4B56-8985-1439C733A6EA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CE72B1BD-9D4C-4831-9F81-A2F7DAE6682B}" type="pres">
      <dgm:prSet presAssocID="{9EB00FF6-EB38-4B56-8985-1439C733A6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9D3E6A-9032-4B19-81A6-B9E83A2B8968}" type="pres">
      <dgm:prSet presAssocID="{9EB00FF6-EB38-4B56-8985-1439C733A6EA}" presName="negativeSpace" presStyleCnt="0"/>
      <dgm:spPr/>
    </dgm:pt>
    <dgm:pt modelId="{2DE5DBBE-1D98-4DE2-9FF3-98974332646F}" type="pres">
      <dgm:prSet presAssocID="{9EB00FF6-EB38-4B56-8985-1439C733A6EA}" presName="childText" presStyleLbl="conFgAcc1" presStyleIdx="0" presStyleCnt="3">
        <dgm:presLayoutVars>
          <dgm:bulletEnabled val="1"/>
        </dgm:presLayoutVars>
      </dgm:prSet>
      <dgm:spPr/>
    </dgm:pt>
    <dgm:pt modelId="{782E8716-520B-43EA-A929-1066D1506069}" type="pres">
      <dgm:prSet presAssocID="{8D5A8E8A-3A63-48EA-9ACF-0E19FF5ADBEE}" presName="spaceBetweenRectangles" presStyleCnt="0"/>
      <dgm:spPr/>
    </dgm:pt>
    <dgm:pt modelId="{A1966A01-3EDC-4937-8771-D498818D0732}" type="pres">
      <dgm:prSet presAssocID="{75268A5F-0149-4FAB-A2A6-A5B3D257EB9A}" presName="parentLin" presStyleCnt="0"/>
      <dgm:spPr/>
    </dgm:pt>
    <dgm:pt modelId="{7BD9E9CE-BDBA-4F08-ACED-606AD174310B}" type="pres">
      <dgm:prSet presAssocID="{75268A5F-0149-4FAB-A2A6-A5B3D257EB9A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B6D95233-EB50-4E53-8BFD-E8ACFF1DF292}" type="pres">
      <dgm:prSet presAssocID="{75268A5F-0149-4FAB-A2A6-A5B3D257EB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87CB13E-2652-4F7C-83D8-511F5CF7F641}" type="pres">
      <dgm:prSet presAssocID="{75268A5F-0149-4FAB-A2A6-A5B3D257EB9A}" presName="negativeSpace" presStyleCnt="0"/>
      <dgm:spPr/>
    </dgm:pt>
    <dgm:pt modelId="{84851CDD-5E5C-489C-9556-C4371C1E2DB2}" type="pres">
      <dgm:prSet presAssocID="{75268A5F-0149-4FAB-A2A6-A5B3D257EB9A}" presName="childText" presStyleLbl="conFgAcc1" presStyleIdx="1" presStyleCnt="3">
        <dgm:presLayoutVars>
          <dgm:bulletEnabled val="1"/>
        </dgm:presLayoutVars>
      </dgm:prSet>
      <dgm:spPr/>
    </dgm:pt>
    <dgm:pt modelId="{CF475469-20FE-4DB8-95C0-6B8672A37FB0}" type="pres">
      <dgm:prSet presAssocID="{A3ED95CC-39A8-41CF-A3AF-16A62BBC071D}" presName="spaceBetweenRectangles" presStyleCnt="0"/>
      <dgm:spPr/>
    </dgm:pt>
    <dgm:pt modelId="{77108243-9DF7-4042-B18C-B63FDDA92B55}" type="pres">
      <dgm:prSet presAssocID="{1BE033F8-A061-43B3-937B-E6741ED17130}" presName="parentLin" presStyleCnt="0"/>
      <dgm:spPr/>
    </dgm:pt>
    <dgm:pt modelId="{9A373662-DEB2-4D60-BA6F-400ED2F29511}" type="pres">
      <dgm:prSet presAssocID="{1BE033F8-A061-43B3-937B-E6741ED17130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76E694AF-F819-4C8A-9734-CBBE775DA379}" type="pres">
      <dgm:prSet presAssocID="{1BE033F8-A061-43B3-937B-E6741ED171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F4A294-DDE0-4824-B98E-2E369E84C561}" type="pres">
      <dgm:prSet presAssocID="{1BE033F8-A061-43B3-937B-E6741ED17130}" presName="negativeSpace" presStyleCnt="0"/>
      <dgm:spPr/>
    </dgm:pt>
    <dgm:pt modelId="{34FB18A7-473C-4E06-9F92-12EC10509927}" type="pres">
      <dgm:prSet presAssocID="{1BE033F8-A061-43B3-937B-E6741ED171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845587F-1E9D-45C3-9D8F-78B6DDB78F35}" type="presOf" srcId="{DD62B068-FE0B-4E95-91A0-AD049B3ED186}" destId="{0414D26D-F9C4-4642-ACC5-96B9FCA9495F}" srcOrd="0" destOrd="0" presId="urn:microsoft.com/office/officeart/2005/8/layout/list1"/>
    <dgm:cxn modelId="{2E04FC59-F6A2-4C2A-B1C6-A16AF905D280}" type="presOf" srcId="{75268A5F-0149-4FAB-A2A6-A5B3D257EB9A}" destId="{B6D95233-EB50-4E53-8BFD-E8ACFF1DF292}" srcOrd="1" destOrd="0" presId="urn:microsoft.com/office/officeart/2005/8/layout/list1"/>
    <dgm:cxn modelId="{E5A10481-FB3D-4FC9-9C50-F5ACE4BFB403}" type="presOf" srcId="{9EB00FF6-EB38-4B56-8985-1439C733A6EA}" destId="{92BF4234-3465-4775-A8B2-B1B0E48964C9}" srcOrd="0" destOrd="0" presId="urn:microsoft.com/office/officeart/2005/8/layout/list1"/>
    <dgm:cxn modelId="{2AD2D10A-4423-454F-866A-7EA16ED2F19A}" type="presOf" srcId="{9EB00FF6-EB38-4B56-8985-1439C733A6EA}" destId="{CE72B1BD-9D4C-4831-9F81-A2F7DAE6682B}" srcOrd="1" destOrd="0" presId="urn:microsoft.com/office/officeart/2005/8/layout/list1"/>
    <dgm:cxn modelId="{233AA3FF-F9CE-469F-BE72-59916111962B}" type="presOf" srcId="{75268A5F-0149-4FAB-A2A6-A5B3D257EB9A}" destId="{7BD9E9CE-BDBA-4F08-ACED-606AD174310B}" srcOrd="0" destOrd="0" presId="urn:microsoft.com/office/officeart/2005/8/layout/list1"/>
    <dgm:cxn modelId="{15ACB3C0-D5DB-4F6D-8C23-45BC90ADAD79}" type="presOf" srcId="{1BE033F8-A061-43B3-937B-E6741ED17130}" destId="{9A373662-DEB2-4D60-BA6F-400ED2F29511}" srcOrd="0" destOrd="0" presId="urn:microsoft.com/office/officeart/2005/8/layout/list1"/>
    <dgm:cxn modelId="{F552A127-7DE4-4830-93DC-4D80C50199C5}" srcId="{DD62B068-FE0B-4E95-91A0-AD049B3ED186}" destId="{75268A5F-0149-4FAB-A2A6-A5B3D257EB9A}" srcOrd="1" destOrd="0" parTransId="{2C9918CC-CCE6-4C81-97C9-B6D0A142ED22}" sibTransId="{A3ED95CC-39A8-41CF-A3AF-16A62BBC071D}"/>
    <dgm:cxn modelId="{E97D3DD8-AEB5-46EB-B1D3-5982B381AA98}" srcId="{DD62B068-FE0B-4E95-91A0-AD049B3ED186}" destId="{1BE033F8-A061-43B3-937B-E6741ED17130}" srcOrd="2" destOrd="0" parTransId="{F5E87164-5BAB-4B18-8AE4-98B4A1706A1B}" sibTransId="{B01D0DAA-BB6B-4130-AFBF-5EC5B86DEF4C}"/>
    <dgm:cxn modelId="{95DCD024-C754-4048-B0D1-E3541908D5AE}" type="presOf" srcId="{1BE033F8-A061-43B3-937B-E6741ED17130}" destId="{76E694AF-F819-4C8A-9734-CBBE775DA379}" srcOrd="1" destOrd="0" presId="urn:microsoft.com/office/officeart/2005/8/layout/list1"/>
    <dgm:cxn modelId="{26CF8654-3A7D-422D-B701-A230E4545BE7}" srcId="{DD62B068-FE0B-4E95-91A0-AD049B3ED186}" destId="{9EB00FF6-EB38-4B56-8985-1439C733A6EA}" srcOrd="0" destOrd="0" parTransId="{04507CC4-54EB-486E-866F-FF05B4E3001E}" sibTransId="{8D5A8E8A-3A63-48EA-9ACF-0E19FF5ADBEE}"/>
    <dgm:cxn modelId="{C1A1B09F-ACE4-4828-9AFF-1066BCCB4A78}" type="presParOf" srcId="{0414D26D-F9C4-4642-ACC5-96B9FCA9495F}" destId="{04B0738F-1ECB-4C28-9099-C34164413BF9}" srcOrd="0" destOrd="0" presId="urn:microsoft.com/office/officeart/2005/8/layout/list1"/>
    <dgm:cxn modelId="{9F38D2F9-F6F7-4253-AC03-FEB8E24669F6}" type="presParOf" srcId="{04B0738F-1ECB-4C28-9099-C34164413BF9}" destId="{92BF4234-3465-4775-A8B2-B1B0E48964C9}" srcOrd="0" destOrd="0" presId="urn:microsoft.com/office/officeart/2005/8/layout/list1"/>
    <dgm:cxn modelId="{4670C64A-4901-48D7-BC8C-31A2BC5504FE}" type="presParOf" srcId="{04B0738F-1ECB-4C28-9099-C34164413BF9}" destId="{CE72B1BD-9D4C-4831-9F81-A2F7DAE6682B}" srcOrd="1" destOrd="0" presId="urn:microsoft.com/office/officeart/2005/8/layout/list1"/>
    <dgm:cxn modelId="{2488A7F2-8E66-4330-9D2D-19FD51B48E7A}" type="presParOf" srcId="{0414D26D-F9C4-4642-ACC5-96B9FCA9495F}" destId="{D29D3E6A-9032-4B19-81A6-B9E83A2B8968}" srcOrd="1" destOrd="0" presId="urn:microsoft.com/office/officeart/2005/8/layout/list1"/>
    <dgm:cxn modelId="{F1E7A72D-D028-4AA7-96F5-B8A089DA0AB2}" type="presParOf" srcId="{0414D26D-F9C4-4642-ACC5-96B9FCA9495F}" destId="{2DE5DBBE-1D98-4DE2-9FF3-98974332646F}" srcOrd="2" destOrd="0" presId="urn:microsoft.com/office/officeart/2005/8/layout/list1"/>
    <dgm:cxn modelId="{CEDEAF5A-2376-40F2-8DA5-314BD047806C}" type="presParOf" srcId="{0414D26D-F9C4-4642-ACC5-96B9FCA9495F}" destId="{782E8716-520B-43EA-A929-1066D1506069}" srcOrd="3" destOrd="0" presId="urn:microsoft.com/office/officeart/2005/8/layout/list1"/>
    <dgm:cxn modelId="{0BDA9C6E-CC15-414C-B67F-7A68D2EBBABC}" type="presParOf" srcId="{0414D26D-F9C4-4642-ACC5-96B9FCA9495F}" destId="{A1966A01-3EDC-4937-8771-D498818D0732}" srcOrd="4" destOrd="0" presId="urn:microsoft.com/office/officeart/2005/8/layout/list1"/>
    <dgm:cxn modelId="{AAA5EA26-31A7-49D1-9B92-15F230B3C04E}" type="presParOf" srcId="{A1966A01-3EDC-4937-8771-D498818D0732}" destId="{7BD9E9CE-BDBA-4F08-ACED-606AD174310B}" srcOrd="0" destOrd="0" presId="urn:microsoft.com/office/officeart/2005/8/layout/list1"/>
    <dgm:cxn modelId="{DBB925C9-1231-4CFA-9A47-5D599841474C}" type="presParOf" srcId="{A1966A01-3EDC-4937-8771-D498818D0732}" destId="{B6D95233-EB50-4E53-8BFD-E8ACFF1DF292}" srcOrd="1" destOrd="0" presId="urn:microsoft.com/office/officeart/2005/8/layout/list1"/>
    <dgm:cxn modelId="{ECDCBF45-8860-4102-80B0-8151B96F329A}" type="presParOf" srcId="{0414D26D-F9C4-4642-ACC5-96B9FCA9495F}" destId="{087CB13E-2652-4F7C-83D8-511F5CF7F641}" srcOrd="5" destOrd="0" presId="urn:microsoft.com/office/officeart/2005/8/layout/list1"/>
    <dgm:cxn modelId="{EC6D5A11-0AE9-4EF6-A1E8-12D7BC54CCDB}" type="presParOf" srcId="{0414D26D-F9C4-4642-ACC5-96B9FCA9495F}" destId="{84851CDD-5E5C-489C-9556-C4371C1E2DB2}" srcOrd="6" destOrd="0" presId="urn:microsoft.com/office/officeart/2005/8/layout/list1"/>
    <dgm:cxn modelId="{CB689589-0771-490D-9847-F69478047EC2}" type="presParOf" srcId="{0414D26D-F9C4-4642-ACC5-96B9FCA9495F}" destId="{CF475469-20FE-4DB8-95C0-6B8672A37FB0}" srcOrd="7" destOrd="0" presId="urn:microsoft.com/office/officeart/2005/8/layout/list1"/>
    <dgm:cxn modelId="{AA76B70B-C1A0-4A87-B4BD-A0A3D7988BDE}" type="presParOf" srcId="{0414D26D-F9C4-4642-ACC5-96B9FCA9495F}" destId="{77108243-9DF7-4042-B18C-B63FDDA92B55}" srcOrd="8" destOrd="0" presId="urn:microsoft.com/office/officeart/2005/8/layout/list1"/>
    <dgm:cxn modelId="{669E669C-DE4F-4CA9-91AB-5040CE3E0CF8}" type="presParOf" srcId="{77108243-9DF7-4042-B18C-B63FDDA92B55}" destId="{9A373662-DEB2-4D60-BA6F-400ED2F29511}" srcOrd="0" destOrd="0" presId="urn:microsoft.com/office/officeart/2005/8/layout/list1"/>
    <dgm:cxn modelId="{14AB8A22-97FD-4FEB-8675-161755FC4C8E}" type="presParOf" srcId="{77108243-9DF7-4042-B18C-B63FDDA92B55}" destId="{76E694AF-F819-4C8A-9734-CBBE775DA379}" srcOrd="1" destOrd="0" presId="urn:microsoft.com/office/officeart/2005/8/layout/list1"/>
    <dgm:cxn modelId="{3ACC5175-8E9C-490B-BBA2-09DDDD0D126E}" type="presParOf" srcId="{0414D26D-F9C4-4642-ACC5-96B9FCA9495F}" destId="{F2F4A294-DDE0-4824-B98E-2E369E84C561}" srcOrd="9" destOrd="0" presId="urn:microsoft.com/office/officeart/2005/8/layout/list1"/>
    <dgm:cxn modelId="{ABDC5D9D-2B75-4513-82A6-8C59132759A2}" type="presParOf" srcId="{0414D26D-F9C4-4642-ACC5-96B9FCA9495F}" destId="{34FB18A7-473C-4E06-9F92-12EC105099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CFA197-DA9E-4CA8-94DD-BC1B024813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939DF07-321D-4158-BA0F-82757D0FF20E}">
      <dgm:prSet phldrT="[Text]"/>
      <dgm:spPr/>
      <dgm:t>
        <a:bodyPr/>
        <a:lstStyle/>
        <a:p>
          <a:r>
            <a:rPr lang="id-ID" dirty="0" smtClean="0"/>
            <a:t>Perolehan</a:t>
          </a:r>
          <a:endParaRPr lang="id-ID" dirty="0"/>
        </a:p>
      </dgm:t>
    </dgm:pt>
    <dgm:pt modelId="{2FFF0E9B-2856-46E9-B1A2-47339E3B5F21}" type="parTrans" cxnId="{4408143B-103E-4B5C-97B0-E46C175D3651}">
      <dgm:prSet/>
      <dgm:spPr/>
      <dgm:t>
        <a:bodyPr/>
        <a:lstStyle/>
        <a:p>
          <a:endParaRPr lang="id-ID"/>
        </a:p>
      </dgm:t>
    </dgm:pt>
    <dgm:pt modelId="{5E3DD7C3-86E0-4DB6-A644-BD87C809ADBF}" type="sibTrans" cxnId="{4408143B-103E-4B5C-97B0-E46C175D3651}">
      <dgm:prSet/>
      <dgm:spPr/>
      <dgm:t>
        <a:bodyPr/>
        <a:lstStyle/>
        <a:p>
          <a:endParaRPr lang="id-ID"/>
        </a:p>
      </dgm:t>
    </dgm:pt>
    <dgm:pt modelId="{744C0358-C07E-4182-B806-1D9459E1A0C6}">
      <dgm:prSet phldrT="[Text]"/>
      <dgm:spPr/>
      <dgm:t>
        <a:bodyPr/>
        <a:lstStyle/>
        <a:p>
          <a:r>
            <a:rPr lang="id-ID" dirty="0" smtClean="0"/>
            <a:t>Pembelian</a:t>
          </a:r>
          <a:endParaRPr lang="id-ID" dirty="0"/>
        </a:p>
      </dgm:t>
    </dgm:pt>
    <dgm:pt modelId="{01350A2F-EB6D-4A96-864B-A13790A5049C}" type="parTrans" cxnId="{D6B5D735-898C-45CF-8926-DF8F3652D12C}">
      <dgm:prSet/>
      <dgm:spPr/>
      <dgm:t>
        <a:bodyPr/>
        <a:lstStyle/>
        <a:p>
          <a:endParaRPr lang="id-ID"/>
        </a:p>
      </dgm:t>
    </dgm:pt>
    <dgm:pt modelId="{C172DA28-AF0D-4B3A-BB53-9ED2AF57EFDE}" type="sibTrans" cxnId="{D6B5D735-898C-45CF-8926-DF8F3652D12C}">
      <dgm:prSet/>
      <dgm:spPr/>
      <dgm:t>
        <a:bodyPr/>
        <a:lstStyle/>
        <a:p>
          <a:endParaRPr lang="id-ID"/>
        </a:p>
      </dgm:t>
    </dgm:pt>
    <dgm:pt modelId="{A54B0754-ED48-4594-8C51-A70182F22800}">
      <dgm:prSet phldrT="[Text]"/>
      <dgm:spPr/>
      <dgm:t>
        <a:bodyPr/>
        <a:lstStyle/>
        <a:p>
          <a:r>
            <a:rPr lang="id-ID" dirty="0" smtClean="0"/>
            <a:t>Pengeluaran</a:t>
          </a:r>
          <a:endParaRPr lang="id-ID" dirty="0"/>
        </a:p>
      </dgm:t>
    </dgm:pt>
    <dgm:pt modelId="{18498102-31DC-420C-97A4-876BDB8E0286}" type="parTrans" cxnId="{8E0B2ACD-72A9-4EAD-9912-70AC98E6530A}">
      <dgm:prSet/>
      <dgm:spPr/>
      <dgm:t>
        <a:bodyPr/>
        <a:lstStyle/>
        <a:p>
          <a:endParaRPr lang="id-ID"/>
        </a:p>
      </dgm:t>
    </dgm:pt>
    <dgm:pt modelId="{AEB9FE41-CA59-479E-900B-D20F2F41476E}" type="sibTrans" cxnId="{8E0B2ACD-72A9-4EAD-9912-70AC98E6530A}">
      <dgm:prSet/>
      <dgm:spPr/>
      <dgm:t>
        <a:bodyPr/>
        <a:lstStyle/>
        <a:p>
          <a:endParaRPr lang="id-ID"/>
        </a:p>
      </dgm:t>
    </dgm:pt>
    <dgm:pt modelId="{FE656E80-D5D0-456D-85DC-5759F8A34EC1}">
      <dgm:prSet phldrT="[Text]"/>
      <dgm:spPr/>
      <dgm:t>
        <a:bodyPr/>
        <a:lstStyle/>
        <a:p>
          <a:r>
            <a:rPr lang="id-ID" dirty="0" smtClean="0"/>
            <a:t>Pemakaian</a:t>
          </a:r>
          <a:endParaRPr lang="id-ID" dirty="0"/>
        </a:p>
      </dgm:t>
    </dgm:pt>
    <dgm:pt modelId="{821D5381-C11C-4A2C-B3A6-E78B5728862F}" type="parTrans" cxnId="{04D51FF0-DDF9-4320-BC5D-8BB40BB1524E}">
      <dgm:prSet/>
      <dgm:spPr/>
      <dgm:t>
        <a:bodyPr/>
        <a:lstStyle/>
        <a:p>
          <a:endParaRPr lang="id-ID"/>
        </a:p>
      </dgm:t>
    </dgm:pt>
    <dgm:pt modelId="{56FE0F82-295A-4C0B-8C4E-1B1B34E21B8E}" type="sibTrans" cxnId="{04D51FF0-DDF9-4320-BC5D-8BB40BB1524E}">
      <dgm:prSet/>
      <dgm:spPr/>
      <dgm:t>
        <a:bodyPr/>
        <a:lstStyle/>
        <a:p>
          <a:endParaRPr lang="id-ID"/>
        </a:p>
      </dgm:t>
    </dgm:pt>
    <dgm:pt modelId="{8B449919-A226-44A1-9A97-ED45890DEEF8}">
      <dgm:prSet phldrT="[Text]"/>
      <dgm:spPr/>
      <dgm:t>
        <a:bodyPr/>
        <a:lstStyle/>
        <a:p>
          <a:r>
            <a:rPr lang="id-ID" dirty="0" smtClean="0"/>
            <a:t>Transfer Masuk</a:t>
          </a:r>
          <a:endParaRPr lang="id-ID" dirty="0"/>
        </a:p>
      </dgm:t>
    </dgm:pt>
    <dgm:pt modelId="{2E36034D-D5E0-407B-99E4-E01562164EBB}" type="parTrans" cxnId="{1105292D-4786-4516-BC44-C4CBD41EBF9F}">
      <dgm:prSet/>
      <dgm:spPr/>
      <dgm:t>
        <a:bodyPr/>
        <a:lstStyle/>
        <a:p>
          <a:endParaRPr lang="id-ID"/>
        </a:p>
      </dgm:t>
    </dgm:pt>
    <dgm:pt modelId="{54B328AF-415B-4432-8295-9BB11DDCE853}" type="sibTrans" cxnId="{1105292D-4786-4516-BC44-C4CBD41EBF9F}">
      <dgm:prSet/>
      <dgm:spPr/>
      <dgm:t>
        <a:bodyPr/>
        <a:lstStyle/>
        <a:p>
          <a:endParaRPr lang="id-ID"/>
        </a:p>
      </dgm:t>
    </dgm:pt>
    <dgm:pt modelId="{04147F8D-377A-4F93-A285-CE6860248056}">
      <dgm:prSet phldrT="[Text]"/>
      <dgm:spPr/>
      <dgm:t>
        <a:bodyPr/>
        <a:lstStyle/>
        <a:p>
          <a:r>
            <a:rPr lang="id-ID" dirty="0" smtClean="0"/>
            <a:t>Transfer Keluar</a:t>
          </a:r>
          <a:endParaRPr lang="id-ID" dirty="0"/>
        </a:p>
      </dgm:t>
    </dgm:pt>
    <dgm:pt modelId="{50B78424-3AAC-4248-9506-EA93DA1A0359}" type="parTrans" cxnId="{A69DDAD3-6434-4AE3-AA90-B29A8C6253AD}">
      <dgm:prSet/>
      <dgm:spPr/>
      <dgm:t>
        <a:bodyPr/>
        <a:lstStyle/>
        <a:p>
          <a:endParaRPr lang="id-ID"/>
        </a:p>
      </dgm:t>
    </dgm:pt>
    <dgm:pt modelId="{8E7C9858-5F8D-40BF-9367-168EE62DE72F}" type="sibTrans" cxnId="{A69DDAD3-6434-4AE3-AA90-B29A8C6253AD}">
      <dgm:prSet/>
      <dgm:spPr/>
      <dgm:t>
        <a:bodyPr/>
        <a:lstStyle/>
        <a:p>
          <a:endParaRPr lang="id-ID"/>
        </a:p>
      </dgm:t>
    </dgm:pt>
    <dgm:pt modelId="{1B5C22B8-22DE-4152-8A1B-32F47CFD307C}">
      <dgm:prSet phldrT="[Text]"/>
      <dgm:spPr/>
      <dgm:t>
        <a:bodyPr/>
        <a:lstStyle/>
        <a:p>
          <a:r>
            <a:rPr lang="id-ID" dirty="0" smtClean="0"/>
            <a:t>Penatausahaan lainnya</a:t>
          </a:r>
          <a:endParaRPr lang="id-ID" dirty="0"/>
        </a:p>
      </dgm:t>
    </dgm:pt>
    <dgm:pt modelId="{999D53A6-9DBA-4FF2-B010-9814FE0BC967}" type="parTrans" cxnId="{CF782143-3100-41A3-8492-76C4515F8E97}">
      <dgm:prSet/>
      <dgm:spPr/>
      <dgm:t>
        <a:bodyPr/>
        <a:lstStyle/>
        <a:p>
          <a:endParaRPr lang="id-ID"/>
        </a:p>
      </dgm:t>
    </dgm:pt>
    <dgm:pt modelId="{6961DE20-0777-4EAE-AA89-E92775EF528A}" type="sibTrans" cxnId="{CF782143-3100-41A3-8492-76C4515F8E97}">
      <dgm:prSet/>
      <dgm:spPr/>
      <dgm:t>
        <a:bodyPr/>
        <a:lstStyle/>
        <a:p>
          <a:endParaRPr lang="id-ID"/>
        </a:p>
      </dgm:t>
    </dgm:pt>
    <dgm:pt modelId="{7D6A1877-45F0-4F27-AB2A-A1DA5CAC2150}">
      <dgm:prSet phldrT="[Text]"/>
      <dgm:spPr/>
      <dgm:t>
        <a:bodyPr/>
        <a:lstStyle/>
        <a:p>
          <a:r>
            <a:rPr lang="id-ID" dirty="0" smtClean="0"/>
            <a:t>Stock Opname</a:t>
          </a:r>
          <a:endParaRPr lang="id-ID" dirty="0"/>
        </a:p>
      </dgm:t>
    </dgm:pt>
    <dgm:pt modelId="{45D10E37-31C4-4414-AE4D-7629E51E07A0}" type="parTrans" cxnId="{7C20F434-C13C-4355-AC1D-2A7E467A946B}">
      <dgm:prSet/>
      <dgm:spPr/>
      <dgm:t>
        <a:bodyPr/>
        <a:lstStyle/>
        <a:p>
          <a:endParaRPr lang="id-ID"/>
        </a:p>
      </dgm:t>
    </dgm:pt>
    <dgm:pt modelId="{C4C12655-1F2D-465C-8396-E36FA4A7BAD4}" type="sibTrans" cxnId="{7C20F434-C13C-4355-AC1D-2A7E467A946B}">
      <dgm:prSet/>
      <dgm:spPr/>
      <dgm:t>
        <a:bodyPr/>
        <a:lstStyle/>
        <a:p>
          <a:endParaRPr lang="id-ID"/>
        </a:p>
      </dgm:t>
    </dgm:pt>
    <dgm:pt modelId="{EB220B0C-4337-4F46-9775-B5C657209640}">
      <dgm:prSet phldrT="[Text]"/>
      <dgm:spPr/>
      <dgm:t>
        <a:bodyPr/>
        <a:lstStyle/>
        <a:p>
          <a:r>
            <a:rPr lang="id-ID" dirty="0" smtClean="0"/>
            <a:t>Pengusangan</a:t>
          </a:r>
          <a:endParaRPr lang="id-ID" dirty="0"/>
        </a:p>
      </dgm:t>
    </dgm:pt>
    <dgm:pt modelId="{42AED95D-CAF1-4097-B8D2-72F8279A2BF9}" type="parTrans" cxnId="{98931C4C-3D0E-4E41-8BC6-D39FC388CB42}">
      <dgm:prSet/>
      <dgm:spPr/>
      <dgm:t>
        <a:bodyPr/>
        <a:lstStyle/>
        <a:p>
          <a:endParaRPr lang="id-ID"/>
        </a:p>
      </dgm:t>
    </dgm:pt>
    <dgm:pt modelId="{00DAE635-355A-432D-9825-D92B99B0400E}" type="sibTrans" cxnId="{98931C4C-3D0E-4E41-8BC6-D39FC388CB42}">
      <dgm:prSet/>
      <dgm:spPr/>
      <dgm:t>
        <a:bodyPr/>
        <a:lstStyle/>
        <a:p>
          <a:endParaRPr lang="id-ID"/>
        </a:p>
      </dgm:t>
    </dgm:pt>
    <dgm:pt modelId="{3AB3D5F1-038E-4C55-A989-2D1D8F0525EF}">
      <dgm:prSet phldrT="[Text]"/>
      <dgm:spPr/>
      <dgm:t>
        <a:bodyPr/>
        <a:lstStyle/>
        <a:p>
          <a:r>
            <a:rPr lang="id-ID" dirty="0" smtClean="0"/>
            <a:t>Penghapusan</a:t>
          </a:r>
          <a:endParaRPr lang="id-ID" dirty="0"/>
        </a:p>
      </dgm:t>
    </dgm:pt>
    <dgm:pt modelId="{A18733CA-ACCB-4B68-A3EB-BCCE4E6071BC}" type="parTrans" cxnId="{EA7FE6E3-4FC5-4E96-98DE-C5DFB9105906}">
      <dgm:prSet/>
      <dgm:spPr/>
    </dgm:pt>
    <dgm:pt modelId="{AEAC81D1-9513-4507-8342-73CE54429A22}" type="sibTrans" cxnId="{EA7FE6E3-4FC5-4E96-98DE-C5DFB9105906}">
      <dgm:prSet/>
      <dgm:spPr/>
    </dgm:pt>
    <dgm:pt modelId="{6D44D3AE-A84F-41A7-8403-A5357953E697}" type="pres">
      <dgm:prSet presAssocID="{72CFA197-DA9E-4CA8-94DD-BC1B024813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C5712D3-FCA7-4615-9FDC-6CC4A1B3F376}" type="pres">
      <dgm:prSet presAssocID="{8939DF07-321D-4158-BA0F-82757D0FF20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5921B1-5C8B-48CB-97DF-44A91B76D9D1}" type="pres">
      <dgm:prSet presAssocID="{8939DF07-321D-4158-BA0F-82757D0FF20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301656-6E4D-45F8-B421-B64D4DE21972}" type="pres">
      <dgm:prSet presAssocID="{A54B0754-ED48-4594-8C51-A70182F228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56BC72-5255-4154-8ED1-2E7010BB17E5}" type="pres">
      <dgm:prSet presAssocID="{A54B0754-ED48-4594-8C51-A70182F2280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99765E6-76EA-4B89-A071-4C4EBD3D8CB7}" type="pres">
      <dgm:prSet presAssocID="{1B5C22B8-22DE-4152-8A1B-32F47CFD307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5E8D49-2611-470B-A499-CDF791C74F19}" type="pres">
      <dgm:prSet presAssocID="{1B5C22B8-22DE-4152-8A1B-32F47CFD307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9C9AF4C-8A71-46F5-A7AE-B17BF40615D0}" type="presOf" srcId="{8939DF07-321D-4158-BA0F-82757D0FF20E}" destId="{BC5712D3-FCA7-4615-9FDC-6CC4A1B3F376}" srcOrd="0" destOrd="0" presId="urn:microsoft.com/office/officeart/2005/8/layout/vList2"/>
    <dgm:cxn modelId="{050F5197-56FC-4F8F-A44A-03697334C05B}" type="presOf" srcId="{8B449919-A226-44A1-9A97-ED45890DEEF8}" destId="{215921B1-5C8B-48CB-97DF-44A91B76D9D1}" srcOrd="0" destOrd="1" presId="urn:microsoft.com/office/officeart/2005/8/layout/vList2"/>
    <dgm:cxn modelId="{8B63F47A-9CED-42B0-92D7-984C81AF77A2}" type="presOf" srcId="{EB220B0C-4337-4F46-9775-B5C657209640}" destId="{FD5E8D49-2611-470B-A499-CDF791C74F19}" srcOrd="0" destOrd="1" presId="urn:microsoft.com/office/officeart/2005/8/layout/vList2"/>
    <dgm:cxn modelId="{350D7578-47AD-4851-8C3F-BC5D07310E8C}" type="presOf" srcId="{3AB3D5F1-038E-4C55-A989-2D1D8F0525EF}" destId="{8E56BC72-5255-4154-8ED1-2E7010BB17E5}" srcOrd="0" destOrd="2" presId="urn:microsoft.com/office/officeart/2005/8/layout/vList2"/>
    <dgm:cxn modelId="{AA045353-A363-45BB-9F75-EF89891EB826}" type="presOf" srcId="{FE656E80-D5D0-456D-85DC-5759F8A34EC1}" destId="{8E56BC72-5255-4154-8ED1-2E7010BB17E5}" srcOrd="0" destOrd="0" presId="urn:microsoft.com/office/officeart/2005/8/layout/vList2"/>
    <dgm:cxn modelId="{8E0B2ACD-72A9-4EAD-9912-70AC98E6530A}" srcId="{72CFA197-DA9E-4CA8-94DD-BC1B02481356}" destId="{A54B0754-ED48-4594-8C51-A70182F22800}" srcOrd="1" destOrd="0" parTransId="{18498102-31DC-420C-97A4-876BDB8E0286}" sibTransId="{AEB9FE41-CA59-479E-900B-D20F2F41476E}"/>
    <dgm:cxn modelId="{D6B5D735-898C-45CF-8926-DF8F3652D12C}" srcId="{8939DF07-321D-4158-BA0F-82757D0FF20E}" destId="{744C0358-C07E-4182-B806-1D9459E1A0C6}" srcOrd="0" destOrd="0" parTransId="{01350A2F-EB6D-4A96-864B-A13790A5049C}" sibTransId="{C172DA28-AF0D-4B3A-BB53-9ED2AF57EFDE}"/>
    <dgm:cxn modelId="{98931C4C-3D0E-4E41-8BC6-D39FC388CB42}" srcId="{1B5C22B8-22DE-4152-8A1B-32F47CFD307C}" destId="{EB220B0C-4337-4F46-9775-B5C657209640}" srcOrd="1" destOrd="0" parTransId="{42AED95D-CAF1-4097-B8D2-72F8279A2BF9}" sibTransId="{00DAE635-355A-432D-9825-D92B99B0400E}"/>
    <dgm:cxn modelId="{A69DDAD3-6434-4AE3-AA90-B29A8C6253AD}" srcId="{A54B0754-ED48-4594-8C51-A70182F22800}" destId="{04147F8D-377A-4F93-A285-CE6860248056}" srcOrd="1" destOrd="0" parTransId="{50B78424-3AAC-4248-9506-EA93DA1A0359}" sibTransId="{8E7C9858-5F8D-40BF-9367-168EE62DE72F}"/>
    <dgm:cxn modelId="{4408143B-103E-4B5C-97B0-E46C175D3651}" srcId="{72CFA197-DA9E-4CA8-94DD-BC1B02481356}" destId="{8939DF07-321D-4158-BA0F-82757D0FF20E}" srcOrd="0" destOrd="0" parTransId="{2FFF0E9B-2856-46E9-B1A2-47339E3B5F21}" sibTransId="{5E3DD7C3-86E0-4DB6-A644-BD87C809ADBF}"/>
    <dgm:cxn modelId="{85613F86-ADBF-4415-ADDC-0F552976AC82}" type="presOf" srcId="{72CFA197-DA9E-4CA8-94DD-BC1B02481356}" destId="{6D44D3AE-A84F-41A7-8403-A5357953E697}" srcOrd="0" destOrd="0" presId="urn:microsoft.com/office/officeart/2005/8/layout/vList2"/>
    <dgm:cxn modelId="{556FD6F1-43A1-4575-9D71-6FF984861568}" type="presOf" srcId="{744C0358-C07E-4182-B806-1D9459E1A0C6}" destId="{215921B1-5C8B-48CB-97DF-44A91B76D9D1}" srcOrd="0" destOrd="0" presId="urn:microsoft.com/office/officeart/2005/8/layout/vList2"/>
    <dgm:cxn modelId="{1105292D-4786-4516-BC44-C4CBD41EBF9F}" srcId="{8939DF07-321D-4158-BA0F-82757D0FF20E}" destId="{8B449919-A226-44A1-9A97-ED45890DEEF8}" srcOrd="1" destOrd="0" parTransId="{2E36034D-D5E0-407B-99E4-E01562164EBB}" sibTransId="{54B328AF-415B-4432-8295-9BB11DDCE853}"/>
    <dgm:cxn modelId="{EA7FE6E3-4FC5-4E96-98DE-C5DFB9105906}" srcId="{A54B0754-ED48-4594-8C51-A70182F22800}" destId="{3AB3D5F1-038E-4C55-A989-2D1D8F0525EF}" srcOrd="2" destOrd="0" parTransId="{A18733CA-ACCB-4B68-A3EB-BCCE4E6071BC}" sibTransId="{AEAC81D1-9513-4507-8342-73CE54429A22}"/>
    <dgm:cxn modelId="{8B96F7E6-2829-41D4-BE52-B16C17B5DEF0}" type="presOf" srcId="{04147F8D-377A-4F93-A285-CE6860248056}" destId="{8E56BC72-5255-4154-8ED1-2E7010BB17E5}" srcOrd="0" destOrd="1" presId="urn:microsoft.com/office/officeart/2005/8/layout/vList2"/>
    <dgm:cxn modelId="{04D51FF0-DDF9-4320-BC5D-8BB40BB1524E}" srcId="{A54B0754-ED48-4594-8C51-A70182F22800}" destId="{FE656E80-D5D0-456D-85DC-5759F8A34EC1}" srcOrd="0" destOrd="0" parTransId="{821D5381-C11C-4A2C-B3A6-E78B5728862F}" sibTransId="{56FE0F82-295A-4C0B-8C4E-1B1B34E21B8E}"/>
    <dgm:cxn modelId="{A8AD2B19-8034-4781-B419-F7B7735C50B1}" type="presOf" srcId="{A54B0754-ED48-4594-8C51-A70182F22800}" destId="{5F301656-6E4D-45F8-B421-B64D4DE21972}" srcOrd="0" destOrd="0" presId="urn:microsoft.com/office/officeart/2005/8/layout/vList2"/>
    <dgm:cxn modelId="{CF782143-3100-41A3-8492-76C4515F8E97}" srcId="{72CFA197-DA9E-4CA8-94DD-BC1B02481356}" destId="{1B5C22B8-22DE-4152-8A1B-32F47CFD307C}" srcOrd="2" destOrd="0" parTransId="{999D53A6-9DBA-4FF2-B010-9814FE0BC967}" sibTransId="{6961DE20-0777-4EAE-AA89-E92775EF528A}"/>
    <dgm:cxn modelId="{595301E7-53BB-4507-B96B-9C23CC8B2723}" type="presOf" srcId="{7D6A1877-45F0-4F27-AB2A-A1DA5CAC2150}" destId="{FD5E8D49-2611-470B-A499-CDF791C74F19}" srcOrd="0" destOrd="0" presId="urn:microsoft.com/office/officeart/2005/8/layout/vList2"/>
    <dgm:cxn modelId="{7C20F434-C13C-4355-AC1D-2A7E467A946B}" srcId="{1B5C22B8-22DE-4152-8A1B-32F47CFD307C}" destId="{7D6A1877-45F0-4F27-AB2A-A1DA5CAC2150}" srcOrd="0" destOrd="0" parTransId="{45D10E37-31C4-4414-AE4D-7629E51E07A0}" sibTransId="{C4C12655-1F2D-465C-8396-E36FA4A7BAD4}"/>
    <dgm:cxn modelId="{C2A19D67-D8A1-4FBE-8003-5CF05F0AD089}" type="presOf" srcId="{1B5C22B8-22DE-4152-8A1B-32F47CFD307C}" destId="{999765E6-76EA-4B89-A071-4C4EBD3D8CB7}" srcOrd="0" destOrd="0" presId="urn:microsoft.com/office/officeart/2005/8/layout/vList2"/>
    <dgm:cxn modelId="{2A09C8FF-CAF1-43FF-8F68-946B657170F2}" type="presParOf" srcId="{6D44D3AE-A84F-41A7-8403-A5357953E697}" destId="{BC5712D3-FCA7-4615-9FDC-6CC4A1B3F376}" srcOrd="0" destOrd="0" presId="urn:microsoft.com/office/officeart/2005/8/layout/vList2"/>
    <dgm:cxn modelId="{A67F422B-7BD9-4645-8FB7-E9EF3B66DDA8}" type="presParOf" srcId="{6D44D3AE-A84F-41A7-8403-A5357953E697}" destId="{215921B1-5C8B-48CB-97DF-44A91B76D9D1}" srcOrd="1" destOrd="0" presId="urn:microsoft.com/office/officeart/2005/8/layout/vList2"/>
    <dgm:cxn modelId="{8CF4DD4C-6169-44AB-8E72-38CD30C5093A}" type="presParOf" srcId="{6D44D3AE-A84F-41A7-8403-A5357953E697}" destId="{5F301656-6E4D-45F8-B421-B64D4DE21972}" srcOrd="2" destOrd="0" presId="urn:microsoft.com/office/officeart/2005/8/layout/vList2"/>
    <dgm:cxn modelId="{997A1A9E-EFF0-45DA-9AB4-12D364F66643}" type="presParOf" srcId="{6D44D3AE-A84F-41A7-8403-A5357953E697}" destId="{8E56BC72-5255-4154-8ED1-2E7010BB17E5}" srcOrd="3" destOrd="0" presId="urn:microsoft.com/office/officeart/2005/8/layout/vList2"/>
    <dgm:cxn modelId="{E67E88A6-0BAC-4461-AD93-E7F92BC15966}" type="presParOf" srcId="{6D44D3AE-A84F-41A7-8403-A5357953E697}" destId="{999765E6-76EA-4B89-A071-4C4EBD3D8CB7}" srcOrd="4" destOrd="0" presId="urn:microsoft.com/office/officeart/2005/8/layout/vList2"/>
    <dgm:cxn modelId="{E6D7C6DF-233A-43A6-B629-A604BE24E1CC}" type="presParOf" srcId="{6D44D3AE-A84F-41A7-8403-A5357953E697}" destId="{FD5E8D49-2611-470B-A499-CDF791C74F1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4615C1C-C1F1-4AB1-8B95-FA007BB16548}">
      <dgm:prSet phldrT="[Text]"/>
      <dgm:spPr/>
      <dgm:t>
        <a:bodyPr/>
        <a:lstStyle/>
        <a:p>
          <a:r>
            <a:rPr lang="id-ID" dirty="0" smtClean="0"/>
            <a:t>Pembelian</a:t>
          </a:r>
          <a:endParaRPr lang="id-ID" dirty="0"/>
        </a:p>
      </dgm:t>
    </dgm:pt>
    <dgm:pt modelId="{36CE6E5A-AC76-4565-83D2-9A9FF942B63B}" type="parTrans" cxnId="{227769CD-3CBA-45B6-8BC1-9B1699F20899}">
      <dgm:prSet/>
      <dgm:spPr/>
      <dgm:t>
        <a:bodyPr/>
        <a:lstStyle/>
        <a:p>
          <a:endParaRPr lang="id-ID"/>
        </a:p>
      </dgm:t>
    </dgm:pt>
    <dgm:pt modelId="{33C231B5-F1C4-4B55-A217-5158BA01A28C}" type="sibTrans" cxnId="{227769CD-3CBA-45B6-8BC1-9B1699F20899}">
      <dgm:prSet/>
      <dgm:spPr/>
      <dgm:t>
        <a:bodyPr/>
        <a:lstStyle/>
        <a:p>
          <a:endParaRPr lang="id-ID"/>
        </a:p>
      </dgm:t>
    </dgm:pt>
    <dgm:pt modelId="{1EC830D3-4C37-414C-BBE8-ED2513175EAF}">
      <dgm:prSet phldrT="[Text]"/>
      <dgm:spPr/>
      <dgm:t>
        <a:bodyPr/>
        <a:lstStyle/>
        <a:p>
          <a:pPr algn="just"/>
          <a:r>
            <a:rPr lang="id-ID" dirty="0" smtClean="0"/>
            <a:t>Perolehan </a:t>
          </a:r>
          <a:r>
            <a:rPr lang="en-US" dirty="0" err="1" smtClean="0"/>
            <a:t>Persediaan</a:t>
          </a:r>
          <a:r>
            <a:rPr lang="id-ID" dirty="0" smtClean="0"/>
            <a:t> adalah proses hasil pengadaan </a:t>
          </a:r>
          <a:r>
            <a:rPr lang="en-US" dirty="0" err="1" smtClean="0"/>
            <a:t>persediaan</a:t>
          </a:r>
          <a:r>
            <a:rPr lang="id-ID" dirty="0" smtClean="0"/>
            <a:t> yang dilakukan oleh </a:t>
          </a:r>
          <a:r>
            <a:rPr lang="en-US" dirty="0" err="1" smtClean="0"/>
            <a:t>Satuan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endParaRPr lang="id-ID" dirty="0"/>
        </a:p>
      </dgm:t>
    </dgm:pt>
    <dgm:pt modelId="{C209DA3D-67A8-4C19-9E5E-3E7CBAE57C94}" type="parTrans" cxnId="{EE0E8B65-D317-462C-8428-11DC60D813BE}">
      <dgm:prSet/>
      <dgm:spPr/>
      <dgm:t>
        <a:bodyPr/>
        <a:lstStyle/>
        <a:p>
          <a:endParaRPr lang="id-ID"/>
        </a:p>
      </dgm:t>
    </dgm:pt>
    <dgm:pt modelId="{7E2E2026-4325-4F44-8341-0083BD666CD5}" type="sibTrans" cxnId="{EE0E8B65-D317-462C-8428-11DC60D813BE}">
      <dgm:prSet/>
      <dgm:spPr/>
      <dgm:t>
        <a:bodyPr/>
        <a:lstStyle/>
        <a:p>
          <a:endParaRPr lang="id-ID"/>
        </a:p>
      </dgm:t>
    </dgm:pt>
    <dgm:pt modelId="{592711F9-AF65-4B7D-B58C-2D36087B43E2}">
      <dgm:prSet phldrT="[Text]"/>
      <dgm:spPr/>
      <dgm:t>
        <a:bodyPr/>
        <a:lstStyle/>
        <a:p>
          <a:r>
            <a:rPr lang="id-ID" dirty="0" smtClean="0"/>
            <a:t>Transfer Masuk</a:t>
          </a:r>
          <a:endParaRPr lang="id-ID" dirty="0"/>
        </a:p>
      </dgm:t>
    </dgm:pt>
    <dgm:pt modelId="{71B738FB-5F05-48C3-9CF4-6DFEF97623BF}" type="parTrans" cxnId="{B6DF8771-BDAF-4310-9EE0-65CDE6631481}">
      <dgm:prSet/>
      <dgm:spPr/>
      <dgm:t>
        <a:bodyPr/>
        <a:lstStyle/>
        <a:p>
          <a:endParaRPr lang="id-ID"/>
        </a:p>
      </dgm:t>
    </dgm:pt>
    <dgm:pt modelId="{8FC51BB7-02BD-422E-9503-1F8399DD0687}" type="sibTrans" cxnId="{B6DF8771-BDAF-4310-9EE0-65CDE6631481}">
      <dgm:prSet/>
      <dgm:spPr/>
      <dgm:t>
        <a:bodyPr/>
        <a:lstStyle/>
        <a:p>
          <a:endParaRPr lang="id-ID"/>
        </a:p>
      </dgm:t>
    </dgm:pt>
    <dgm:pt modelId="{2C7247F2-EA49-4E43-94D6-BBC06C5B1166}">
      <dgm:prSet phldrT="[Text]"/>
      <dgm:spPr/>
      <dgm:t>
        <a:bodyPr/>
        <a:lstStyle/>
        <a:p>
          <a:pPr algn="just"/>
          <a:r>
            <a:rPr lang="id-ID" dirty="0" smtClean="0"/>
            <a:t>Transfer Masuk adalah proses penerimaan </a:t>
          </a:r>
          <a:r>
            <a:rPr lang="en-US" dirty="0" err="1" smtClean="0"/>
            <a:t>Persediaan</a:t>
          </a:r>
          <a:r>
            <a:rPr lang="en-US" dirty="0" smtClean="0"/>
            <a:t> </a:t>
          </a:r>
          <a:r>
            <a:rPr lang="id-ID" dirty="0" smtClean="0"/>
            <a:t>dari Kantor Pusat DJBC ke Satuan Kerja atau dari Satuan Kerja ke Kantor Pusat DJBC</a:t>
          </a:r>
          <a:endParaRPr lang="id-ID" dirty="0"/>
        </a:p>
      </dgm:t>
    </dgm:pt>
    <dgm:pt modelId="{5C4C95AD-9A25-4982-B74F-DC062E897FDC}" type="parTrans" cxnId="{E0C9F250-6791-42B0-AA50-5D38AFA97E72}">
      <dgm:prSet/>
      <dgm:spPr/>
      <dgm:t>
        <a:bodyPr/>
        <a:lstStyle/>
        <a:p>
          <a:endParaRPr lang="id-ID"/>
        </a:p>
      </dgm:t>
    </dgm:pt>
    <dgm:pt modelId="{2DD6DDDF-0221-4B1E-BE7F-0FEE3052D18C}" type="sibTrans" cxnId="{E0C9F250-6791-42B0-AA50-5D38AFA97E72}">
      <dgm:prSet/>
      <dgm:spPr/>
      <dgm:t>
        <a:bodyPr/>
        <a:lstStyle/>
        <a:p>
          <a:endParaRPr lang="id-ID"/>
        </a:p>
      </dgm:t>
    </dgm:pt>
    <dgm:pt modelId="{CFBFF8C3-BC8A-4ECA-952D-B1F340C34BF9}">
      <dgm:prSet phldrT="[Text]"/>
      <dgm:spPr/>
      <dgm:t>
        <a:bodyPr/>
        <a:lstStyle/>
        <a:p>
          <a:pPr algn="l"/>
          <a:r>
            <a:rPr lang="id-ID" dirty="0" smtClean="0"/>
            <a:t>Dokumen Sumber Perolehan : </a:t>
          </a:r>
          <a:r>
            <a:rPr lang="en-US" dirty="0" err="1" smtClean="0"/>
            <a:t>Faktur</a:t>
          </a:r>
          <a:r>
            <a:rPr lang="en-US" dirty="0" smtClean="0"/>
            <a:t> </a:t>
          </a:r>
          <a:r>
            <a:rPr lang="en-US" dirty="0" err="1" smtClean="0"/>
            <a:t>Pembelian</a:t>
          </a:r>
          <a:r>
            <a:rPr lang="en-US" dirty="0" smtClean="0"/>
            <a:t>, Nota</a:t>
          </a:r>
          <a:endParaRPr lang="id-ID" dirty="0"/>
        </a:p>
      </dgm:t>
    </dgm:pt>
    <dgm:pt modelId="{074286B1-F038-4522-A1DD-0F2EB97F02C6}" type="parTrans" cxnId="{0CE48BE8-A4D2-4990-82E0-3433530F3834}">
      <dgm:prSet/>
      <dgm:spPr/>
    </dgm:pt>
    <dgm:pt modelId="{68D517C2-C03A-4D64-8665-4906D538FD2F}" type="sibTrans" cxnId="{0CE48BE8-A4D2-4990-82E0-3433530F3834}">
      <dgm:prSet/>
      <dgm:spPr/>
    </dgm:pt>
    <dgm:pt modelId="{4A8833DF-1480-4D71-9BA3-FEA314F88491}">
      <dgm:prSet phldrT="[Text]"/>
      <dgm:spPr/>
      <dgm:t>
        <a:bodyPr/>
        <a:lstStyle/>
        <a:p>
          <a:pPr algn="l"/>
          <a:r>
            <a:rPr lang="id-ID" dirty="0" smtClean="0"/>
            <a:t>BA Acara Pengiriman, SPMB, Aplikasi SAC</a:t>
          </a:r>
          <a:endParaRPr lang="id-ID" dirty="0"/>
        </a:p>
      </dgm:t>
    </dgm:pt>
    <dgm:pt modelId="{BA0908FB-D9C1-462F-96DA-87D1A7470FF1}" type="parTrans" cxnId="{F91B4D5A-8603-4827-B7CB-A2AE96326D3A}">
      <dgm:prSet/>
      <dgm:spPr/>
    </dgm:pt>
    <dgm:pt modelId="{D320AE78-8F5D-4823-B40A-C2A6318F1E69}" type="sibTrans" cxnId="{F91B4D5A-8603-4827-B7CB-A2AE96326D3A}">
      <dgm:prSet/>
      <dgm:spPr/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A0F811D-13C1-47FE-AA45-F383A83755AA}" type="pres">
      <dgm:prSet presAssocID="{C4615C1C-C1F1-4AB1-8B95-FA007BB165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B1B227-A6D9-4844-8251-63004305F470}" type="pres">
      <dgm:prSet presAssocID="{C4615C1C-C1F1-4AB1-8B95-FA007BB1654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8198DA-E642-4780-BF00-E54E0A4EB183}" type="pres">
      <dgm:prSet presAssocID="{592711F9-AF65-4B7D-B58C-2D36087B43E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902D9BF-375D-4FD4-98F6-2E9331734786}" type="pres">
      <dgm:prSet presAssocID="{592711F9-AF65-4B7D-B58C-2D36087B43E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27769CD-3CBA-45B6-8BC1-9B1699F20899}" srcId="{DF5A0383-7056-47EA-89D2-F443BEE05E5A}" destId="{C4615C1C-C1F1-4AB1-8B95-FA007BB16548}" srcOrd="0" destOrd="0" parTransId="{36CE6E5A-AC76-4565-83D2-9A9FF942B63B}" sibTransId="{33C231B5-F1C4-4B55-A217-5158BA01A28C}"/>
    <dgm:cxn modelId="{29E07416-E23C-4248-860B-96CED3F2E335}" type="presOf" srcId="{4A8833DF-1480-4D71-9BA3-FEA314F88491}" destId="{5902D9BF-375D-4FD4-98F6-2E9331734786}" srcOrd="0" destOrd="1" presId="urn:microsoft.com/office/officeart/2005/8/layout/vList2"/>
    <dgm:cxn modelId="{06CCE792-7DE2-4B8C-9661-933FE0AC35AC}" type="presOf" srcId="{CFBFF8C3-BC8A-4ECA-952D-B1F340C34BF9}" destId="{A9B1B227-A6D9-4844-8251-63004305F470}" srcOrd="0" destOrd="1" presId="urn:microsoft.com/office/officeart/2005/8/layout/vList2"/>
    <dgm:cxn modelId="{0572632F-2FBA-4DC4-8BC5-AE96951223B5}" type="presOf" srcId="{DF5A0383-7056-47EA-89D2-F443BEE05E5A}" destId="{C5254171-19D8-47D0-9335-CEF4B3346DB8}" srcOrd="0" destOrd="0" presId="urn:microsoft.com/office/officeart/2005/8/layout/vList2"/>
    <dgm:cxn modelId="{B6DF8771-BDAF-4310-9EE0-65CDE6631481}" srcId="{DF5A0383-7056-47EA-89D2-F443BEE05E5A}" destId="{592711F9-AF65-4B7D-B58C-2D36087B43E2}" srcOrd="1" destOrd="0" parTransId="{71B738FB-5F05-48C3-9CF4-6DFEF97623BF}" sibTransId="{8FC51BB7-02BD-422E-9503-1F8399DD0687}"/>
    <dgm:cxn modelId="{538054A3-0861-4A4B-9F03-8C6F65EC1479}" type="presOf" srcId="{C4615C1C-C1F1-4AB1-8B95-FA007BB16548}" destId="{CA0F811D-13C1-47FE-AA45-F383A83755AA}" srcOrd="0" destOrd="0" presId="urn:microsoft.com/office/officeart/2005/8/layout/vList2"/>
    <dgm:cxn modelId="{EE0E8B65-D317-462C-8428-11DC60D813BE}" srcId="{C4615C1C-C1F1-4AB1-8B95-FA007BB16548}" destId="{1EC830D3-4C37-414C-BBE8-ED2513175EAF}" srcOrd="0" destOrd="0" parTransId="{C209DA3D-67A8-4C19-9E5E-3E7CBAE57C94}" sibTransId="{7E2E2026-4325-4F44-8341-0083BD666CD5}"/>
    <dgm:cxn modelId="{E0C9F250-6791-42B0-AA50-5D38AFA97E72}" srcId="{592711F9-AF65-4B7D-B58C-2D36087B43E2}" destId="{2C7247F2-EA49-4E43-94D6-BBC06C5B1166}" srcOrd="0" destOrd="0" parTransId="{5C4C95AD-9A25-4982-B74F-DC062E897FDC}" sibTransId="{2DD6DDDF-0221-4B1E-BE7F-0FEE3052D18C}"/>
    <dgm:cxn modelId="{7062EFF1-0414-4F3F-974D-C22232A76D58}" type="presOf" srcId="{592711F9-AF65-4B7D-B58C-2D36087B43E2}" destId="{238198DA-E642-4780-BF00-E54E0A4EB183}" srcOrd="0" destOrd="0" presId="urn:microsoft.com/office/officeart/2005/8/layout/vList2"/>
    <dgm:cxn modelId="{D2806B3D-6156-482B-9BE6-7DB10719D238}" type="presOf" srcId="{1EC830D3-4C37-414C-BBE8-ED2513175EAF}" destId="{A9B1B227-A6D9-4844-8251-63004305F470}" srcOrd="0" destOrd="0" presId="urn:microsoft.com/office/officeart/2005/8/layout/vList2"/>
    <dgm:cxn modelId="{F91B4D5A-8603-4827-B7CB-A2AE96326D3A}" srcId="{592711F9-AF65-4B7D-B58C-2D36087B43E2}" destId="{4A8833DF-1480-4D71-9BA3-FEA314F88491}" srcOrd="1" destOrd="0" parTransId="{BA0908FB-D9C1-462F-96DA-87D1A7470FF1}" sibTransId="{D320AE78-8F5D-4823-B40A-C2A6318F1E69}"/>
    <dgm:cxn modelId="{17A527F6-5D7E-49AF-B19E-EAC1ADBEAEBC}" type="presOf" srcId="{2C7247F2-EA49-4E43-94D6-BBC06C5B1166}" destId="{5902D9BF-375D-4FD4-98F6-2E9331734786}" srcOrd="0" destOrd="0" presId="urn:microsoft.com/office/officeart/2005/8/layout/vList2"/>
    <dgm:cxn modelId="{0CE48BE8-A4D2-4990-82E0-3433530F3834}" srcId="{C4615C1C-C1F1-4AB1-8B95-FA007BB16548}" destId="{CFBFF8C3-BC8A-4ECA-952D-B1F340C34BF9}" srcOrd="1" destOrd="0" parTransId="{074286B1-F038-4522-A1DD-0F2EB97F02C6}" sibTransId="{68D517C2-C03A-4D64-8665-4906D538FD2F}"/>
    <dgm:cxn modelId="{70507B4B-E8E1-4FB6-8331-764D432B6BC4}" type="presParOf" srcId="{C5254171-19D8-47D0-9335-CEF4B3346DB8}" destId="{CA0F811D-13C1-47FE-AA45-F383A83755AA}" srcOrd="0" destOrd="0" presId="urn:microsoft.com/office/officeart/2005/8/layout/vList2"/>
    <dgm:cxn modelId="{B507EC06-41FA-4AD3-AA21-8D6BA18E252B}" type="presParOf" srcId="{C5254171-19D8-47D0-9335-CEF4B3346DB8}" destId="{A9B1B227-A6D9-4844-8251-63004305F470}" srcOrd="1" destOrd="0" presId="urn:microsoft.com/office/officeart/2005/8/layout/vList2"/>
    <dgm:cxn modelId="{28DC4DF7-8479-403F-92E0-43BDAA8DEA9E}" type="presParOf" srcId="{C5254171-19D8-47D0-9335-CEF4B3346DB8}" destId="{238198DA-E642-4780-BF00-E54E0A4EB183}" srcOrd="2" destOrd="0" presId="urn:microsoft.com/office/officeart/2005/8/layout/vList2"/>
    <dgm:cxn modelId="{80664209-1C2E-45FE-A9D3-F031418A7BDD}" type="presParOf" srcId="{C5254171-19D8-47D0-9335-CEF4B3346DB8}" destId="{5902D9BF-375D-4FD4-98F6-2E93317347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4615C1C-C1F1-4AB1-8B95-FA007BB16548}">
      <dgm:prSet phldrT="[Text]"/>
      <dgm:spPr/>
      <dgm:t>
        <a:bodyPr/>
        <a:lstStyle/>
        <a:p>
          <a:r>
            <a:rPr lang="id-ID" dirty="0" smtClean="0"/>
            <a:t>Pemberian Nama Pita Cukai</a:t>
          </a:r>
          <a:endParaRPr lang="id-ID" dirty="0"/>
        </a:p>
      </dgm:t>
    </dgm:pt>
    <dgm:pt modelId="{36CE6E5A-AC76-4565-83D2-9A9FF942B63B}" type="parTrans" cxnId="{227769CD-3CBA-45B6-8BC1-9B1699F20899}">
      <dgm:prSet/>
      <dgm:spPr/>
      <dgm:t>
        <a:bodyPr/>
        <a:lstStyle/>
        <a:p>
          <a:endParaRPr lang="id-ID"/>
        </a:p>
      </dgm:t>
    </dgm:pt>
    <dgm:pt modelId="{33C231B5-F1C4-4B55-A217-5158BA01A28C}" type="sibTrans" cxnId="{227769CD-3CBA-45B6-8BC1-9B1699F20899}">
      <dgm:prSet/>
      <dgm:spPr/>
      <dgm:t>
        <a:bodyPr/>
        <a:lstStyle/>
        <a:p>
          <a:endParaRPr lang="id-ID"/>
        </a:p>
      </dgm:t>
    </dgm:pt>
    <dgm:pt modelId="{1EC830D3-4C37-414C-BBE8-ED2513175EAF}">
      <dgm:prSet phldrT="[Text]"/>
      <dgm:spPr/>
      <dgm:t>
        <a:bodyPr/>
        <a:lstStyle/>
        <a:p>
          <a:r>
            <a:rPr lang="id-ID" dirty="0" smtClean="0"/>
            <a:t>Pemberian Nama Pita Cukai dilakukan pada setiap periode tahun anggaran sesuai dengan jenis dan seri.</a:t>
          </a:r>
          <a:endParaRPr lang="id-ID" dirty="0"/>
        </a:p>
      </dgm:t>
    </dgm:pt>
    <dgm:pt modelId="{C209DA3D-67A8-4C19-9E5E-3E7CBAE57C94}" type="parTrans" cxnId="{EE0E8B65-D317-462C-8428-11DC60D813BE}">
      <dgm:prSet/>
      <dgm:spPr/>
      <dgm:t>
        <a:bodyPr/>
        <a:lstStyle/>
        <a:p>
          <a:endParaRPr lang="id-ID"/>
        </a:p>
      </dgm:t>
    </dgm:pt>
    <dgm:pt modelId="{7E2E2026-4325-4F44-8341-0083BD666CD5}" type="sibTrans" cxnId="{EE0E8B65-D317-462C-8428-11DC60D813BE}">
      <dgm:prSet/>
      <dgm:spPr/>
      <dgm:t>
        <a:bodyPr/>
        <a:lstStyle/>
        <a:p>
          <a:endParaRPr lang="id-ID"/>
        </a:p>
      </dgm:t>
    </dgm:pt>
    <dgm:pt modelId="{592711F9-AF65-4B7D-B58C-2D36087B43E2}">
      <dgm:prSet phldrT="[Text]"/>
      <dgm:spPr/>
      <dgm:t>
        <a:bodyPr/>
        <a:lstStyle/>
        <a:p>
          <a:r>
            <a:rPr lang="id-ID" dirty="0" smtClean="0"/>
            <a:t>Nilai Perolehan Pita Cukai</a:t>
          </a:r>
          <a:endParaRPr lang="id-ID" dirty="0"/>
        </a:p>
      </dgm:t>
    </dgm:pt>
    <dgm:pt modelId="{71B738FB-5F05-48C3-9CF4-6DFEF97623BF}" type="parTrans" cxnId="{B6DF8771-BDAF-4310-9EE0-65CDE6631481}">
      <dgm:prSet/>
      <dgm:spPr/>
      <dgm:t>
        <a:bodyPr/>
        <a:lstStyle/>
        <a:p>
          <a:endParaRPr lang="id-ID"/>
        </a:p>
      </dgm:t>
    </dgm:pt>
    <dgm:pt modelId="{8FC51BB7-02BD-422E-9503-1F8399DD0687}" type="sibTrans" cxnId="{B6DF8771-BDAF-4310-9EE0-65CDE6631481}">
      <dgm:prSet/>
      <dgm:spPr/>
      <dgm:t>
        <a:bodyPr/>
        <a:lstStyle/>
        <a:p>
          <a:endParaRPr lang="id-ID"/>
        </a:p>
      </dgm:t>
    </dgm:pt>
    <dgm:pt modelId="{2C7247F2-EA49-4E43-94D6-BBC06C5B1166}">
      <dgm:prSet phldrT="[Text]"/>
      <dgm:spPr/>
      <dgm:t>
        <a:bodyPr/>
        <a:lstStyle/>
        <a:p>
          <a:pPr algn="just"/>
          <a:r>
            <a:rPr lang="id-ID" dirty="0" smtClean="0"/>
            <a:t>Nilai Perolehan Pita Cukai untuk Pusat maupun daerah ditetapkan oleh Kantor Pusat DJBC berdasarkan kontrak pengadaan.</a:t>
          </a:r>
          <a:endParaRPr lang="id-ID" dirty="0"/>
        </a:p>
      </dgm:t>
    </dgm:pt>
    <dgm:pt modelId="{5C4C95AD-9A25-4982-B74F-DC062E897FDC}" type="parTrans" cxnId="{E0C9F250-6791-42B0-AA50-5D38AFA97E72}">
      <dgm:prSet/>
      <dgm:spPr/>
      <dgm:t>
        <a:bodyPr/>
        <a:lstStyle/>
        <a:p>
          <a:endParaRPr lang="id-ID"/>
        </a:p>
      </dgm:t>
    </dgm:pt>
    <dgm:pt modelId="{2DD6DDDF-0221-4B1E-BE7F-0FEE3052D18C}" type="sibTrans" cxnId="{E0C9F250-6791-42B0-AA50-5D38AFA97E72}">
      <dgm:prSet/>
      <dgm:spPr/>
      <dgm:t>
        <a:bodyPr/>
        <a:lstStyle/>
        <a:p>
          <a:endParaRPr lang="id-ID"/>
        </a:p>
      </dgm:t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A0F811D-13C1-47FE-AA45-F383A83755AA}" type="pres">
      <dgm:prSet presAssocID="{C4615C1C-C1F1-4AB1-8B95-FA007BB165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B1B227-A6D9-4844-8251-63004305F470}" type="pres">
      <dgm:prSet presAssocID="{C4615C1C-C1F1-4AB1-8B95-FA007BB1654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8198DA-E642-4780-BF00-E54E0A4EB183}" type="pres">
      <dgm:prSet presAssocID="{592711F9-AF65-4B7D-B58C-2D36087B43E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902D9BF-375D-4FD4-98F6-2E9331734786}" type="pres">
      <dgm:prSet presAssocID="{592711F9-AF65-4B7D-B58C-2D36087B43E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27769CD-3CBA-45B6-8BC1-9B1699F20899}" srcId="{DF5A0383-7056-47EA-89D2-F443BEE05E5A}" destId="{C4615C1C-C1F1-4AB1-8B95-FA007BB16548}" srcOrd="0" destOrd="0" parTransId="{36CE6E5A-AC76-4565-83D2-9A9FF942B63B}" sibTransId="{33C231B5-F1C4-4B55-A217-5158BA01A28C}"/>
    <dgm:cxn modelId="{19F7B4EA-127A-4246-BFBF-65BF0C33706D}" type="presOf" srcId="{2C7247F2-EA49-4E43-94D6-BBC06C5B1166}" destId="{5902D9BF-375D-4FD4-98F6-2E9331734786}" srcOrd="0" destOrd="0" presId="urn:microsoft.com/office/officeart/2005/8/layout/vList2"/>
    <dgm:cxn modelId="{B6DF8771-BDAF-4310-9EE0-65CDE6631481}" srcId="{DF5A0383-7056-47EA-89D2-F443BEE05E5A}" destId="{592711F9-AF65-4B7D-B58C-2D36087B43E2}" srcOrd="1" destOrd="0" parTransId="{71B738FB-5F05-48C3-9CF4-6DFEF97623BF}" sibTransId="{8FC51BB7-02BD-422E-9503-1F8399DD0687}"/>
    <dgm:cxn modelId="{DE714982-4B90-44B1-9DB5-2BC5C1B2DC82}" type="presOf" srcId="{C4615C1C-C1F1-4AB1-8B95-FA007BB16548}" destId="{CA0F811D-13C1-47FE-AA45-F383A83755AA}" srcOrd="0" destOrd="0" presId="urn:microsoft.com/office/officeart/2005/8/layout/vList2"/>
    <dgm:cxn modelId="{58B5624E-827D-4502-8BE9-84EF5D1FAFA7}" type="presOf" srcId="{592711F9-AF65-4B7D-B58C-2D36087B43E2}" destId="{238198DA-E642-4780-BF00-E54E0A4EB183}" srcOrd="0" destOrd="0" presId="urn:microsoft.com/office/officeart/2005/8/layout/vList2"/>
    <dgm:cxn modelId="{C0F64E10-A35D-4E22-AE24-50C222D5F1ED}" type="presOf" srcId="{DF5A0383-7056-47EA-89D2-F443BEE05E5A}" destId="{C5254171-19D8-47D0-9335-CEF4B3346DB8}" srcOrd="0" destOrd="0" presId="urn:microsoft.com/office/officeart/2005/8/layout/vList2"/>
    <dgm:cxn modelId="{41C85F35-8819-429F-AC55-C7B417771D12}" type="presOf" srcId="{1EC830D3-4C37-414C-BBE8-ED2513175EAF}" destId="{A9B1B227-A6D9-4844-8251-63004305F470}" srcOrd="0" destOrd="0" presId="urn:microsoft.com/office/officeart/2005/8/layout/vList2"/>
    <dgm:cxn modelId="{EE0E8B65-D317-462C-8428-11DC60D813BE}" srcId="{C4615C1C-C1F1-4AB1-8B95-FA007BB16548}" destId="{1EC830D3-4C37-414C-BBE8-ED2513175EAF}" srcOrd="0" destOrd="0" parTransId="{C209DA3D-67A8-4C19-9E5E-3E7CBAE57C94}" sibTransId="{7E2E2026-4325-4F44-8341-0083BD666CD5}"/>
    <dgm:cxn modelId="{E0C9F250-6791-42B0-AA50-5D38AFA97E72}" srcId="{592711F9-AF65-4B7D-B58C-2D36087B43E2}" destId="{2C7247F2-EA49-4E43-94D6-BBC06C5B1166}" srcOrd="0" destOrd="0" parTransId="{5C4C95AD-9A25-4982-B74F-DC062E897FDC}" sibTransId="{2DD6DDDF-0221-4B1E-BE7F-0FEE3052D18C}"/>
    <dgm:cxn modelId="{24290089-588B-4AF2-94B1-56F44EFAB6B1}" type="presParOf" srcId="{C5254171-19D8-47D0-9335-CEF4B3346DB8}" destId="{CA0F811D-13C1-47FE-AA45-F383A83755AA}" srcOrd="0" destOrd="0" presId="urn:microsoft.com/office/officeart/2005/8/layout/vList2"/>
    <dgm:cxn modelId="{4240D6FD-2917-48C4-BC8A-990C6D16AA24}" type="presParOf" srcId="{C5254171-19D8-47D0-9335-CEF4B3346DB8}" destId="{A9B1B227-A6D9-4844-8251-63004305F470}" srcOrd="1" destOrd="0" presId="urn:microsoft.com/office/officeart/2005/8/layout/vList2"/>
    <dgm:cxn modelId="{CDBBBD44-515C-4A4C-8C18-E74BF0AB5E8C}" type="presParOf" srcId="{C5254171-19D8-47D0-9335-CEF4B3346DB8}" destId="{238198DA-E642-4780-BF00-E54E0A4EB183}" srcOrd="2" destOrd="0" presId="urn:microsoft.com/office/officeart/2005/8/layout/vList2"/>
    <dgm:cxn modelId="{52BE31E3-29AA-4AC7-959D-DB97B105C231}" type="presParOf" srcId="{C5254171-19D8-47D0-9335-CEF4B3346DB8}" destId="{5902D9BF-375D-4FD4-98F6-2E93317347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5A0383-7056-47EA-89D2-F443BEE0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5254171-19D8-47D0-9335-CEF4B3346DB8}" type="pres">
      <dgm:prSet presAssocID="{DF5A0383-7056-47EA-89D2-F443BEE05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A25C6C7E-7531-4A90-92C2-B8BD9DC06DD9}" type="presOf" srcId="{DF5A0383-7056-47EA-89D2-F443BEE05E5A}" destId="{C5254171-19D8-47D0-9335-CEF4B3346D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67DE6-F30F-4D93-81E1-273958AD3886}">
      <dsp:nvSpPr>
        <dsp:cNvPr id="0" name=""/>
        <dsp:cNvSpPr/>
      </dsp:nvSpPr>
      <dsp:spPr>
        <a:xfrm>
          <a:off x="0" y="33005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UU No 11 Tahun 1995</a:t>
          </a:r>
          <a:endParaRPr lang="id-ID" sz="2200" kern="1200" dirty="0"/>
        </a:p>
      </dsp:txBody>
      <dsp:txXfrm>
        <a:off x="25759" y="58764"/>
        <a:ext cx="8178082" cy="476152"/>
      </dsp:txXfrm>
    </dsp:sp>
    <dsp:sp modelId="{8656849C-8C08-4AB2-B54B-2FBCB7C5BDF2}">
      <dsp:nvSpPr>
        <dsp:cNvPr id="0" name=""/>
        <dsp:cNvSpPr/>
      </dsp:nvSpPr>
      <dsp:spPr>
        <a:xfrm>
          <a:off x="0" y="56067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Cukai</a:t>
          </a:r>
          <a:endParaRPr lang="id-ID" sz="1700" kern="1200" dirty="0"/>
        </a:p>
      </dsp:txBody>
      <dsp:txXfrm>
        <a:off x="0" y="560675"/>
        <a:ext cx="8229600" cy="364320"/>
      </dsp:txXfrm>
    </dsp:sp>
    <dsp:sp modelId="{E23AA063-B1D2-472D-A422-CDC34005B676}">
      <dsp:nvSpPr>
        <dsp:cNvPr id="0" name=""/>
        <dsp:cNvSpPr/>
      </dsp:nvSpPr>
      <dsp:spPr>
        <a:xfrm>
          <a:off x="0" y="924995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PP No 71 Tahun 2010</a:t>
          </a:r>
          <a:endParaRPr lang="id-ID" sz="2200" kern="1200" dirty="0"/>
        </a:p>
      </dsp:txBody>
      <dsp:txXfrm>
        <a:off x="25759" y="950754"/>
        <a:ext cx="8178082" cy="476152"/>
      </dsp:txXfrm>
    </dsp:sp>
    <dsp:sp modelId="{945A5CB6-C5F1-4AEA-AC89-7F83782C9B00}">
      <dsp:nvSpPr>
        <dsp:cNvPr id="0" name=""/>
        <dsp:cNvSpPr/>
      </dsp:nvSpPr>
      <dsp:spPr>
        <a:xfrm>
          <a:off x="0" y="1452666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Standar Akuntansi Pemerintah</a:t>
          </a:r>
          <a:endParaRPr lang="id-ID" sz="1700" kern="1200" dirty="0"/>
        </a:p>
      </dsp:txBody>
      <dsp:txXfrm>
        <a:off x="0" y="1452666"/>
        <a:ext cx="8229600" cy="364320"/>
      </dsp:txXfrm>
    </dsp:sp>
    <dsp:sp modelId="{94F08CCA-1B40-40FE-97BF-4074D3B1CADC}">
      <dsp:nvSpPr>
        <dsp:cNvPr id="0" name=""/>
        <dsp:cNvSpPr/>
      </dsp:nvSpPr>
      <dsp:spPr>
        <a:xfrm>
          <a:off x="0" y="1816986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PMK 120/PMK.06/2007</a:t>
          </a:r>
          <a:endParaRPr lang="id-ID" sz="2200" kern="1200" dirty="0"/>
        </a:p>
      </dsp:txBody>
      <dsp:txXfrm>
        <a:off x="25759" y="1842745"/>
        <a:ext cx="8178082" cy="476152"/>
      </dsp:txXfrm>
    </dsp:sp>
    <dsp:sp modelId="{D59D9572-2E5F-465C-9F34-9F235D311A5B}">
      <dsp:nvSpPr>
        <dsp:cNvPr id="0" name=""/>
        <dsp:cNvSpPr/>
      </dsp:nvSpPr>
      <dsp:spPr>
        <a:xfrm>
          <a:off x="0" y="2344656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Penatausahaan Barang Milik Negara</a:t>
          </a:r>
          <a:endParaRPr lang="id-ID" sz="1700" kern="1200" dirty="0"/>
        </a:p>
      </dsp:txBody>
      <dsp:txXfrm>
        <a:off x="0" y="2344656"/>
        <a:ext cx="8229600" cy="364320"/>
      </dsp:txXfrm>
    </dsp:sp>
    <dsp:sp modelId="{E8B08667-0FC3-4AAD-8F7F-DCF3DD42EBC3}">
      <dsp:nvSpPr>
        <dsp:cNvPr id="0" name=""/>
        <dsp:cNvSpPr/>
      </dsp:nvSpPr>
      <dsp:spPr>
        <a:xfrm>
          <a:off x="0" y="2708976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PMK 113/PMK.01/2006</a:t>
          </a:r>
          <a:endParaRPr lang="id-ID" sz="2200" kern="1200" dirty="0"/>
        </a:p>
      </dsp:txBody>
      <dsp:txXfrm>
        <a:off x="25759" y="2734735"/>
        <a:ext cx="8178082" cy="476152"/>
      </dsp:txXfrm>
    </dsp:sp>
    <dsp:sp modelId="{0022CB3D-8184-4AF4-A271-612A8268C0DB}">
      <dsp:nvSpPr>
        <dsp:cNvPr id="0" name=""/>
        <dsp:cNvSpPr/>
      </dsp:nvSpPr>
      <dsp:spPr>
        <a:xfrm>
          <a:off x="0" y="3236646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Pedoman Penatausahaan Persediaan di Lingkungan Departemen Keuangan</a:t>
          </a:r>
          <a:endParaRPr lang="id-ID" sz="1700" kern="1200" dirty="0"/>
        </a:p>
      </dsp:txBody>
      <dsp:txXfrm>
        <a:off x="0" y="3236646"/>
        <a:ext cx="8229600" cy="364320"/>
      </dsp:txXfrm>
    </dsp:sp>
    <dsp:sp modelId="{9C3FFC6F-0CD6-478C-8210-3C61E5A00D4E}">
      <dsp:nvSpPr>
        <dsp:cNvPr id="0" name=""/>
        <dsp:cNvSpPr/>
      </dsp:nvSpPr>
      <dsp:spPr>
        <a:xfrm>
          <a:off x="0" y="3600966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PER-24/BC/2015</a:t>
          </a:r>
          <a:endParaRPr lang="id-ID" sz="2200" kern="1200" dirty="0"/>
        </a:p>
      </dsp:txBody>
      <dsp:txXfrm>
        <a:off x="25759" y="3626725"/>
        <a:ext cx="8178082" cy="476152"/>
      </dsp:txXfrm>
    </dsp:sp>
    <dsp:sp modelId="{5B7D9E33-CB10-448F-9A8F-34497E5DB853}">
      <dsp:nvSpPr>
        <dsp:cNvPr id="0" name=""/>
        <dsp:cNvSpPr/>
      </dsp:nvSpPr>
      <dsp:spPr>
        <a:xfrm>
          <a:off x="0" y="4128636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Penyediaan dan Pemesanan Pita Cukai</a:t>
          </a:r>
          <a:endParaRPr lang="id-ID" sz="1700" kern="1200" dirty="0"/>
        </a:p>
      </dsp:txBody>
      <dsp:txXfrm>
        <a:off x="0" y="4128636"/>
        <a:ext cx="8229600" cy="3643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11BFC-29C2-4010-A2B7-B6FDADC67BAE}">
      <dsp:nvSpPr>
        <dsp:cNvPr id="0" name=""/>
        <dsp:cNvSpPr/>
      </dsp:nvSpPr>
      <dsp:spPr>
        <a:xfrm>
          <a:off x="0" y="1116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 Non Personalisasi PusatTA 2016</a:t>
          </a:r>
          <a:endParaRPr lang="id-ID" sz="3400" kern="1200" dirty="0"/>
        </a:p>
      </dsp:txBody>
      <dsp:txXfrm>
        <a:off x="0" y="1116"/>
        <a:ext cx="8763000" cy="649882"/>
      </dsp:txXfrm>
    </dsp:sp>
    <dsp:sp modelId="{8137CCE5-2B33-40D4-85B0-63CE031AB41F}">
      <dsp:nvSpPr>
        <dsp:cNvPr id="0" name=""/>
        <dsp:cNvSpPr/>
      </dsp:nvSpPr>
      <dsp:spPr>
        <a:xfrm>
          <a:off x="0" y="683493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 Non Personalisasi Pusat TA 2016</a:t>
          </a:r>
          <a:endParaRPr lang="id-ID" sz="3400" kern="1200" dirty="0"/>
        </a:p>
      </dsp:txBody>
      <dsp:txXfrm>
        <a:off x="0" y="683493"/>
        <a:ext cx="8763000" cy="649882"/>
      </dsp:txXfrm>
    </dsp:sp>
    <dsp:sp modelId="{7A9C7620-C5B3-4004-9053-987BC754F645}">
      <dsp:nvSpPr>
        <dsp:cNvPr id="0" name=""/>
        <dsp:cNvSpPr/>
      </dsp:nvSpPr>
      <dsp:spPr>
        <a:xfrm>
          <a:off x="0" y="1365870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III Non Personalisasi PusatTA 2016</a:t>
          </a:r>
          <a:endParaRPr lang="id-ID" sz="3400" kern="1200" dirty="0"/>
        </a:p>
      </dsp:txBody>
      <dsp:txXfrm>
        <a:off x="0" y="1365870"/>
        <a:ext cx="8763000" cy="649882"/>
      </dsp:txXfrm>
    </dsp:sp>
    <dsp:sp modelId="{77944296-372C-4483-AC50-65663047CAE0}">
      <dsp:nvSpPr>
        <dsp:cNvPr id="0" name=""/>
        <dsp:cNvSpPr/>
      </dsp:nvSpPr>
      <dsp:spPr>
        <a:xfrm>
          <a:off x="0" y="2048247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 Personalisasi Pusat TA 2016</a:t>
          </a:r>
          <a:endParaRPr lang="id-ID" sz="3400" kern="1200" dirty="0"/>
        </a:p>
      </dsp:txBody>
      <dsp:txXfrm>
        <a:off x="0" y="2048247"/>
        <a:ext cx="8763000" cy="649882"/>
      </dsp:txXfrm>
    </dsp:sp>
    <dsp:sp modelId="{D0C2CDDE-8650-4F3E-9A2B-6AFF07600C46}">
      <dsp:nvSpPr>
        <dsp:cNvPr id="0" name=""/>
        <dsp:cNvSpPr/>
      </dsp:nvSpPr>
      <dsp:spPr>
        <a:xfrm>
          <a:off x="0" y="2730624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 Personalisasi Pusat TA 2016</a:t>
          </a:r>
          <a:endParaRPr lang="id-ID" sz="3400" kern="1200" dirty="0"/>
        </a:p>
      </dsp:txBody>
      <dsp:txXfrm>
        <a:off x="0" y="2730624"/>
        <a:ext cx="8763000" cy="649882"/>
      </dsp:txXfrm>
    </dsp:sp>
    <dsp:sp modelId="{8276913D-2405-4FE5-9231-017B42522E03}">
      <dsp:nvSpPr>
        <dsp:cNvPr id="0" name=""/>
        <dsp:cNvSpPr/>
      </dsp:nvSpPr>
      <dsp:spPr>
        <a:xfrm>
          <a:off x="0" y="3413000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III Personalisasi Pusat TA 2016</a:t>
          </a:r>
          <a:endParaRPr lang="id-ID" sz="3400" kern="1200" dirty="0"/>
        </a:p>
      </dsp:txBody>
      <dsp:txXfrm>
        <a:off x="0" y="3413000"/>
        <a:ext cx="8763000" cy="6498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11BFC-29C2-4010-A2B7-B6FDADC67BAE}">
      <dsp:nvSpPr>
        <dsp:cNvPr id="0" name=""/>
        <dsp:cNvSpPr/>
      </dsp:nvSpPr>
      <dsp:spPr>
        <a:xfrm>
          <a:off x="0" y="1116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 Non Personalisasi Daerah TA 2016</a:t>
          </a:r>
          <a:endParaRPr lang="id-ID" sz="3400" kern="1200" dirty="0"/>
        </a:p>
      </dsp:txBody>
      <dsp:txXfrm>
        <a:off x="0" y="1116"/>
        <a:ext cx="8763000" cy="649882"/>
      </dsp:txXfrm>
    </dsp:sp>
    <dsp:sp modelId="{8137CCE5-2B33-40D4-85B0-63CE031AB41F}">
      <dsp:nvSpPr>
        <dsp:cNvPr id="0" name=""/>
        <dsp:cNvSpPr/>
      </dsp:nvSpPr>
      <dsp:spPr>
        <a:xfrm>
          <a:off x="0" y="683493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 Non Personalisasi Daerah TA 2016</a:t>
          </a:r>
          <a:endParaRPr lang="id-ID" sz="3400" kern="1200" dirty="0"/>
        </a:p>
      </dsp:txBody>
      <dsp:txXfrm>
        <a:off x="0" y="683493"/>
        <a:ext cx="8763000" cy="649882"/>
      </dsp:txXfrm>
    </dsp:sp>
    <dsp:sp modelId="{7A9C7620-C5B3-4004-9053-987BC754F645}">
      <dsp:nvSpPr>
        <dsp:cNvPr id="0" name=""/>
        <dsp:cNvSpPr/>
      </dsp:nvSpPr>
      <dsp:spPr>
        <a:xfrm>
          <a:off x="0" y="1365870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III Non Personalisasi Daerah TA 2016</a:t>
          </a:r>
          <a:endParaRPr lang="id-ID" sz="3400" kern="1200" dirty="0"/>
        </a:p>
      </dsp:txBody>
      <dsp:txXfrm>
        <a:off x="0" y="1365870"/>
        <a:ext cx="8763000" cy="649882"/>
      </dsp:txXfrm>
    </dsp:sp>
    <dsp:sp modelId="{77944296-372C-4483-AC50-65663047CAE0}">
      <dsp:nvSpPr>
        <dsp:cNvPr id="0" name=""/>
        <dsp:cNvSpPr/>
      </dsp:nvSpPr>
      <dsp:spPr>
        <a:xfrm>
          <a:off x="0" y="2048247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 Personalisasi Daerah TA 2016</a:t>
          </a:r>
          <a:endParaRPr lang="id-ID" sz="3400" kern="1200" dirty="0"/>
        </a:p>
      </dsp:txBody>
      <dsp:txXfrm>
        <a:off x="0" y="2048247"/>
        <a:ext cx="8763000" cy="649882"/>
      </dsp:txXfrm>
    </dsp:sp>
    <dsp:sp modelId="{D0C2CDDE-8650-4F3E-9A2B-6AFF07600C46}">
      <dsp:nvSpPr>
        <dsp:cNvPr id="0" name=""/>
        <dsp:cNvSpPr/>
      </dsp:nvSpPr>
      <dsp:spPr>
        <a:xfrm>
          <a:off x="0" y="2730624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 Personalisasi Daerah TA 2016</a:t>
          </a:r>
          <a:endParaRPr lang="id-ID" sz="3400" kern="1200" dirty="0"/>
        </a:p>
      </dsp:txBody>
      <dsp:txXfrm>
        <a:off x="0" y="2730624"/>
        <a:ext cx="8763000" cy="649882"/>
      </dsp:txXfrm>
    </dsp:sp>
    <dsp:sp modelId="{8276913D-2405-4FE5-9231-017B42522E03}">
      <dsp:nvSpPr>
        <dsp:cNvPr id="0" name=""/>
        <dsp:cNvSpPr/>
      </dsp:nvSpPr>
      <dsp:spPr>
        <a:xfrm>
          <a:off x="0" y="3413000"/>
          <a:ext cx="8763000" cy="6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PCHT Seri III Personalisasi Daerah TA 2016</a:t>
          </a:r>
          <a:endParaRPr lang="id-ID" sz="3400" kern="1200" dirty="0"/>
        </a:p>
      </dsp:txBody>
      <dsp:txXfrm>
        <a:off x="0" y="3413000"/>
        <a:ext cx="8763000" cy="649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11BFC-29C2-4010-A2B7-B6FDADC67BAE}">
      <dsp:nvSpPr>
        <dsp:cNvPr id="0" name=""/>
        <dsp:cNvSpPr/>
      </dsp:nvSpPr>
      <dsp:spPr>
        <a:xfrm>
          <a:off x="0" y="2033"/>
          <a:ext cx="8763000" cy="97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PCMMEA Non Personalisasi Pusat TA 2016</a:t>
          </a:r>
          <a:endParaRPr lang="id-ID" sz="3700" kern="1200" dirty="0"/>
        </a:p>
      </dsp:txBody>
      <dsp:txXfrm>
        <a:off x="0" y="2033"/>
        <a:ext cx="8763000" cy="978296"/>
      </dsp:txXfrm>
    </dsp:sp>
    <dsp:sp modelId="{8137CCE5-2B33-40D4-85B0-63CE031AB41F}">
      <dsp:nvSpPr>
        <dsp:cNvPr id="0" name=""/>
        <dsp:cNvSpPr/>
      </dsp:nvSpPr>
      <dsp:spPr>
        <a:xfrm>
          <a:off x="0" y="1029245"/>
          <a:ext cx="8763000" cy="97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PCMMEA Personalisasi Pusat TA 2016</a:t>
          </a:r>
          <a:endParaRPr lang="id-ID" sz="3700" kern="1200" dirty="0"/>
        </a:p>
      </dsp:txBody>
      <dsp:txXfrm>
        <a:off x="0" y="1029245"/>
        <a:ext cx="8763000" cy="978296"/>
      </dsp:txXfrm>
    </dsp:sp>
    <dsp:sp modelId="{7A9C7620-C5B3-4004-9053-987BC754F645}">
      <dsp:nvSpPr>
        <dsp:cNvPr id="0" name=""/>
        <dsp:cNvSpPr/>
      </dsp:nvSpPr>
      <dsp:spPr>
        <a:xfrm>
          <a:off x="0" y="2026847"/>
          <a:ext cx="8763000" cy="97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PCMMEA Non Personalisasi Daerah TA 2016</a:t>
          </a:r>
          <a:endParaRPr lang="id-ID" sz="3700" kern="1200" dirty="0"/>
        </a:p>
      </dsp:txBody>
      <dsp:txXfrm>
        <a:off x="0" y="2026847"/>
        <a:ext cx="8763000" cy="978296"/>
      </dsp:txXfrm>
    </dsp:sp>
    <dsp:sp modelId="{77944296-372C-4483-AC50-65663047CAE0}">
      <dsp:nvSpPr>
        <dsp:cNvPr id="0" name=""/>
        <dsp:cNvSpPr/>
      </dsp:nvSpPr>
      <dsp:spPr>
        <a:xfrm>
          <a:off x="0" y="3083669"/>
          <a:ext cx="8763000" cy="97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PCMMEA Personalisasi Daerah TA 2016</a:t>
          </a:r>
          <a:endParaRPr lang="id-ID" sz="3700" kern="1200" dirty="0"/>
        </a:p>
      </dsp:txBody>
      <dsp:txXfrm>
        <a:off x="0" y="3083669"/>
        <a:ext cx="8763000" cy="9782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811D-13C1-47FE-AA45-F383A83755AA}">
      <dsp:nvSpPr>
        <dsp:cNvPr id="0" name=""/>
        <dsp:cNvSpPr/>
      </dsp:nvSpPr>
      <dsp:spPr>
        <a:xfrm>
          <a:off x="0" y="84080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Pemakaian</a:t>
          </a:r>
          <a:endParaRPr lang="id-ID" sz="3000" kern="1200" dirty="0"/>
        </a:p>
      </dsp:txBody>
      <dsp:txXfrm>
        <a:off x="35125" y="119205"/>
        <a:ext cx="8159350" cy="649299"/>
      </dsp:txXfrm>
    </dsp:sp>
    <dsp:sp modelId="{A9B1B227-A6D9-4844-8251-63004305F470}">
      <dsp:nvSpPr>
        <dsp:cNvPr id="0" name=""/>
        <dsp:cNvSpPr/>
      </dsp:nvSpPr>
      <dsp:spPr>
        <a:xfrm>
          <a:off x="0" y="803630"/>
          <a:ext cx="822960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Pemakaian Pita Cukai adalah proses perpindahan/pengeluaran pita cukai dari kantor pusat maupun satuan kerja kepada vendor/pengguna pita cukai</a:t>
          </a:r>
          <a:endParaRPr lang="id-ID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Dokumen Sumber : SPMB</a:t>
          </a:r>
          <a:r>
            <a:rPr lang="en-US" sz="2300" kern="1200" dirty="0" smtClean="0"/>
            <a:t>, Bon </a:t>
          </a:r>
          <a:r>
            <a:rPr lang="en-US" sz="2300" kern="1200" dirty="0" err="1" smtClean="0"/>
            <a:t>Permintaan</a:t>
          </a:r>
          <a:endParaRPr lang="id-ID" sz="2300" kern="1200" dirty="0"/>
        </a:p>
      </dsp:txBody>
      <dsp:txXfrm>
        <a:off x="0" y="803630"/>
        <a:ext cx="8229600" cy="1459350"/>
      </dsp:txXfrm>
    </dsp:sp>
    <dsp:sp modelId="{238198DA-E642-4780-BF00-E54E0A4EB183}">
      <dsp:nvSpPr>
        <dsp:cNvPr id="0" name=""/>
        <dsp:cNvSpPr/>
      </dsp:nvSpPr>
      <dsp:spPr>
        <a:xfrm>
          <a:off x="0" y="226298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Transfer Keluar</a:t>
          </a:r>
          <a:endParaRPr lang="id-ID" sz="3000" kern="1200" dirty="0"/>
        </a:p>
      </dsp:txBody>
      <dsp:txXfrm>
        <a:off x="35125" y="2298106"/>
        <a:ext cx="8159350" cy="649299"/>
      </dsp:txXfrm>
    </dsp:sp>
    <dsp:sp modelId="{5902D9BF-375D-4FD4-98F6-2E9331734786}">
      <dsp:nvSpPr>
        <dsp:cNvPr id="0" name=""/>
        <dsp:cNvSpPr/>
      </dsp:nvSpPr>
      <dsp:spPr>
        <a:xfrm>
          <a:off x="0" y="2982531"/>
          <a:ext cx="822960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Transfer Keluar adalah proses perpindahan/pengeluaran pita cukai dari kantor pusa ke satuan kerja di lingkungan DJBC atau pengembalian pita cukai dari satuan kerja ke Kantor Pusat DJBC</a:t>
          </a:r>
          <a:endParaRPr lang="id-ID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Dokumen Sumber : BA Pengiriman</a:t>
          </a:r>
          <a:endParaRPr lang="id-ID" sz="2300" kern="1200" dirty="0"/>
        </a:p>
      </dsp:txBody>
      <dsp:txXfrm>
        <a:off x="0" y="2982531"/>
        <a:ext cx="8229600" cy="14593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811D-13C1-47FE-AA45-F383A83755AA}">
      <dsp:nvSpPr>
        <dsp:cNvPr id="0" name=""/>
        <dsp:cNvSpPr/>
      </dsp:nvSpPr>
      <dsp:spPr>
        <a:xfrm>
          <a:off x="0" y="11451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Pengusangan</a:t>
          </a:r>
          <a:endParaRPr lang="id-ID" sz="3100" kern="1200" dirty="0"/>
        </a:p>
      </dsp:txBody>
      <dsp:txXfrm>
        <a:off x="36296" y="47747"/>
        <a:ext cx="8157008" cy="670943"/>
      </dsp:txXfrm>
    </dsp:sp>
    <dsp:sp modelId="{A9B1B227-A6D9-4844-8251-63004305F470}">
      <dsp:nvSpPr>
        <dsp:cNvPr id="0" name=""/>
        <dsp:cNvSpPr/>
      </dsp:nvSpPr>
      <dsp:spPr>
        <a:xfrm>
          <a:off x="0" y="754986"/>
          <a:ext cx="82296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Pengusangan adalah proses merubah status SISA PITA CUKAI tahun anggaran berjalan pada aplikasi persediaan menjadi usang pada akhir tahun periode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Dokumen Sumber : BA Pengusangan/BA Opname</a:t>
          </a:r>
          <a:endParaRPr lang="id-ID" sz="2400" kern="1200" dirty="0"/>
        </a:p>
      </dsp:txBody>
      <dsp:txXfrm>
        <a:off x="0" y="754986"/>
        <a:ext cx="8229600" cy="1507994"/>
      </dsp:txXfrm>
    </dsp:sp>
    <dsp:sp modelId="{238198DA-E642-4780-BF00-E54E0A4EB183}">
      <dsp:nvSpPr>
        <dsp:cNvPr id="0" name=""/>
        <dsp:cNvSpPr/>
      </dsp:nvSpPr>
      <dsp:spPr>
        <a:xfrm>
          <a:off x="0" y="2262981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Opname Fisik</a:t>
          </a:r>
          <a:endParaRPr lang="id-ID" sz="3100" kern="1200" dirty="0"/>
        </a:p>
      </dsp:txBody>
      <dsp:txXfrm>
        <a:off x="36296" y="2299277"/>
        <a:ext cx="8157008" cy="670943"/>
      </dsp:txXfrm>
    </dsp:sp>
    <dsp:sp modelId="{5902D9BF-375D-4FD4-98F6-2E9331734786}">
      <dsp:nvSpPr>
        <dsp:cNvPr id="0" name=""/>
        <dsp:cNvSpPr/>
      </dsp:nvSpPr>
      <dsp:spPr>
        <a:xfrm>
          <a:off x="0" y="3006515"/>
          <a:ext cx="82296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Opname Fisik adalah proses inventarisasi fisik atas jumlah pita cukai yang dijadikan dasar pencatatan pada akhir periode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Dokumen Sumber : BA Stock Opname</a:t>
          </a:r>
          <a:endParaRPr lang="id-ID" sz="2400" kern="1200" dirty="0"/>
        </a:p>
      </dsp:txBody>
      <dsp:txXfrm>
        <a:off x="0" y="3006515"/>
        <a:ext cx="8229600" cy="150799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811D-13C1-47FE-AA45-F383A83755AA}">
      <dsp:nvSpPr>
        <dsp:cNvPr id="0" name=""/>
        <dsp:cNvSpPr/>
      </dsp:nvSpPr>
      <dsp:spPr>
        <a:xfrm>
          <a:off x="0" y="257555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Pelaporan</a:t>
          </a:r>
          <a:endParaRPr lang="id-ID" sz="3000" kern="1200" dirty="0"/>
        </a:p>
      </dsp:txBody>
      <dsp:txXfrm>
        <a:off x="35125" y="292680"/>
        <a:ext cx="8159350" cy="649299"/>
      </dsp:txXfrm>
    </dsp:sp>
    <dsp:sp modelId="{A9B1B227-A6D9-4844-8251-63004305F470}">
      <dsp:nvSpPr>
        <dsp:cNvPr id="0" name=""/>
        <dsp:cNvSpPr/>
      </dsp:nvSpPr>
      <dsp:spPr>
        <a:xfrm>
          <a:off x="0" y="977105"/>
          <a:ext cx="8229600" cy="329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Pelaporan Atas Persediaan dilakukan setiap bulan</a:t>
          </a:r>
          <a:endParaRPr lang="id-ID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Operator Persediaan mengirimkan file kirim kepada aplikasi SIMAK-BMN setiap awal bulan berikutnya</a:t>
          </a:r>
          <a:endParaRPr lang="id-ID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Transaksi atas persediaan dilakukan setiap terjadinya transaksi, tidak dengan dilakukan resume setiap bulan/minggu</a:t>
          </a:r>
          <a:endParaRPr lang="id-ID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300" kern="1200" dirty="0" smtClean="0"/>
            <a:t>Laporan Persediaan merupakan bagian yang tidak terpisahkan dari Laporan Keuangan yang disajikan setiap Semester dan Tahunan</a:t>
          </a:r>
          <a:endParaRPr lang="id-ID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d-ID" sz="2300" kern="1200" dirty="0"/>
        </a:p>
      </dsp:txBody>
      <dsp:txXfrm>
        <a:off x="0" y="977105"/>
        <a:ext cx="8229600" cy="32913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4D4F0-E80A-42C5-8A4C-FA3E6F7913A9}">
      <dsp:nvSpPr>
        <dsp:cNvPr id="0" name=""/>
        <dsp:cNvSpPr/>
      </dsp:nvSpPr>
      <dsp:spPr>
        <a:xfrm>
          <a:off x="1705769" y="2262981"/>
          <a:ext cx="1576481" cy="202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240" y="0"/>
              </a:lnTo>
              <a:lnTo>
                <a:pt x="788240" y="2028064"/>
              </a:lnTo>
              <a:lnTo>
                <a:pt x="1576481" y="20280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29792" y="3212794"/>
        <a:ext cx="128436" cy="128436"/>
      </dsp:txXfrm>
    </dsp:sp>
    <dsp:sp modelId="{13170C59-ABCA-4DCA-AE2B-48DA092A6085}">
      <dsp:nvSpPr>
        <dsp:cNvPr id="0" name=""/>
        <dsp:cNvSpPr/>
      </dsp:nvSpPr>
      <dsp:spPr>
        <a:xfrm>
          <a:off x="1705769" y="2262981"/>
          <a:ext cx="1576481" cy="144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240" y="0"/>
              </a:lnTo>
              <a:lnTo>
                <a:pt x="788240" y="1448617"/>
              </a:lnTo>
              <a:lnTo>
                <a:pt x="1576481" y="14486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40485" y="2933765"/>
        <a:ext cx="107048" cy="107048"/>
      </dsp:txXfrm>
    </dsp:sp>
    <dsp:sp modelId="{F81620C9-8AA0-4519-A1E8-D0308335A68C}">
      <dsp:nvSpPr>
        <dsp:cNvPr id="0" name=""/>
        <dsp:cNvSpPr/>
      </dsp:nvSpPr>
      <dsp:spPr>
        <a:xfrm>
          <a:off x="1705769" y="2262981"/>
          <a:ext cx="1576481" cy="869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240" y="0"/>
              </a:lnTo>
              <a:lnTo>
                <a:pt x="788240" y="869170"/>
              </a:lnTo>
              <a:lnTo>
                <a:pt x="1576481" y="869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49004" y="2652560"/>
        <a:ext cx="90010" cy="90010"/>
      </dsp:txXfrm>
    </dsp:sp>
    <dsp:sp modelId="{A2B8D1F4-0CA5-44D9-870A-FFEC64F0C7B2}">
      <dsp:nvSpPr>
        <dsp:cNvPr id="0" name=""/>
        <dsp:cNvSpPr/>
      </dsp:nvSpPr>
      <dsp:spPr>
        <a:xfrm>
          <a:off x="1705769" y="2262981"/>
          <a:ext cx="1576481" cy="28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240" y="0"/>
              </a:lnTo>
              <a:lnTo>
                <a:pt x="788240" y="289723"/>
              </a:lnTo>
              <a:lnTo>
                <a:pt x="1576481" y="2897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53938" y="2367770"/>
        <a:ext cx="80144" cy="80144"/>
      </dsp:txXfrm>
    </dsp:sp>
    <dsp:sp modelId="{F00C5087-6EDC-43F7-A4FA-1EBE1B2FFEAE}">
      <dsp:nvSpPr>
        <dsp:cNvPr id="0" name=""/>
        <dsp:cNvSpPr/>
      </dsp:nvSpPr>
      <dsp:spPr>
        <a:xfrm>
          <a:off x="1705769" y="1973257"/>
          <a:ext cx="1576481" cy="289723"/>
        </a:xfrm>
        <a:custGeom>
          <a:avLst/>
          <a:gdLst/>
          <a:ahLst/>
          <a:cxnLst/>
          <a:rect l="0" t="0" r="0" b="0"/>
          <a:pathLst>
            <a:path>
              <a:moveTo>
                <a:pt x="0" y="289723"/>
              </a:moveTo>
              <a:lnTo>
                <a:pt x="788240" y="289723"/>
              </a:lnTo>
              <a:lnTo>
                <a:pt x="788240" y="0"/>
              </a:lnTo>
              <a:lnTo>
                <a:pt x="157648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53938" y="2078047"/>
        <a:ext cx="80144" cy="80144"/>
      </dsp:txXfrm>
    </dsp:sp>
    <dsp:sp modelId="{0B81A068-4453-4F43-83D7-84553FFBE19F}">
      <dsp:nvSpPr>
        <dsp:cNvPr id="0" name=""/>
        <dsp:cNvSpPr/>
      </dsp:nvSpPr>
      <dsp:spPr>
        <a:xfrm>
          <a:off x="1705769" y="1393810"/>
          <a:ext cx="1576481" cy="869170"/>
        </a:xfrm>
        <a:custGeom>
          <a:avLst/>
          <a:gdLst/>
          <a:ahLst/>
          <a:cxnLst/>
          <a:rect l="0" t="0" r="0" b="0"/>
          <a:pathLst>
            <a:path>
              <a:moveTo>
                <a:pt x="0" y="869170"/>
              </a:moveTo>
              <a:lnTo>
                <a:pt x="788240" y="869170"/>
              </a:lnTo>
              <a:lnTo>
                <a:pt x="788240" y="0"/>
              </a:lnTo>
              <a:lnTo>
                <a:pt x="157648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49004" y="1783390"/>
        <a:ext cx="90010" cy="90010"/>
      </dsp:txXfrm>
    </dsp:sp>
    <dsp:sp modelId="{084765DC-C197-49C8-9E6A-6D69222B8B3C}">
      <dsp:nvSpPr>
        <dsp:cNvPr id="0" name=""/>
        <dsp:cNvSpPr/>
      </dsp:nvSpPr>
      <dsp:spPr>
        <a:xfrm>
          <a:off x="1705769" y="814363"/>
          <a:ext cx="1576481" cy="1448617"/>
        </a:xfrm>
        <a:custGeom>
          <a:avLst/>
          <a:gdLst/>
          <a:ahLst/>
          <a:cxnLst/>
          <a:rect l="0" t="0" r="0" b="0"/>
          <a:pathLst>
            <a:path>
              <a:moveTo>
                <a:pt x="0" y="1448617"/>
              </a:moveTo>
              <a:lnTo>
                <a:pt x="788240" y="1448617"/>
              </a:lnTo>
              <a:lnTo>
                <a:pt x="788240" y="0"/>
              </a:lnTo>
              <a:lnTo>
                <a:pt x="157648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40485" y="1485147"/>
        <a:ext cx="107048" cy="107048"/>
      </dsp:txXfrm>
    </dsp:sp>
    <dsp:sp modelId="{AB21D72F-4114-4246-828A-DDD73472D010}">
      <dsp:nvSpPr>
        <dsp:cNvPr id="0" name=""/>
        <dsp:cNvSpPr/>
      </dsp:nvSpPr>
      <dsp:spPr>
        <a:xfrm>
          <a:off x="1705769" y="234916"/>
          <a:ext cx="1576481" cy="2028064"/>
        </a:xfrm>
        <a:custGeom>
          <a:avLst/>
          <a:gdLst/>
          <a:ahLst/>
          <a:cxnLst/>
          <a:rect l="0" t="0" r="0" b="0"/>
          <a:pathLst>
            <a:path>
              <a:moveTo>
                <a:pt x="0" y="2028064"/>
              </a:moveTo>
              <a:lnTo>
                <a:pt x="788240" y="2028064"/>
              </a:lnTo>
              <a:lnTo>
                <a:pt x="788240" y="0"/>
              </a:lnTo>
              <a:lnTo>
                <a:pt x="157648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29792" y="1184730"/>
        <a:ext cx="128436" cy="128436"/>
      </dsp:txXfrm>
    </dsp:sp>
    <dsp:sp modelId="{AC5CDBEF-8DBD-4537-9B99-8823ED6F7F46}">
      <dsp:nvSpPr>
        <dsp:cNvPr id="0" name=""/>
        <dsp:cNvSpPr/>
      </dsp:nvSpPr>
      <dsp:spPr>
        <a:xfrm>
          <a:off x="0" y="2031202"/>
          <a:ext cx="2947981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8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Kantor </a:t>
          </a:r>
          <a:r>
            <a:rPr lang="en-US" sz="18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Pusat</a:t>
          </a:r>
          <a:endParaRPr lang="en-US" sz="18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2031202"/>
        <a:ext cx="2947981" cy="463557"/>
      </dsp:txXfrm>
    </dsp:sp>
    <dsp:sp modelId="{B7B32A6E-8E3C-4EE7-9E05-4595933C5DBB}">
      <dsp:nvSpPr>
        <dsp:cNvPr id="0" name=""/>
        <dsp:cNvSpPr/>
      </dsp:nvSpPr>
      <dsp:spPr>
        <a:xfrm>
          <a:off x="3282250" y="3138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Pita </a:t>
          </a: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Cukai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3138"/>
        <a:ext cx="2432749" cy="463557"/>
      </dsp:txXfrm>
    </dsp:sp>
    <dsp:sp modelId="{CBE3CA42-3B23-4CDD-8166-D09410F1BAE3}">
      <dsp:nvSpPr>
        <dsp:cNvPr id="0" name=""/>
        <dsp:cNvSpPr/>
      </dsp:nvSpPr>
      <dsp:spPr>
        <a:xfrm>
          <a:off x="3282250" y="582585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Amunisi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582585"/>
        <a:ext cx="2432749" cy="463557"/>
      </dsp:txXfrm>
    </dsp:sp>
    <dsp:sp modelId="{6BC77D6D-6AD3-4453-85D5-84588CFC45B7}">
      <dsp:nvSpPr>
        <dsp:cNvPr id="0" name=""/>
        <dsp:cNvSpPr/>
      </dsp:nvSpPr>
      <dsp:spPr>
        <a:xfrm>
          <a:off x="3282250" y="1162031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Makanan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Anjing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1162031"/>
        <a:ext cx="2432749" cy="463557"/>
      </dsp:txXfrm>
    </dsp:sp>
    <dsp:sp modelId="{F2F36061-669B-4A41-95F7-B4C7FDE7FBC5}">
      <dsp:nvSpPr>
        <dsp:cNvPr id="0" name=""/>
        <dsp:cNvSpPr/>
      </dsp:nvSpPr>
      <dsp:spPr>
        <a:xfrm>
          <a:off x="3282250" y="1741478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Narkotest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1741478"/>
        <a:ext cx="2432749" cy="463557"/>
      </dsp:txXfrm>
    </dsp:sp>
    <dsp:sp modelId="{849DDF8A-EA58-4184-91A6-6066D61A48A1}">
      <dsp:nvSpPr>
        <dsp:cNvPr id="0" name=""/>
        <dsp:cNvSpPr/>
      </dsp:nvSpPr>
      <dsp:spPr>
        <a:xfrm>
          <a:off x="3282250" y="2320925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ATK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2320925"/>
        <a:ext cx="2432749" cy="463557"/>
      </dsp:txXfrm>
    </dsp:sp>
    <dsp:sp modelId="{DACD99B9-D7F6-4D44-9A5C-8E4C3D0E2D28}">
      <dsp:nvSpPr>
        <dsp:cNvPr id="0" name=""/>
        <dsp:cNvSpPr/>
      </dsp:nvSpPr>
      <dsp:spPr>
        <a:xfrm>
          <a:off x="3282250" y="2900372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Cetakan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2900372"/>
        <a:ext cx="2432749" cy="463557"/>
      </dsp:txXfrm>
    </dsp:sp>
    <dsp:sp modelId="{3D1C1CE3-93E4-4C04-BC58-91276D25BC69}">
      <dsp:nvSpPr>
        <dsp:cNvPr id="0" name=""/>
        <dsp:cNvSpPr/>
      </dsp:nvSpPr>
      <dsp:spPr>
        <a:xfrm>
          <a:off x="3282250" y="3479819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Obat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3479819"/>
        <a:ext cx="2432749" cy="463557"/>
      </dsp:txXfrm>
    </dsp:sp>
    <dsp:sp modelId="{88344BC9-7C99-4846-96B7-B6D44F1A5ABD}">
      <dsp:nvSpPr>
        <dsp:cNvPr id="0" name=""/>
        <dsp:cNvSpPr/>
      </dsp:nvSpPr>
      <dsp:spPr>
        <a:xfrm>
          <a:off x="3282250" y="4059266"/>
          <a:ext cx="2432749" cy="463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Persediaan</a:t>
          </a:r>
          <a:r>
            <a:rPr lang="en-US" sz="1700" b="1" kern="12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rPr>
            <a:t> PLD</a:t>
          </a:r>
          <a:endParaRPr lang="en-US" sz="1700" b="1" kern="1200" dirty="0">
            <a:solidFill>
              <a:srgbClr val="FFFF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282250" y="4059266"/>
        <a:ext cx="2432749" cy="463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4EEF-AD1F-4D8B-924B-46EE88F08BF3}">
      <dsp:nvSpPr>
        <dsp:cNvPr id="0" name=""/>
        <dsp:cNvSpPr/>
      </dsp:nvSpPr>
      <dsp:spPr>
        <a:xfrm>
          <a:off x="0" y="2265"/>
          <a:ext cx="8229600" cy="1089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Mempertahankan opini laporan Keuangan Wajar Tanpa Pengecualian</a:t>
          </a:r>
          <a:endParaRPr lang="id-ID" sz="3100" kern="1200" dirty="0"/>
        </a:p>
      </dsp:txBody>
      <dsp:txXfrm>
        <a:off x="0" y="2265"/>
        <a:ext cx="8229600" cy="1089501"/>
      </dsp:txXfrm>
    </dsp:sp>
    <dsp:sp modelId="{5C1831CA-E0A8-41AE-AF76-16A897A1345F}">
      <dsp:nvSpPr>
        <dsp:cNvPr id="0" name=""/>
        <dsp:cNvSpPr/>
      </dsp:nvSpPr>
      <dsp:spPr>
        <a:xfrm>
          <a:off x="0" y="1146241"/>
          <a:ext cx="8229600" cy="1089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Melakukan tertib administrasi sesuai ketentuan yang berlaku</a:t>
          </a:r>
          <a:endParaRPr lang="id-ID" sz="3100" kern="1200" dirty="0"/>
        </a:p>
      </dsp:txBody>
      <dsp:txXfrm>
        <a:off x="0" y="1146241"/>
        <a:ext cx="8229600" cy="1089501"/>
      </dsp:txXfrm>
    </dsp:sp>
    <dsp:sp modelId="{51035B01-E1FA-4524-B12B-91FBD4A7FD71}">
      <dsp:nvSpPr>
        <dsp:cNvPr id="0" name=""/>
        <dsp:cNvSpPr/>
      </dsp:nvSpPr>
      <dsp:spPr>
        <a:xfrm>
          <a:off x="0" y="2290218"/>
          <a:ext cx="8229600" cy="1089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Mempermudah dalam proses pencatatan dan pelaksanaan penatausahaan Barang Milik Negara</a:t>
          </a:r>
          <a:endParaRPr lang="id-ID" sz="3100" kern="1200" dirty="0"/>
        </a:p>
      </dsp:txBody>
      <dsp:txXfrm>
        <a:off x="0" y="2290218"/>
        <a:ext cx="8229600" cy="1089501"/>
      </dsp:txXfrm>
    </dsp:sp>
    <dsp:sp modelId="{6556174A-5646-4696-ABFC-24CF1819326B}">
      <dsp:nvSpPr>
        <dsp:cNvPr id="0" name=""/>
        <dsp:cNvSpPr/>
      </dsp:nvSpPr>
      <dsp:spPr>
        <a:xfrm>
          <a:off x="76200" y="3434195"/>
          <a:ext cx="8077198" cy="1089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Mempermudah proses pengambilan keputusan</a:t>
          </a:r>
          <a:endParaRPr lang="id-ID" sz="3100" kern="1200" dirty="0"/>
        </a:p>
      </dsp:txBody>
      <dsp:txXfrm>
        <a:off x="76200" y="3434195"/>
        <a:ext cx="8077198" cy="1089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4A6F2-5461-4139-ACC8-A230D2E9FD35}">
      <dsp:nvSpPr>
        <dsp:cNvPr id="0" name=""/>
        <dsp:cNvSpPr/>
      </dsp:nvSpPr>
      <dsp:spPr>
        <a:xfrm>
          <a:off x="0" y="4790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Persediaan</a:t>
          </a:r>
          <a:endParaRPr lang="id-ID" sz="4400" kern="1200" dirty="0"/>
        </a:p>
      </dsp:txBody>
      <dsp:txXfrm>
        <a:off x="51517" y="56307"/>
        <a:ext cx="8126566" cy="952306"/>
      </dsp:txXfrm>
    </dsp:sp>
    <dsp:sp modelId="{6151ECD7-3A9B-40F6-A288-CBC31F0CE5E7}">
      <dsp:nvSpPr>
        <dsp:cNvPr id="0" name=""/>
        <dsp:cNvSpPr/>
      </dsp:nvSpPr>
      <dsp:spPr>
        <a:xfrm>
          <a:off x="0" y="1060130"/>
          <a:ext cx="8229600" cy="346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5880" rIns="312928" bIns="55880" numCol="1" spcCol="1270" anchor="t" anchorCtr="0">
          <a:noAutofit/>
        </a:bodyPr>
        <a:lstStyle/>
        <a:p>
          <a:pPr marL="285750" lvl="1" indent="-285750" algn="just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3400" b="0" i="0" kern="1200" dirty="0" smtClean="0"/>
            <a:t>Aset lancar dalam bentuk barang atau perlengkapan yang dimaksudkan untuk mendukung kegiatan operasional pemerintah, dan barang-barang yang dimaksudkan untuk dijual dan/atau diserahkan dalam rangka pelayanan kepada masyarakat.</a:t>
          </a:r>
          <a:endParaRPr lang="id-ID" sz="3400" kern="1200" dirty="0"/>
        </a:p>
      </dsp:txBody>
      <dsp:txXfrm>
        <a:off x="0" y="1060130"/>
        <a:ext cx="8229600" cy="3461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D6FB5-3745-4F84-A224-81D27BAA7D9D}">
      <dsp:nvSpPr>
        <dsp:cNvPr id="0" name=""/>
        <dsp:cNvSpPr/>
      </dsp:nvSpPr>
      <dsp:spPr>
        <a:xfrm>
          <a:off x="0" y="1104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barang konsumsi</a:t>
          </a:r>
          <a:endParaRPr lang="id-ID" sz="2000" kern="1200" dirty="0"/>
        </a:p>
      </dsp:txBody>
      <dsp:txXfrm>
        <a:off x="0" y="1104"/>
        <a:ext cx="8229600" cy="393369"/>
      </dsp:txXfrm>
    </dsp:sp>
    <dsp:sp modelId="{D99F795B-A507-40D9-ADDD-8307BA750D6E}">
      <dsp:nvSpPr>
        <dsp:cNvPr id="0" name=""/>
        <dsp:cNvSpPr/>
      </dsp:nvSpPr>
      <dsp:spPr>
        <a:xfrm>
          <a:off x="0" y="414143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65716"/>
                <a:satOff val="-1375"/>
                <a:lumOff val="7648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5716"/>
                <a:satOff val="-1375"/>
                <a:lumOff val="7648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5716"/>
                <a:satOff val="-1375"/>
                <a:lumOff val="76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amunisi</a:t>
          </a:r>
          <a:endParaRPr lang="id-ID" sz="2000" kern="1200" dirty="0"/>
        </a:p>
      </dsp:txBody>
      <dsp:txXfrm>
        <a:off x="0" y="414143"/>
        <a:ext cx="8229600" cy="393369"/>
      </dsp:txXfrm>
    </dsp:sp>
    <dsp:sp modelId="{E0DD8826-C675-4CEF-A23B-CBCBE996839A}">
      <dsp:nvSpPr>
        <dsp:cNvPr id="0" name=""/>
        <dsp:cNvSpPr/>
      </dsp:nvSpPr>
      <dsp:spPr>
        <a:xfrm>
          <a:off x="0" y="827181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31431"/>
                <a:satOff val="-2749"/>
                <a:lumOff val="1529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31431"/>
                <a:satOff val="-2749"/>
                <a:lumOff val="1529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31431"/>
                <a:satOff val="-2749"/>
                <a:lumOff val="152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bahan untuk pemeliharaan</a:t>
          </a:r>
          <a:endParaRPr lang="id-ID" sz="2000" kern="1200" dirty="0"/>
        </a:p>
      </dsp:txBody>
      <dsp:txXfrm>
        <a:off x="0" y="827181"/>
        <a:ext cx="8229600" cy="393369"/>
      </dsp:txXfrm>
    </dsp:sp>
    <dsp:sp modelId="{92F25FDD-0666-463C-A372-64FEB10CD89B}">
      <dsp:nvSpPr>
        <dsp:cNvPr id="0" name=""/>
        <dsp:cNvSpPr/>
      </dsp:nvSpPr>
      <dsp:spPr>
        <a:xfrm>
          <a:off x="0" y="1240219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97147"/>
                <a:satOff val="-4124"/>
                <a:lumOff val="2294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97147"/>
                <a:satOff val="-4124"/>
                <a:lumOff val="2294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97147"/>
                <a:satOff val="-4124"/>
                <a:lumOff val="229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suku cadang</a:t>
          </a:r>
          <a:endParaRPr lang="id-ID" sz="2000" kern="1200" dirty="0"/>
        </a:p>
      </dsp:txBody>
      <dsp:txXfrm>
        <a:off x="0" y="1240219"/>
        <a:ext cx="8229600" cy="393369"/>
      </dsp:txXfrm>
    </dsp:sp>
    <dsp:sp modelId="{3841963F-7E4A-4F71-861B-0CCAD424F035}">
      <dsp:nvSpPr>
        <dsp:cNvPr id="0" name=""/>
        <dsp:cNvSpPr/>
      </dsp:nvSpPr>
      <dsp:spPr>
        <a:xfrm>
          <a:off x="0" y="1653257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62863"/>
                <a:satOff val="-5498"/>
                <a:lumOff val="3059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62863"/>
                <a:satOff val="-5498"/>
                <a:lumOff val="3059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62863"/>
                <a:satOff val="-5498"/>
                <a:lumOff val="305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persediaan untuk tujuan strategis/berjaga-jaga</a:t>
          </a:r>
          <a:endParaRPr lang="id-ID" sz="2000" kern="1200" dirty="0"/>
        </a:p>
      </dsp:txBody>
      <dsp:txXfrm>
        <a:off x="0" y="1653257"/>
        <a:ext cx="8229600" cy="393369"/>
      </dsp:txXfrm>
    </dsp:sp>
    <dsp:sp modelId="{AF497189-28D1-4C2B-BB1C-DDD9E16DF85D}">
      <dsp:nvSpPr>
        <dsp:cNvPr id="0" name=""/>
        <dsp:cNvSpPr/>
      </dsp:nvSpPr>
      <dsp:spPr>
        <a:xfrm>
          <a:off x="0" y="2066296"/>
          <a:ext cx="8229600" cy="39336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pita cukai dan leges</a:t>
          </a:r>
          <a:endParaRPr lang="id-ID" sz="2000" kern="1200" dirty="0"/>
        </a:p>
      </dsp:txBody>
      <dsp:txXfrm>
        <a:off x="0" y="2066296"/>
        <a:ext cx="8229600" cy="393369"/>
      </dsp:txXfrm>
    </dsp:sp>
    <dsp:sp modelId="{E758FC8A-B291-417D-AD7C-86D1A0112C2E}">
      <dsp:nvSpPr>
        <dsp:cNvPr id="0" name=""/>
        <dsp:cNvSpPr/>
      </dsp:nvSpPr>
      <dsp:spPr>
        <a:xfrm>
          <a:off x="0" y="2479334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28579"/>
                <a:satOff val="-6873"/>
                <a:lumOff val="38239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28579"/>
                <a:satOff val="-6873"/>
                <a:lumOff val="38239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28579"/>
                <a:satOff val="-6873"/>
                <a:lumOff val="382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bahan baku</a:t>
          </a:r>
        </a:p>
      </dsp:txBody>
      <dsp:txXfrm>
        <a:off x="0" y="2479334"/>
        <a:ext cx="8229600" cy="393369"/>
      </dsp:txXfrm>
    </dsp:sp>
    <dsp:sp modelId="{E81F71E0-306C-4400-B5CD-36727A06CA36}">
      <dsp:nvSpPr>
        <dsp:cNvPr id="0" name=""/>
        <dsp:cNvSpPr/>
      </dsp:nvSpPr>
      <dsp:spPr>
        <a:xfrm>
          <a:off x="0" y="2892372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62863"/>
                <a:satOff val="-5498"/>
                <a:lumOff val="3059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62863"/>
                <a:satOff val="-5498"/>
                <a:lumOff val="3059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62863"/>
                <a:satOff val="-5498"/>
                <a:lumOff val="305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barang dalam proses/setengah jadi</a:t>
          </a:r>
        </a:p>
      </dsp:txBody>
      <dsp:txXfrm>
        <a:off x="0" y="2892372"/>
        <a:ext cx="8229600" cy="393369"/>
      </dsp:txXfrm>
    </dsp:sp>
    <dsp:sp modelId="{3562438E-8976-4777-B407-3BA96318CB1F}">
      <dsp:nvSpPr>
        <dsp:cNvPr id="0" name=""/>
        <dsp:cNvSpPr/>
      </dsp:nvSpPr>
      <dsp:spPr>
        <a:xfrm>
          <a:off x="0" y="3305410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97147"/>
                <a:satOff val="-4124"/>
                <a:lumOff val="2294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97147"/>
                <a:satOff val="-4124"/>
                <a:lumOff val="2294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97147"/>
                <a:satOff val="-4124"/>
                <a:lumOff val="229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tanah</a:t>
          </a:r>
          <a:r>
            <a:rPr lang="es-ES" sz="2000" kern="1200" dirty="0" smtClean="0"/>
            <a:t>/</a:t>
          </a:r>
          <a:r>
            <a:rPr lang="es-ES" sz="2000" kern="1200" dirty="0" err="1" smtClean="0"/>
            <a:t>bangunan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untuk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dijual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atau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diserahkan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kepada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masyarakat</a:t>
          </a:r>
          <a:endParaRPr lang="id-ID" sz="2000" kern="1200" dirty="0" smtClean="0"/>
        </a:p>
      </dsp:txBody>
      <dsp:txXfrm>
        <a:off x="0" y="3305410"/>
        <a:ext cx="8229600" cy="393369"/>
      </dsp:txXfrm>
    </dsp:sp>
    <dsp:sp modelId="{5713CD23-20E7-4951-845A-97066496A500}">
      <dsp:nvSpPr>
        <dsp:cNvPr id="0" name=""/>
        <dsp:cNvSpPr/>
      </dsp:nvSpPr>
      <dsp:spPr>
        <a:xfrm>
          <a:off x="0" y="3718449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31431"/>
                <a:satOff val="-2749"/>
                <a:lumOff val="1529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31431"/>
                <a:satOff val="-2749"/>
                <a:lumOff val="1529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31431"/>
                <a:satOff val="-2749"/>
                <a:lumOff val="152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Persediaan untuk tujuan strategis/berjaga-jaga antara lain berupa cadangan</a:t>
          </a:r>
        </a:p>
      </dsp:txBody>
      <dsp:txXfrm>
        <a:off x="0" y="3718449"/>
        <a:ext cx="8229600" cy="393369"/>
      </dsp:txXfrm>
    </dsp:sp>
    <dsp:sp modelId="{C00A9692-1992-461C-A59A-4D49F62C95DD}">
      <dsp:nvSpPr>
        <dsp:cNvPr id="0" name=""/>
        <dsp:cNvSpPr/>
      </dsp:nvSpPr>
      <dsp:spPr>
        <a:xfrm>
          <a:off x="0" y="4131487"/>
          <a:ext cx="8229600" cy="39336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65716"/>
                <a:satOff val="-1375"/>
                <a:lumOff val="7648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5716"/>
                <a:satOff val="-1375"/>
                <a:lumOff val="7648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5716"/>
                <a:satOff val="-1375"/>
                <a:lumOff val="76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hewan dan tanaman untuk dijual atau diserahkan kepada masyarakat</a:t>
          </a:r>
        </a:p>
      </dsp:txBody>
      <dsp:txXfrm>
        <a:off x="0" y="4131487"/>
        <a:ext cx="8229600" cy="393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5DBBE-1D98-4DE2-9FF3-98974332646F}">
      <dsp:nvSpPr>
        <dsp:cNvPr id="0" name=""/>
        <dsp:cNvSpPr/>
      </dsp:nvSpPr>
      <dsp:spPr>
        <a:xfrm>
          <a:off x="0" y="54326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72B1BD-9D4C-4831-9F81-A2F7DAE6682B}">
      <dsp:nvSpPr>
        <dsp:cNvPr id="0" name=""/>
        <dsp:cNvSpPr/>
      </dsp:nvSpPr>
      <dsp:spPr>
        <a:xfrm>
          <a:off x="411480" y="41420"/>
          <a:ext cx="57607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Pengakuan</a:t>
          </a:r>
          <a:endParaRPr lang="id-ID" sz="3400" kern="1200" dirty="0"/>
        </a:p>
      </dsp:txBody>
      <dsp:txXfrm>
        <a:off x="460476" y="90416"/>
        <a:ext cx="5662728" cy="905688"/>
      </dsp:txXfrm>
    </dsp:sp>
    <dsp:sp modelId="{84851CDD-5E5C-489C-9556-C4371C1E2DB2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D95233-EB50-4E53-8BFD-E8ACFF1DF292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Pengukuran</a:t>
          </a:r>
          <a:endParaRPr lang="id-ID" sz="3400" kern="1200" dirty="0"/>
        </a:p>
      </dsp:txBody>
      <dsp:txXfrm>
        <a:off x="460476" y="1632657"/>
        <a:ext cx="5662728" cy="905688"/>
      </dsp:txXfrm>
    </dsp:sp>
    <dsp:sp modelId="{34FB18A7-473C-4E06-9F92-12EC10509927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E694AF-F819-4C8A-9734-CBBE775DA379}">
      <dsp:nvSpPr>
        <dsp:cNvPr id="0" name=""/>
        <dsp:cNvSpPr/>
      </dsp:nvSpPr>
      <dsp:spPr>
        <a:xfrm>
          <a:off x="411480" y="3125900"/>
          <a:ext cx="576072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Pengungkapan</a:t>
          </a:r>
          <a:endParaRPr lang="id-ID" sz="3400" kern="1200" dirty="0"/>
        </a:p>
      </dsp:txBody>
      <dsp:txXfrm>
        <a:off x="460476" y="3174896"/>
        <a:ext cx="5662728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712D3-FCA7-4615-9FDC-6CC4A1B3F376}">
      <dsp:nvSpPr>
        <dsp:cNvPr id="0" name=""/>
        <dsp:cNvSpPr/>
      </dsp:nvSpPr>
      <dsp:spPr>
        <a:xfrm>
          <a:off x="0" y="20091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Perolehan</a:t>
          </a:r>
          <a:endParaRPr lang="id-ID" sz="2700" kern="1200" dirty="0"/>
        </a:p>
      </dsp:txBody>
      <dsp:txXfrm>
        <a:off x="31613" y="51704"/>
        <a:ext cx="8166374" cy="584369"/>
      </dsp:txXfrm>
    </dsp:sp>
    <dsp:sp modelId="{215921B1-5C8B-48CB-97DF-44A91B76D9D1}">
      <dsp:nvSpPr>
        <dsp:cNvPr id="0" name=""/>
        <dsp:cNvSpPr/>
      </dsp:nvSpPr>
      <dsp:spPr>
        <a:xfrm>
          <a:off x="0" y="667686"/>
          <a:ext cx="8229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Pembelian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Transfer Masuk</a:t>
          </a:r>
          <a:endParaRPr lang="id-ID" sz="2100" kern="1200" dirty="0"/>
        </a:p>
      </dsp:txBody>
      <dsp:txXfrm>
        <a:off x="0" y="667686"/>
        <a:ext cx="8229600" cy="726570"/>
      </dsp:txXfrm>
    </dsp:sp>
    <dsp:sp modelId="{5F301656-6E4D-45F8-B421-B64D4DE21972}">
      <dsp:nvSpPr>
        <dsp:cNvPr id="0" name=""/>
        <dsp:cNvSpPr/>
      </dsp:nvSpPr>
      <dsp:spPr>
        <a:xfrm>
          <a:off x="0" y="1394256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Pengeluaran</a:t>
          </a:r>
          <a:endParaRPr lang="id-ID" sz="2700" kern="1200" dirty="0"/>
        </a:p>
      </dsp:txBody>
      <dsp:txXfrm>
        <a:off x="31613" y="1425869"/>
        <a:ext cx="8166374" cy="584369"/>
      </dsp:txXfrm>
    </dsp:sp>
    <dsp:sp modelId="{8E56BC72-5255-4154-8ED1-2E7010BB17E5}">
      <dsp:nvSpPr>
        <dsp:cNvPr id="0" name=""/>
        <dsp:cNvSpPr/>
      </dsp:nvSpPr>
      <dsp:spPr>
        <a:xfrm>
          <a:off x="0" y="2041851"/>
          <a:ext cx="82296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Pemakaian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Transfer Keluar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Penghapusan</a:t>
          </a:r>
          <a:endParaRPr lang="id-ID" sz="2100" kern="1200" dirty="0"/>
        </a:p>
      </dsp:txBody>
      <dsp:txXfrm>
        <a:off x="0" y="2041851"/>
        <a:ext cx="8229600" cy="1089854"/>
      </dsp:txXfrm>
    </dsp:sp>
    <dsp:sp modelId="{999765E6-76EA-4B89-A071-4C4EBD3D8CB7}">
      <dsp:nvSpPr>
        <dsp:cNvPr id="0" name=""/>
        <dsp:cNvSpPr/>
      </dsp:nvSpPr>
      <dsp:spPr>
        <a:xfrm>
          <a:off x="0" y="3131705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Penatausahaan lainnya</a:t>
          </a:r>
          <a:endParaRPr lang="id-ID" sz="2700" kern="1200" dirty="0"/>
        </a:p>
      </dsp:txBody>
      <dsp:txXfrm>
        <a:off x="31613" y="3163318"/>
        <a:ext cx="8166374" cy="584369"/>
      </dsp:txXfrm>
    </dsp:sp>
    <dsp:sp modelId="{FD5E8D49-2611-470B-A499-CDF791C74F19}">
      <dsp:nvSpPr>
        <dsp:cNvPr id="0" name=""/>
        <dsp:cNvSpPr/>
      </dsp:nvSpPr>
      <dsp:spPr>
        <a:xfrm>
          <a:off x="0" y="3779301"/>
          <a:ext cx="8229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Stock Opname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Pengusangan</a:t>
          </a:r>
          <a:endParaRPr lang="id-ID" sz="2100" kern="1200" dirty="0"/>
        </a:p>
      </dsp:txBody>
      <dsp:txXfrm>
        <a:off x="0" y="3779301"/>
        <a:ext cx="8229600" cy="7265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811D-13C1-47FE-AA45-F383A83755AA}">
      <dsp:nvSpPr>
        <dsp:cNvPr id="0" name=""/>
        <dsp:cNvSpPr/>
      </dsp:nvSpPr>
      <dsp:spPr>
        <a:xfrm>
          <a:off x="0" y="19888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Pembelian</a:t>
          </a:r>
          <a:endParaRPr lang="id-ID" sz="3300" kern="1200" dirty="0"/>
        </a:p>
      </dsp:txBody>
      <dsp:txXfrm>
        <a:off x="38638" y="58526"/>
        <a:ext cx="8152324" cy="714229"/>
      </dsp:txXfrm>
    </dsp:sp>
    <dsp:sp modelId="{A9B1B227-A6D9-4844-8251-63004305F470}">
      <dsp:nvSpPr>
        <dsp:cNvPr id="0" name=""/>
        <dsp:cNvSpPr/>
      </dsp:nvSpPr>
      <dsp:spPr>
        <a:xfrm>
          <a:off x="0" y="811393"/>
          <a:ext cx="82296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Perolehan </a:t>
          </a:r>
          <a:r>
            <a:rPr lang="en-US" sz="2600" kern="1200" dirty="0" err="1" smtClean="0"/>
            <a:t>Persediaan</a:t>
          </a:r>
          <a:r>
            <a:rPr lang="id-ID" sz="2600" kern="1200" dirty="0" smtClean="0"/>
            <a:t> adalah proses hasil pengadaan </a:t>
          </a:r>
          <a:r>
            <a:rPr lang="en-US" sz="2600" kern="1200" dirty="0" err="1" smtClean="0"/>
            <a:t>persediaan</a:t>
          </a:r>
          <a:r>
            <a:rPr lang="id-ID" sz="2600" kern="1200" dirty="0" smtClean="0"/>
            <a:t> yang dilakukan oleh </a:t>
          </a:r>
          <a:r>
            <a:rPr lang="en-US" sz="2600" kern="1200" dirty="0" err="1" smtClean="0"/>
            <a:t>Satuan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Kerja</a:t>
          </a:r>
          <a:endParaRPr lang="id-ID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Dokumen Sumber Perolehan : </a:t>
          </a:r>
          <a:r>
            <a:rPr lang="en-US" sz="2600" kern="1200" dirty="0" err="1" smtClean="0"/>
            <a:t>Faktur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Pembelian</a:t>
          </a:r>
          <a:r>
            <a:rPr lang="en-US" sz="2600" kern="1200" dirty="0" smtClean="0"/>
            <a:t>, Nota</a:t>
          </a:r>
          <a:endParaRPr lang="id-ID" sz="2600" kern="1200" dirty="0"/>
        </a:p>
      </dsp:txBody>
      <dsp:txXfrm>
        <a:off x="0" y="811393"/>
        <a:ext cx="8229600" cy="1263735"/>
      </dsp:txXfrm>
    </dsp:sp>
    <dsp:sp modelId="{238198DA-E642-4780-BF00-E54E0A4EB183}">
      <dsp:nvSpPr>
        <dsp:cNvPr id="0" name=""/>
        <dsp:cNvSpPr/>
      </dsp:nvSpPr>
      <dsp:spPr>
        <a:xfrm>
          <a:off x="0" y="2075128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Transfer Masuk</a:t>
          </a:r>
          <a:endParaRPr lang="id-ID" sz="3300" kern="1200" dirty="0"/>
        </a:p>
      </dsp:txBody>
      <dsp:txXfrm>
        <a:off x="38638" y="2113766"/>
        <a:ext cx="8152324" cy="714229"/>
      </dsp:txXfrm>
    </dsp:sp>
    <dsp:sp modelId="{5902D9BF-375D-4FD4-98F6-2E9331734786}">
      <dsp:nvSpPr>
        <dsp:cNvPr id="0" name=""/>
        <dsp:cNvSpPr/>
      </dsp:nvSpPr>
      <dsp:spPr>
        <a:xfrm>
          <a:off x="0" y="2866633"/>
          <a:ext cx="8229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Transfer Masuk adalah proses penerimaan </a:t>
          </a:r>
          <a:r>
            <a:rPr lang="en-US" sz="2600" kern="1200" dirty="0" err="1" smtClean="0"/>
            <a:t>Persediaan</a:t>
          </a:r>
          <a:r>
            <a:rPr lang="en-US" sz="2600" kern="1200" dirty="0" smtClean="0"/>
            <a:t> </a:t>
          </a:r>
          <a:r>
            <a:rPr lang="id-ID" sz="2600" kern="1200" dirty="0" smtClean="0"/>
            <a:t>dari Kantor Pusat DJBC ke Satuan Kerja atau dari Satuan Kerja ke Kantor Pusat DJBC</a:t>
          </a:r>
          <a:endParaRPr lang="id-ID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BA Acara Pengiriman, SPMB, Aplikasi SAC</a:t>
          </a:r>
          <a:endParaRPr lang="id-ID" sz="2600" kern="1200" dirty="0"/>
        </a:p>
      </dsp:txBody>
      <dsp:txXfrm>
        <a:off x="0" y="2866633"/>
        <a:ext cx="8229600" cy="1639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811D-13C1-47FE-AA45-F383A83755AA}">
      <dsp:nvSpPr>
        <dsp:cNvPr id="0" name=""/>
        <dsp:cNvSpPr/>
      </dsp:nvSpPr>
      <dsp:spPr>
        <a:xfrm>
          <a:off x="0" y="35210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Pemberian Nama Pita Cukai</a:t>
          </a:r>
          <a:endParaRPr lang="id-ID" sz="3700" kern="1200" dirty="0"/>
        </a:p>
      </dsp:txBody>
      <dsp:txXfrm>
        <a:off x="43321" y="78531"/>
        <a:ext cx="8142958" cy="800803"/>
      </dsp:txXfrm>
    </dsp:sp>
    <dsp:sp modelId="{A9B1B227-A6D9-4844-8251-63004305F470}">
      <dsp:nvSpPr>
        <dsp:cNvPr id="0" name=""/>
        <dsp:cNvSpPr/>
      </dsp:nvSpPr>
      <dsp:spPr>
        <a:xfrm>
          <a:off x="0" y="922655"/>
          <a:ext cx="8229600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900" kern="1200" dirty="0" smtClean="0"/>
            <a:t>Pemberian Nama Pita Cukai dilakukan pada setiap periode tahun anggaran sesuai dengan jenis dan seri.</a:t>
          </a:r>
          <a:endParaRPr lang="id-ID" sz="2900" kern="1200" dirty="0"/>
        </a:p>
      </dsp:txBody>
      <dsp:txXfrm>
        <a:off x="0" y="922655"/>
        <a:ext cx="8229600" cy="1340325"/>
      </dsp:txXfrm>
    </dsp:sp>
    <dsp:sp modelId="{238198DA-E642-4780-BF00-E54E0A4EB183}">
      <dsp:nvSpPr>
        <dsp:cNvPr id="0" name=""/>
        <dsp:cNvSpPr/>
      </dsp:nvSpPr>
      <dsp:spPr>
        <a:xfrm>
          <a:off x="0" y="2262981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Nilai Perolehan Pita Cukai</a:t>
          </a:r>
          <a:endParaRPr lang="id-ID" sz="3700" kern="1200" dirty="0"/>
        </a:p>
      </dsp:txBody>
      <dsp:txXfrm>
        <a:off x="43321" y="2306302"/>
        <a:ext cx="8142958" cy="800803"/>
      </dsp:txXfrm>
    </dsp:sp>
    <dsp:sp modelId="{5902D9BF-375D-4FD4-98F6-2E9331734786}">
      <dsp:nvSpPr>
        <dsp:cNvPr id="0" name=""/>
        <dsp:cNvSpPr/>
      </dsp:nvSpPr>
      <dsp:spPr>
        <a:xfrm>
          <a:off x="0" y="3150426"/>
          <a:ext cx="8229600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just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900" kern="1200" dirty="0" smtClean="0"/>
            <a:t>Nilai Perolehan Pita Cukai untuk Pusat maupun daerah ditetapkan oleh Kantor Pusat DJBC berdasarkan kontrak pengadaan.</a:t>
          </a:r>
          <a:endParaRPr lang="id-ID" sz="2900" kern="1200" dirty="0"/>
        </a:p>
      </dsp:txBody>
      <dsp:txXfrm>
        <a:off x="0" y="3150426"/>
        <a:ext cx="8229600" cy="13403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906E2-9906-4C0E-B4E5-3891CF8B0947}" type="datetimeFigureOut">
              <a:rPr lang="id-ID" smtClean="0"/>
              <a:t>11/02/2016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E58C-4356-4BAC-A970-8B7503D7A9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575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26C29-C815-4461-A8DF-C2D8E88A96BC}" type="datetimeFigureOut">
              <a:rPr lang="id-ID" smtClean="0"/>
              <a:t>11/02/2016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45B4F-9412-465F-B167-CFA2FAA06F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52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>
            <a:off x="1731963" y="2155825"/>
            <a:ext cx="7500937" cy="12144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C:\Users\sahilmi\Pictures\line 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23982" r="4286" b="74432"/>
          <a:stretch>
            <a:fillRect/>
          </a:stretch>
        </p:blipFill>
        <p:spPr bwMode="auto">
          <a:xfrm>
            <a:off x="1871663" y="6218238"/>
            <a:ext cx="5400675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2339975" y="6332538"/>
            <a:ext cx="4608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100" dirty="0" smtClean="0">
                <a:latin typeface="Arial" charset="0"/>
                <a:cs typeface="+mn-cs"/>
              </a:rPr>
              <a:t>Direktorat Jenderal Bea dan Cukai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100" dirty="0" smtClean="0">
                <a:latin typeface="Arial" charset="0"/>
                <a:cs typeface="+mn-cs"/>
              </a:rPr>
              <a:t>Kementerian Keuangan RI</a:t>
            </a:r>
            <a:endParaRPr lang="en-AU" altLang="en-US" sz="1100" dirty="0" smtClean="0">
              <a:latin typeface="Arial" charset="0"/>
              <a:cs typeface="+mn-cs"/>
            </a:endParaRPr>
          </a:p>
        </p:txBody>
      </p:sp>
      <p:pic>
        <p:nvPicPr>
          <p:cNvPr id="7" name="Picture 4" descr="C:\Users\sahilmi\Pictures\line sha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2" t="4286" r="23454" b="28152"/>
          <a:stretch>
            <a:fillRect/>
          </a:stretch>
        </p:blipFill>
        <p:spPr bwMode="auto">
          <a:xfrm>
            <a:off x="2867025" y="0"/>
            <a:ext cx="142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711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87675" cy="7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155825"/>
            <a:ext cx="7302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25"/>
            <a:ext cx="16414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640133" y="2120424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576638" y="5853113"/>
            <a:ext cx="21336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14313" y="6378575"/>
            <a:ext cx="2133600" cy="365125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FBF40F-BA7F-411D-A74A-41932F017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4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22350" y="-100013"/>
            <a:ext cx="82296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0B317692-A657-41BD-9DDA-7FB6A30C7A24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9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22350" y="-100013"/>
            <a:ext cx="82296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9092F99D-F4EF-423A-86BF-90889E564642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Adobe Song Std L" pitchFamily="18" charset="-128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19A61BB-348A-47CA-8A9D-B4F4A395BD59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22350" y="-100013"/>
            <a:ext cx="82296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/>
              <a:t>Click to edit Master title style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E32A79E-8524-4A14-A731-DCBAC1A4B3A9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27584" y="314096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4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696A6328-6FF8-4180-9235-FEE7E625AE8B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456CA03E-8CA9-4C61-AF28-E781D93F3D87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0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1104F347-CD09-40B1-B982-1A05807D7409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14C0BDCC-809D-48DD-BDD4-F00D19388DFA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8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653E7D2-F464-49D7-9173-EAB8B788245A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32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B5EEDFF6-B412-4223-B9C6-7297EE1530A7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4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DEF347-7597-4F5C-9553-8D6E53F9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14400"/>
            <a:ext cx="7888533" cy="1918176"/>
          </a:xfrm>
        </p:spPr>
        <p:txBody>
          <a:bodyPr/>
          <a:lstStyle/>
          <a:p>
            <a:r>
              <a:rPr lang="id-ID" dirty="0" smtClean="0"/>
              <a:t>Penatausahaan </a:t>
            </a:r>
            <a:r>
              <a:rPr lang="en-US" dirty="0" err="1" smtClean="0"/>
              <a:t>Persediaan</a:t>
            </a:r>
            <a:r>
              <a:rPr lang="id-ID" dirty="0" smtClean="0"/>
              <a:t> dalam Aplikasi Persediaan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FBF40F-BA7F-411D-A74A-41932F0173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Pita </a:t>
            </a:r>
            <a:r>
              <a:rPr lang="en-US" dirty="0" err="1" smtClean="0"/>
              <a:t>Cukai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164089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11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03443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Pemberian Nama Pita Cukai Hasil Tembakau Pusat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79424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78766613"/>
              </p:ext>
            </p:extLst>
          </p:nvPr>
        </p:nvGraphicFramePr>
        <p:xfrm>
          <a:off x="304800" y="139700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533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03443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Pemberian Nama Pita Cukai Hasil Tembakau Daerah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79424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23028263"/>
              </p:ext>
            </p:extLst>
          </p:nvPr>
        </p:nvGraphicFramePr>
        <p:xfrm>
          <a:off x="304800" y="139700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074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Pemberian Nama Pita Cukai MMEA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79424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9954282"/>
              </p:ext>
            </p:extLst>
          </p:nvPr>
        </p:nvGraphicFramePr>
        <p:xfrm>
          <a:off x="304800" y="139700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903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Pengeluaran </a:t>
            </a:r>
            <a:r>
              <a:rPr lang="en-US" dirty="0" err="1" smtClean="0"/>
              <a:t>Persediaan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148598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Kegiatan Penatausahaan </a:t>
            </a:r>
            <a:r>
              <a:rPr lang="en-US" dirty="0" err="1" smtClean="0"/>
              <a:t>Persediaan</a:t>
            </a:r>
            <a:r>
              <a:rPr lang="id-ID" dirty="0" smtClean="0"/>
              <a:t> Lainnya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449937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57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Kegiatan Penatausahaan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id-ID" dirty="0" smtClean="0"/>
              <a:t>Lainnya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55000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01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PERSEDIAAN DI KANTOR PUSAT DJBC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745275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70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1703040"/>
          </a:xfrm>
        </p:spPr>
        <p:txBody>
          <a:bodyPr/>
          <a:lstStyle/>
          <a:p>
            <a:pPr marL="0" indent="0">
              <a:buNone/>
            </a:pPr>
            <a:r>
              <a:rPr lang="id-ID" sz="8800" dirty="0" smtClean="0">
                <a:latin typeface="Algerian" panose="04020705040A02060702" pitchFamily="82" charset="0"/>
              </a:rPr>
              <a:t>TERIMA KASIH</a:t>
            </a:r>
            <a:endParaRPr lang="id-ID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0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DASAR HUKUM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98444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16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PENATAUSAHAAN PERSEDIAAN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20108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Ketentuan Umum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316795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89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Persediaan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80179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1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Kebijakan Akuntansi terkait Persediaan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82111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54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01379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Pengakuan, Pengukuran dan Pengungkapan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 smtClean="0"/>
              <a:t>Persediaan (Pita Cukai) </a:t>
            </a:r>
            <a:r>
              <a:rPr lang="id-ID" sz="2800" dirty="0"/>
              <a:t>diakui pada saat potensi manfaat ekonomi masa depan diperoleh pemerintah dan mempunyai nilai atau biaya yang dapat diukur dengan </a:t>
            </a:r>
            <a:r>
              <a:rPr lang="id-ID" sz="2800" dirty="0" smtClean="0"/>
              <a:t>andal</a:t>
            </a:r>
          </a:p>
          <a:p>
            <a:pPr algn="just"/>
            <a:r>
              <a:rPr lang="id-ID" sz="2800" dirty="0" smtClean="0"/>
              <a:t>Persediaan (Pita Cukai) </a:t>
            </a:r>
            <a:r>
              <a:rPr lang="id-ID" sz="2800" dirty="0"/>
              <a:t>diakui pada saat diterima atau hak kepemilikannya dan/atau kepenguasaannya </a:t>
            </a:r>
            <a:r>
              <a:rPr lang="id-ID" sz="2800" dirty="0" smtClean="0"/>
              <a:t>berpindah</a:t>
            </a:r>
          </a:p>
          <a:p>
            <a:pPr algn="just"/>
            <a:r>
              <a:rPr lang="id-ID" sz="2800" dirty="0"/>
              <a:t>Pada akhir periode akuntansi, persediaan dicatat berdasarkan hasil inventarisasi fisik.</a:t>
            </a:r>
          </a:p>
          <a:p>
            <a:pPr algn="just"/>
            <a:endParaRPr lang="id-ID" sz="2800" dirty="0"/>
          </a:p>
          <a:p>
            <a:pPr marL="457200" lvl="1" indent="0">
              <a:buNone/>
            </a:pPr>
            <a:endParaRPr lang="id-ID" dirty="0"/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23761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Penatausahaan Persediaan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067778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27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Perolehan </a:t>
            </a:r>
            <a:r>
              <a:rPr lang="en-US" dirty="0" err="1" smtClean="0"/>
              <a:t>Persediaan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3153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71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si DJ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Presentasi DJBC</Template>
  <TotalTime>580</TotalTime>
  <Words>659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Song Std L</vt:lpstr>
      <vt:lpstr>Aharoni</vt:lpstr>
      <vt:lpstr>Algerian</vt:lpstr>
      <vt:lpstr>Arial</vt:lpstr>
      <vt:lpstr>Calibri</vt:lpstr>
      <vt:lpstr>Template Presentasi DJBC</vt:lpstr>
      <vt:lpstr>Penatausahaan Persediaan dalam Aplikasi Persediaan</vt:lpstr>
      <vt:lpstr>DASAR HUKUM</vt:lpstr>
      <vt:lpstr>TUJUAN PENATAUSAHAAN PERSEDIAAN</vt:lpstr>
      <vt:lpstr>Ketentuan Umum</vt:lpstr>
      <vt:lpstr>Jenis Persediaan</vt:lpstr>
      <vt:lpstr>Kebijakan Akuntansi terkait Persediaan</vt:lpstr>
      <vt:lpstr>Pengakuan, Pengukuran dan Pengungkapan</vt:lpstr>
      <vt:lpstr>Penatausahaan Persediaan</vt:lpstr>
      <vt:lpstr>Perolehan Persediaan</vt:lpstr>
      <vt:lpstr>Pita Cukai</vt:lpstr>
      <vt:lpstr>Pemberian Nama Pita Cukai Hasil Tembakau Pusat</vt:lpstr>
      <vt:lpstr>Pemberian Nama Pita Cukai Hasil Tembakau Daerah</vt:lpstr>
      <vt:lpstr>Pemberian Nama Pita Cukai MMEA</vt:lpstr>
      <vt:lpstr>Pengeluaran Persediaan</vt:lpstr>
      <vt:lpstr>Kegiatan Penatausahaan Persediaan Lainnya</vt:lpstr>
      <vt:lpstr>Kegiatan Penatausahaan Persediaan Lainnya</vt:lpstr>
      <vt:lpstr>PERSEDIAAN DI KANTOR PUSAT DJBC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Presentasi</dc:title>
  <dc:creator>humas3</dc:creator>
  <cp:lastModifiedBy>Perlengkapan DJBC</cp:lastModifiedBy>
  <cp:revision>42</cp:revision>
  <cp:lastPrinted>2016-02-05T02:27:50Z</cp:lastPrinted>
  <dcterms:created xsi:type="dcterms:W3CDTF">2016-01-15T02:34:50Z</dcterms:created>
  <dcterms:modified xsi:type="dcterms:W3CDTF">2016-02-11T02:25:04Z</dcterms:modified>
</cp:coreProperties>
</file>