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22"/>
  </p:handoutMasterIdLst>
  <p:sldIdLst>
    <p:sldId id="271" r:id="rId2"/>
    <p:sldId id="257" r:id="rId3"/>
    <p:sldId id="259" r:id="rId4"/>
    <p:sldId id="274" r:id="rId5"/>
    <p:sldId id="275" r:id="rId6"/>
    <p:sldId id="276" r:id="rId7"/>
    <p:sldId id="272" r:id="rId8"/>
    <p:sldId id="273" r:id="rId9"/>
    <p:sldId id="260" r:id="rId10"/>
    <p:sldId id="261" r:id="rId11"/>
    <p:sldId id="262" r:id="rId12"/>
    <p:sldId id="279" r:id="rId13"/>
    <p:sldId id="284" r:id="rId14"/>
    <p:sldId id="281" r:id="rId15"/>
    <p:sldId id="282" r:id="rId16"/>
    <p:sldId id="269" r:id="rId17"/>
    <p:sldId id="270" r:id="rId18"/>
    <p:sldId id="287" r:id="rId19"/>
    <p:sldId id="278" r:id="rId20"/>
    <p:sldId id="285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5CD7C-9F0C-48EC-9949-4A73EBD59386}" type="doc">
      <dgm:prSet loTypeId="urn:microsoft.com/office/officeart/2005/8/layout/hierarchy6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A3400-1646-48DE-98EA-11A186A4474B}" type="pres">
      <dgm:prSet presAssocID="{8745CD7C-9F0C-48EC-9949-4A73EBD5938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BED876-2337-412D-B067-2033B19CDE84}" type="pres">
      <dgm:prSet presAssocID="{8745CD7C-9F0C-48EC-9949-4A73EBD59386}" presName="hierFlow" presStyleCnt="0"/>
      <dgm:spPr/>
    </dgm:pt>
    <dgm:pt modelId="{4F7330C7-2552-4CE1-B6AB-56362179915F}" type="pres">
      <dgm:prSet presAssocID="{8745CD7C-9F0C-48EC-9949-4A73EBD5938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BDD2FD-0CA0-45D4-90F5-1C3889F42DA3}" type="pres">
      <dgm:prSet presAssocID="{8745CD7C-9F0C-48EC-9949-4A73EBD59386}" presName="bgShapesFlow" presStyleCnt="0"/>
      <dgm:spPr/>
    </dgm:pt>
  </dgm:ptLst>
  <dgm:cxnLst>
    <dgm:cxn modelId="{79D69F2D-73B4-4DDE-9FB6-C968C2EC1895}" type="presOf" srcId="{8745CD7C-9F0C-48EC-9949-4A73EBD59386}" destId="{F1CA3400-1646-48DE-98EA-11A186A4474B}" srcOrd="0" destOrd="0" presId="urn:microsoft.com/office/officeart/2005/8/layout/hierarchy6"/>
    <dgm:cxn modelId="{A00A2B67-446D-4D47-99C1-36382E6B3A73}" type="presParOf" srcId="{F1CA3400-1646-48DE-98EA-11A186A4474B}" destId="{94BED876-2337-412D-B067-2033B19CDE84}" srcOrd="0" destOrd="0" presId="urn:microsoft.com/office/officeart/2005/8/layout/hierarchy6"/>
    <dgm:cxn modelId="{B65F1E90-7318-4E31-8442-DA32BDF9DC19}" type="presParOf" srcId="{94BED876-2337-412D-B067-2033B19CDE84}" destId="{4F7330C7-2552-4CE1-B6AB-56362179915F}" srcOrd="0" destOrd="0" presId="urn:microsoft.com/office/officeart/2005/8/layout/hierarchy6"/>
    <dgm:cxn modelId="{5EB1FEA4-E790-4C49-9D6B-010A62444968}" type="presParOf" srcId="{F1CA3400-1646-48DE-98EA-11A186A4474B}" destId="{A7BDD2FD-0CA0-45D4-90F5-1C3889F42D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38988-2A49-47F6-8C8F-1A9DAFA3A178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12C4BD7-4315-4F1C-BDF9-C288405CBBBE}">
      <dgm:prSet phldrT="[Text]"/>
      <dgm:spPr/>
      <dgm:t>
        <a:bodyPr/>
        <a:lstStyle/>
        <a:p>
          <a:r>
            <a:rPr lang="id-ID" b="1" dirty="0" smtClean="0">
              <a:solidFill>
                <a:srgbClr val="FFFF00"/>
              </a:solidFill>
            </a:rPr>
            <a:t>Pengelola Barang</a:t>
          </a:r>
          <a:endParaRPr lang="id-ID" b="1" dirty="0">
            <a:solidFill>
              <a:srgbClr val="FFFF00"/>
            </a:solidFill>
          </a:endParaRPr>
        </a:p>
      </dgm:t>
    </dgm:pt>
    <dgm:pt modelId="{CEB6FE61-2E19-43D3-8BDB-AAE88B23E536}" type="parTrans" cxnId="{90532FEB-E2D0-4121-BF29-082088DD5DF8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2AF59354-73F3-4DBF-9A6D-4A6A4C8B8DA6}" type="sibTrans" cxnId="{90532FEB-E2D0-4121-BF29-082088DD5DF8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A3C44267-6E5E-4010-B422-A57C014B261F}">
      <dgm:prSet phldrT="[Text]"/>
      <dgm:spPr/>
      <dgm:t>
        <a:bodyPr/>
        <a:lstStyle/>
        <a:p>
          <a:r>
            <a:rPr lang="id-ID" b="1" dirty="0" smtClean="0">
              <a:solidFill>
                <a:srgbClr val="FFFF00"/>
              </a:solidFill>
            </a:rPr>
            <a:t>Pengguna Barang</a:t>
          </a:r>
        </a:p>
        <a:p>
          <a:r>
            <a:rPr lang="id-ID" b="1" dirty="0" smtClean="0">
              <a:solidFill>
                <a:srgbClr val="FFFF00"/>
              </a:solidFill>
            </a:rPr>
            <a:t>UPB</a:t>
          </a:r>
          <a:endParaRPr lang="id-ID" b="1" dirty="0">
            <a:solidFill>
              <a:srgbClr val="FFFF00"/>
            </a:solidFill>
          </a:endParaRPr>
        </a:p>
      </dgm:t>
    </dgm:pt>
    <dgm:pt modelId="{1EB93A52-CDD2-474A-A23D-AB6B894FF709}" type="parTrans" cxnId="{1861AB60-7F86-4D38-9C01-F5BD128DAA11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8E6F408E-DE17-46B5-96DD-68F9C427D71E}" type="sibTrans" cxnId="{1861AB60-7F86-4D38-9C01-F5BD128DAA11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6D65039D-3A07-48BC-B515-B5268D6E921A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b="1" dirty="0" smtClean="0">
              <a:solidFill>
                <a:srgbClr val="FFFF00"/>
              </a:solidFill>
            </a:rPr>
            <a:t>Menteri Keuangan DJKN</a:t>
          </a:r>
          <a:endParaRPr lang="id-ID" b="1" dirty="0">
            <a:solidFill>
              <a:srgbClr val="FFFF00"/>
            </a:solidFill>
          </a:endParaRPr>
        </a:p>
      </dgm:t>
    </dgm:pt>
    <dgm:pt modelId="{58D6D397-CEBF-4482-B2E6-62AC0544DD0B}" type="parTrans" cxnId="{53B82A67-DC95-451B-925C-F17F0B869458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1CF16ED2-9AEB-459A-9725-2680728650F8}" type="sibTrans" cxnId="{53B82A67-DC95-451B-925C-F17F0B869458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BF6DCD11-53F3-4082-A0C7-F11ADEF92AD2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id-ID" b="1" dirty="0" smtClean="0">
              <a:solidFill>
                <a:srgbClr val="FFFF00"/>
              </a:solidFill>
            </a:rPr>
            <a:t>Menteri Keuangan </a:t>
          </a:r>
        </a:p>
        <a:p>
          <a:pPr>
            <a:spcAft>
              <a:spcPts val="0"/>
            </a:spcAft>
          </a:pPr>
          <a:r>
            <a:rPr lang="id-ID" b="1" dirty="0" smtClean="0">
              <a:solidFill>
                <a:srgbClr val="FFFF00"/>
              </a:solidFill>
            </a:rPr>
            <a:t>Setjen Kemenkeu</a:t>
          </a:r>
          <a:endParaRPr lang="id-ID" b="1" dirty="0">
            <a:solidFill>
              <a:srgbClr val="FFFF00"/>
            </a:solidFill>
          </a:endParaRPr>
        </a:p>
      </dgm:t>
    </dgm:pt>
    <dgm:pt modelId="{731352B3-7A62-4E24-8EBA-50FEF3B9465F}" type="parTrans" cxnId="{4D8003FF-6D8B-4515-9CE7-525EFF92B54B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9E68FF48-5B7B-43C2-89D0-71DA1AECB5D6}" type="sibTrans" cxnId="{4D8003FF-6D8B-4515-9CE7-525EFF92B54B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D4EA6CB3-423F-4EE4-AD6C-58F7601A3109}">
      <dgm:prSet phldrT="[Text]"/>
      <dgm:spPr/>
      <dgm:t>
        <a:bodyPr/>
        <a:lstStyle/>
        <a:p>
          <a:r>
            <a:rPr lang="id-ID" b="1" dirty="0" smtClean="0">
              <a:solidFill>
                <a:srgbClr val="FFFF00"/>
              </a:solidFill>
            </a:rPr>
            <a:t>Pembantu Pengguna Barang Tk E1 (UPPB E1)</a:t>
          </a:r>
          <a:endParaRPr lang="id-ID" b="1" dirty="0">
            <a:solidFill>
              <a:srgbClr val="FFFF00"/>
            </a:solidFill>
          </a:endParaRPr>
        </a:p>
      </dgm:t>
    </dgm:pt>
    <dgm:pt modelId="{0B533179-7B9A-4991-BB1F-5B722E5F84B9}" type="parTrans" cxnId="{3B3F8A12-B60E-46CB-8207-509B171EA818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034412AB-8C31-4EFD-9E18-D9CA135484A7}" type="sibTrans" cxnId="{3B3F8A12-B60E-46CB-8207-509B171EA818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6E58A204-51AD-42A7-ABFB-687281EA3062}">
      <dgm:prSet phldrT="[Text]"/>
      <dgm:spPr/>
      <dgm:t>
        <a:bodyPr/>
        <a:lstStyle/>
        <a:p>
          <a:r>
            <a:rPr lang="id-ID" b="1" dirty="0" smtClean="0">
              <a:solidFill>
                <a:srgbClr val="FFFF00"/>
              </a:solidFill>
            </a:rPr>
            <a:t>Pembantu Pengguna Barang Tk Wilayah (UPPBW)</a:t>
          </a:r>
          <a:endParaRPr lang="id-ID" b="1" dirty="0">
            <a:solidFill>
              <a:srgbClr val="FFFF00"/>
            </a:solidFill>
          </a:endParaRPr>
        </a:p>
      </dgm:t>
    </dgm:pt>
    <dgm:pt modelId="{3F8A46A7-0D86-48F3-8468-E313D7CA4FB5}" type="parTrans" cxnId="{FE40DCC4-382E-47C0-A8C7-48DCB7AC541C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CB49CCC4-32C5-4E3E-AB5D-F48A7414E466}" type="sibTrans" cxnId="{FE40DCC4-382E-47C0-A8C7-48DCB7AC541C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71AE149A-032D-4E00-808B-63D715BA192B}">
      <dgm:prSet phldrT="[Text]"/>
      <dgm:spPr/>
      <dgm:t>
        <a:bodyPr/>
        <a:lstStyle/>
        <a:p>
          <a:r>
            <a:rPr lang="id-ID" b="1" dirty="0" smtClean="0">
              <a:solidFill>
                <a:srgbClr val="FFFF00"/>
              </a:solidFill>
            </a:rPr>
            <a:t>Kuasa Pengguna Barang (UPKPB)</a:t>
          </a:r>
          <a:endParaRPr lang="id-ID" b="1" dirty="0">
            <a:solidFill>
              <a:srgbClr val="FFFF00"/>
            </a:solidFill>
          </a:endParaRPr>
        </a:p>
      </dgm:t>
    </dgm:pt>
    <dgm:pt modelId="{70F9677A-E7AD-419A-B4DA-8141D93CA595}" type="parTrans" cxnId="{58285DFC-2C79-4B02-B51D-5389ED644CA4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14852CDD-28F5-4729-9D86-CDD35AC2170E}" type="sibTrans" cxnId="{58285DFC-2C79-4B02-B51D-5389ED644CA4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C9E3333C-4E1D-451D-A989-2201EB716D06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id-ID" b="1" dirty="0" smtClean="0">
              <a:solidFill>
                <a:srgbClr val="FFFF00"/>
              </a:solidFill>
            </a:rPr>
            <a:t>Dirjen Bea dan Cukai</a:t>
          </a:r>
          <a:endParaRPr lang="id-ID" b="1" dirty="0">
            <a:solidFill>
              <a:srgbClr val="FFFF00"/>
            </a:solidFill>
          </a:endParaRPr>
        </a:p>
      </dgm:t>
    </dgm:pt>
    <dgm:pt modelId="{EBFF86A7-7C76-4BB5-A746-95E4F612D8E3}" type="parTrans" cxnId="{7B904E94-DDFB-4822-8A7D-F5393D88D3C1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8AB84912-09E9-4AF0-90BB-1F4A8E67916F}" type="sibTrans" cxnId="{7B904E94-DDFB-4822-8A7D-F5393D88D3C1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CA1E4B3B-CC2B-4A99-A083-317674051F7D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id-ID" b="1" dirty="0" smtClean="0">
              <a:solidFill>
                <a:srgbClr val="FFFF00"/>
              </a:solidFill>
            </a:rPr>
            <a:t>Sekretaris DJBC, Kepala Kanwil DJBC, Kepala KPU BC</a:t>
          </a:r>
          <a:endParaRPr lang="id-ID" b="1" dirty="0">
            <a:solidFill>
              <a:srgbClr val="FFFF00"/>
            </a:solidFill>
          </a:endParaRPr>
        </a:p>
      </dgm:t>
    </dgm:pt>
    <dgm:pt modelId="{4A30A6D8-0400-4D94-89EB-547B6B332468}" type="parTrans" cxnId="{68BAD332-1EC4-4E9F-93D4-DBD471DAAB98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A00D4477-BD9E-4965-B8F9-547E2E2D20AE}" type="sibTrans" cxnId="{68BAD332-1EC4-4E9F-93D4-DBD471DAAB98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FC6A7A3D-FADC-474C-90C6-19990EAFFEB0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en-US" sz="1600" b="1" dirty="0" err="1" smtClean="0">
              <a:solidFill>
                <a:srgbClr val="FFFF00"/>
              </a:solidFill>
            </a:rPr>
            <a:t>Kanwil</a:t>
          </a:r>
          <a:r>
            <a:rPr lang="en-US" sz="1600" b="1" dirty="0" smtClean="0">
              <a:solidFill>
                <a:srgbClr val="FFFF00"/>
              </a:solidFill>
            </a:rPr>
            <a:t> </a:t>
          </a:r>
          <a:r>
            <a:rPr lang="en-US" sz="1600" b="1" dirty="0" err="1" smtClean="0">
              <a:solidFill>
                <a:srgbClr val="FFFF00"/>
              </a:solidFill>
            </a:rPr>
            <a:t>sebagai</a:t>
          </a:r>
          <a:r>
            <a:rPr lang="en-US" sz="1600" b="1" dirty="0" smtClean="0">
              <a:solidFill>
                <a:srgbClr val="FFFF00"/>
              </a:solidFill>
            </a:rPr>
            <a:t> </a:t>
          </a:r>
          <a:r>
            <a:rPr lang="en-US" sz="1600" b="1" dirty="0" err="1" smtClean="0">
              <a:solidFill>
                <a:srgbClr val="FFFF00"/>
              </a:solidFill>
            </a:rPr>
            <a:t>Satker</a:t>
          </a:r>
          <a:r>
            <a:rPr lang="en-US" sz="1600" b="1" dirty="0" smtClean="0">
              <a:solidFill>
                <a:srgbClr val="FFFF00"/>
              </a:solidFill>
            </a:rPr>
            <a:t>, KPU </a:t>
          </a:r>
          <a:r>
            <a:rPr lang="en-US" sz="1600" b="1" dirty="0" err="1" smtClean="0">
              <a:solidFill>
                <a:srgbClr val="FFFF00"/>
              </a:solidFill>
            </a:rPr>
            <a:t>sebagai</a:t>
          </a:r>
          <a:r>
            <a:rPr lang="en-US" sz="1600" b="1" dirty="0" smtClean="0">
              <a:solidFill>
                <a:srgbClr val="FFFF00"/>
              </a:solidFill>
            </a:rPr>
            <a:t> </a:t>
          </a:r>
          <a:r>
            <a:rPr lang="en-US" sz="1600" b="1" dirty="0" err="1" smtClean="0">
              <a:solidFill>
                <a:srgbClr val="FFFF00"/>
              </a:solidFill>
            </a:rPr>
            <a:t>Satker</a:t>
          </a:r>
          <a:r>
            <a:rPr lang="en-US" sz="1600" b="1" dirty="0" smtClean="0">
              <a:solidFill>
                <a:srgbClr val="FFFF00"/>
              </a:solidFill>
            </a:rPr>
            <a:t>, </a:t>
          </a:r>
          <a:r>
            <a:rPr lang="en-US" sz="1600" b="1" dirty="0" err="1" smtClean="0">
              <a:solidFill>
                <a:srgbClr val="FFFF00"/>
              </a:solidFill>
            </a:rPr>
            <a:t>Instansi</a:t>
          </a:r>
          <a:r>
            <a:rPr lang="en-US" sz="1600" b="1" dirty="0" smtClean="0">
              <a:solidFill>
                <a:srgbClr val="FFFF00"/>
              </a:solidFill>
            </a:rPr>
            <a:t> </a:t>
          </a:r>
          <a:r>
            <a:rPr lang="en-US" sz="1600" b="1" dirty="0" err="1" smtClean="0">
              <a:solidFill>
                <a:srgbClr val="FFFF00"/>
              </a:solidFill>
            </a:rPr>
            <a:t>Pusat</a:t>
          </a:r>
          <a:r>
            <a:rPr lang="en-US" sz="1600" b="1" dirty="0" smtClean="0">
              <a:solidFill>
                <a:srgbClr val="FFFF00"/>
              </a:solidFill>
            </a:rPr>
            <a:t> </a:t>
          </a:r>
          <a:r>
            <a:rPr lang="en-US" sz="1600" b="1" dirty="0" err="1" smtClean="0">
              <a:solidFill>
                <a:srgbClr val="FFFF00"/>
              </a:solidFill>
            </a:rPr>
            <a:t>sebagai</a:t>
          </a:r>
          <a:r>
            <a:rPr lang="en-US" sz="1600" b="1" dirty="0" smtClean="0">
              <a:solidFill>
                <a:srgbClr val="FFFF00"/>
              </a:solidFill>
            </a:rPr>
            <a:t> </a:t>
          </a:r>
          <a:r>
            <a:rPr lang="en-US" sz="1600" b="1" dirty="0" err="1" smtClean="0">
              <a:solidFill>
                <a:srgbClr val="FFFF00"/>
              </a:solidFill>
            </a:rPr>
            <a:t>Satker</a:t>
          </a:r>
          <a:r>
            <a:rPr lang="en-US" sz="1600" b="1" dirty="0" smtClean="0">
              <a:solidFill>
                <a:srgbClr val="FFFF00"/>
              </a:solidFill>
            </a:rPr>
            <a:t> </a:t>
          </a:r>
          <a:r>
            <a:rPr lang="id-ID" sz="1600" b="1" dirty="0" smtClean="0">
              <a:solidFill>
                <a:srgbClr val="FFFF00"/>
              </a:solidFill>
            </a:rPr>
            <a:t>Kepala </a:t>
          </a:r>
          <a:r>
            <a:rPr lang="id-ID" sz="1600" b="1" dirty="0" smtClean="0">
              <a:solidFill>
                <a:srgbClr val="FFFF00"/>
              </a:solidFill>
            </a:rPr>
            <a:t>KPPBC</a:t>
          </a:r>
          <a:r>
            <a:rPr lang="id-ID" sz="1600" b="1" dirty="0" smtClean="0">
              <a:solidFill>
                <a:srgbClr val="FFFF00"/>
              </a:solidFill>
            </a:rPr>
            <a:t>, Kepala PSO, Kepala BPIB</a:t>
          </a:r>
          <a:endParaRPr lang="id-ID" sz="1600" b="1" dirty="0">
            <a:solidFill>
              <a:srgbClr val="FFFF00"/>
            </a:solidFill>
          </a:endParaRPr>
        </a:p>
      </dgm:t>
    </dgm:pt>
    <dgm:pt modelId="{9D7CDD93-DC28-4861-BF9E-F6A9508CF52B}" type="parTrans" cxnId="{A9D50D28-B78F-41B5-B874-F0F72108F45B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1E74F522-9888-441F-8FDC-32D56B890D9F}" type="sibTrans" cxnId="{A9D50D28-B78F-41B5-B874-F0F72108F45B}">
      <dgm:prSet/>
      <dgm:spPr/>
      <dgm:t>
        <a:bodyPr/>
        <a:lstStyle/>
        <a:p>
          <a:endParaRPr lang="id-ID" b="1">
            <a:solidFill>
              <a:srgbClr val="FFFF00"/>
            </a:solidFill>
          </a:endParaRPr>
        </a:p>
      </dgm:t>
    </dgm:pt>
    <dgm:pt modelId="{F3DAA562-6E98-445E-BF29-41163CE510C2}" type="pres">
      <dgm:prSet presAssocID="{A2B38988-2A49-47F6-8C8F-1A9DAFA3A17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041CD3-AABB-4A7A-BD71-5CB4B7929DB7}" type="pres">
      <dgm:prSet presAssocID="{312C4BD7-4315-4F1C-BDF9-C288405CBBBE}" presName="vertOne" presStyleCnt="0"/>
      <dgm:spPr/>
    </dgm:pt>
    <dgm:pt modelId="{A78E11E6-41C0-401E-939C-6EE3F2262A91}" type="pres">
      <dgm:prSet presAssocID="{312C4BD7-4315-4F1C-BDF9-C288405CBBBE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A3C93-ED32-4A59-818D-E6218F5C094A}" type="pres">
      <dgm:prSet presAssocID="{312C4BD7-4315-4F1C-BDF9-C288405CBBBE}" presName="parTransOne" presStyleCnt="0"/>
      <dgm:spPr/>
    </dgm:pt>
    <dgm:pt modelId="{124D7EF1-9E73-4BAB-A486-64B46FD37B0A}" type="pres">
      <dgm:prSet presAssocID="{312C4BD7-4315-4F1C-BDF9-C288405CBBBE}" presName="horzOne" presStyleCnt="0"/>
      <dgm:spPr/>
    </dgm:pt>
    <dgm:pt modelId="{331F8310-39B1-4554-B195-279FBFE0048C}" type="pres">
      <dgm:prSet presAssocID="{A3C44267-6E5E-4010-B422-A57C014B261F}" presName="vertTwo" presStyleCnt="0"/>
      <dgm:spPr/>
    </dgm:pt>
    <dgm:pt modelId="{77A6F5E3-4C43-44B7-81BD-3501D4925318}" type="pres">
      <dgm:prSet presAssocID="{A3C44267-6E5E-4010-B422-A57C014B261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0800497D-AB92-4A5C-BBA7-C8671C1E545F}" type="pres">
      <dgm:prSet presAssocID="{A3C44267-6E5E-4010-B422-A57C014B261F}" presName="parTransTwo" presStyleCnt="0"/>
      <dgm:spPr/>
    </dgm:pt>
    <dgm:pt modelId="{BFCCB44A-3CE4-405C-81EA-41F1B6F65E52}" type="pres">
      <dgm:prSet presAssocID="{A3C44267-6E5E-4010-B422-A57C014B261F}" presName="horzTwo" presStyleCnt="0"/>
      <dgm:spPr/>
    </dgm:pt>
    <dgm:pt modelId="{4989B0B9-4EBE-45E5-BF16-B2A57CE3C71F}" type="pres">
      <dgm:prSet presAssocID="{D4EA6CB3-423F-4EE4-AD6C-58F7601A3109}" presName="vertThree" presStyleCnt="0"/>
      <dgm:spPr/>
    </dgm:pt>
    <dgm:pt modelId="{B0201B14-FB1D-484E-AF62-0A76419A564E}" type="pres">
      <dgm:prSet presAssocID="{D4EA6CB3-423F-4EE4-AD6C-58F7601A3109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0CE21909-9BD2-48C9-B9B5-7E28DA5861FC}" type="pres">
      <dgm:prSet presAssocID="{D4EA6CB3-423F-4EE4-AD6C-58F7601A3109}" presName="parTransThree" presStyleCnt="0"/>
      <dgm:spPr/>
    </dgm:pt>
    <dgm:pt modelId="{8D8CC0AF-A58F-4B40-B138-3A6596FABA76}" type="pres">
      <dgm:prSet presAssocID="{D4EA6CB3-423F-4EE4-AD6C-58F7601A3109}" presName="horzThree" presStyleCnt="0"/>
      <dgm:spPr/>
    </dgm:pt>
    <dgm:pt modelId="{4D1ADFE9-4C52-4071-827B-CB5ACE2252AE}" type="pres">
      <dgm:prSet presAssocID="{6E58A204-51AD-42A7-ABFB-687281EA3062}" presName="vertFour" presStyleCnt="0">
        <dgm:presLayoutVars>
          <dgm:chPref val="3"/>
        </dgm:presLayoutVars>
      </dgm:prSet>
      <dgm:spPr/>
    </dgm:pt>
    <dgm:pt modelId="{95D115C9-BE0F-4F86-AB91-4F484C209ADE}" type="pres">
      <dgm:prSet presAssocID="{6E58A204-51AD-42A7-ABFB-687281EA3062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724D26C-3B87-4938-960B-C51EA43461DD}" type="pres">
      <dgm:prSet presAssocID="{6E58A204-51AD-42A7-ABFB-687281EA3062}" presName="parTransFour" presStyleCnt="0"/>
      <dgm:spPr/>
    </dgm:pt>
    <dgm:pt modelId="{63451E6A-324D-4D15-9F4B-B6B765B0F988}" type="pres">
      <dgm:prSet presAssocID="{6E58A204-51AD-42A7-ABFB-687281EA3062}" presName="horzFour" presStyleCnt="0"/>
      <dgm:spPr/>
    </dgm:pt>
    <dgm:pt modelId="{989C36D6-4FDC-48A3-ACFE-68075F85935B}" type="pres">
      <dgm:prSet presAssocID="{71AE149A-032D-4E00-808B-63D715BA192B}" presName="vertFour" presStyleCnt="0">
        <dgm:presLayoutVars>
          <dgm:chPref val="3"/>
        </dgm:presLayoutVars>
      </dgm:prSet>
      <dgm:spPr/>
    </dgm:pt>
    <dgm:pt modelId="{FCAAD121-5E93-45F6-B252-E0A483444FA0}" type="pres">
      <dgm:prSet presAssocID="{71AE149A-032D-4E00-808B-63D715BA192B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CC9C0BDD-E91A-49D2-85E1-088B33D8E559}" type="pres">
      <dgm:prSet presAssocID="{71AE149A-032D-4E00-808B-63D715BA192B}" presName="horzFour" presStyleCnt="0"/>
      <dgm:spPr/>
    </dgm:pt>
    <dgm:pt modelId="{CAD30D05-B435-4261-AE07-7FCE046CCF35}" type="pres">
      <dgm:prSet presAssocID="{2AF59354-73F3-4DBF-9A6D-4A6A4C8B8DA6}" presName="sibSpaceOne" presStyleCnt="0"/>
      <dgm:spPr/>
    </dgm:pt>
    <dgm:pt modelId="{EEFBBB3F-2736-40B3-9EFE-596D64CE206A}" type="pres">
      <dgm:prSet presAssocID="{6D65039D-3A07-48BC-B515-B5268D6E921A}" presName="vertOne" presStyleCnt="0"/>
      <dgm:spPr/>
    </dgm:pt>
    <dgm:pt modelId="{D1DA2DF8-4BF9-4944-80E3-D9DC2DA042B9}" type="pres">
      <dgm:prSet presAssocID="{6D65039D-3A07-48BC-B515-B5268D6E921A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4FC38-5639-41EC-BE0E-DB48C414136C}" type="pres">
      <dgm:prSet presAssocID="{6D65039D-3A07-48BC-B515-B5268D6E921A}" presName="parTransOne" presStyleCnt="0"/>
      <dgm:spPr/>
    </dgm:pt>
    <dgm:pt modelId="{586CCF83-0E29-4A36-8D5C-92C616B6CFD3}" type="pres">
      <dgm:prSet presAssocID="{6D65039D-3A07-48BC-B515-B5268D6E921A}" presName="horzOne" presStyleCnt="0"/>
      <dgm:spPr/>
    </dgm:pt>
    <dgm:pt modelId="{2DC9CFBE-F98E-4441-906E-1B16816E1D04}" type="pres">
      <dgm:prSet presAssocID="{BF6DCD11-53F3-4082-A0C7-F11ADEF92AD2}" presName="vertTwo" presStyleCnt="0"/>
      <dgm:spPr/>
    </dgm:pt>
    <dgm:pt modelId="{FF4EF505-1175-4CD5-95A3-8B1F08D82A0C}" type="pres">
      <dgm:prSet presAssocID="{BF6DCD11-53F3-4082-A0C7-F11ADEF92AD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ED9CF-2FD7-4938-ACD0-40BB83545385}" type="pres">
      <dgm:prSet presAssocID="{BF6DCD11-53F3-4082-A0C7-F11ADEF92AD2}" presName="parTransTwo" presStyleCnt="0"/>
      <dgm:spPr/>
    </dgm:pt>
    <dgm:pt modelId="{38AA572D-CDED-43FC-813A-A1A409094E8D}" type="pres">
      <dgm:prSet presAssocID="{BF6DCD11-53F3-4082-A0C7-F11ADEF92AD2}" presName="horzTwo" presStyleCnt="0"/>
      <dgm:spPr/>
    </dgm:pt>
    <dgm:pt modelId="{509759C5-292F-4037-AC41-E78FBF77CB5A}" type="pres">
      <dgm:prSet presAssocID="{C9E3333C-4E1D-451D-A989-2201EB716D06}" presName="vertThree" presStyleCnt="0"/>
      <dgm:spPr/>
    </dgm:pt>
    <dgm:pt modelId="{96D13AE8-2F0D-4568-93C7-6381E0ECBE2F}" type="pres">
      <dgm:prSet presAssocID="{C9E3333C-4E1D-451D-A989-2201EB716D06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D4DF3A3B-CDDE-4C7A-B800-2616766C638F}" type="pres">
      <dgm:prSet presAssocID="{C9E3333C-4E1D-451D-A989-2201EB716D06}" presName="parTransThree" presStyleCnt="0"/>
      <dgm:spPr/>
    </dgm:pt>
    <dgm:pt modelId="{D258D404-D08B-491D-8FA2-69366BA6A845}" type="pres">
      <dgm:prSet presAssocID="{C9E3333C-4E1D-451D-A989-2201EB716D06}" presName="horzThree" presStyleCnt="0"/>
      <dgm:spPr/>
    </dgm:pt>
    <dgm:pt modelId="{BCF112E0-431C-4456-95E3-611EA8457B85}" type="pres">
      <dgm:prSet presAssocID="{CA1E4B3B-CC2B-4A99-A083-317674051F7D}" presName="vertFour" presStyleCnt="0">
        <dgm:presLayoutVars>
          <dgm:chPref val="3"/>
        </dgm:presLayoutVars>
      </dgm:prSet>
      <dgm:spPr/>
    </dgm:pt>
    <dgm:pt modelId="{0185F05E-77B7-4A24-906B-2B4F1C6F640E}" type="pres">
      <dgm:prSet presAssocID="{CA1E4B3B-CC2B-4A99-A083-317674051F7D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241BDF58-CE27-4973-9082-C50FF8DD4476}" type="pres">
      <dgm:prSet presAssocID="{CA1E4B3B-CC2B-4A99-A083-317674051F7D}" presName="parTransFour" presStyleCnt="0"/>
      <dgm:spPr/>
    </dgm:pt>
    <dgm:pt modelId="{1BEE4D26-C2E7-4BCE-9874-239EDACB0CB5}" type="pres">
      <dgm:prSet presAssocID="{CA1E4B3B-CC2B-4A99-A083-317674051F7D}" presName="horzFour" presStyleCnt="0"/>
      <dgm:spPr/>
    </dgm:pt>
    <dgm:pt modelId="{F58E1720-A59F-4F8E-890A-509591153EBF}" type="pres">
      <dgm:prSet presAssocID="{FC6A7A3D-FADC-474C-90C6-19990EAFFEB0}" presName="vertFour" presStyleCnt="0">
        <dgm:presLayoutVars>
          <dgm:chPref val="3"/>
        </dgm:presLayoutVars>
      </dgm:prSet>
      <dgm:spPr/>
    </dgm:pt>
    <dgm:pt modelId="{BE55A917-55CC-4B01-807D-E77CDAE4C2F9}" type="pres">
      <dgm:prSet presAssocID="{FC6A7A3D-FADC-474C-90C6-19990EAFFEB0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8C32D0C-366C-47C3-960F-D7D528BC7534}" type="pres">
      <dgm:prSet presAssocID="{FC6A7A3D-FADC-474C-90C6-19990EAFFEB0}" presName="horzFour" presStyleCnt="0"/>
      <dgm:spPr/>
    </dgm:pt>
  </dgm:ptLst>
  <dgm:cxnLst>
    <dgm:cxn modelId="{53B82A67-DC95-451B-925C-F17F0B869458}" srcId="{A2B38988-2A49-47F6-8C8F-1A9DAFA3A178}" destId="{6D65039D-3A07-48BC-B515-B5268D6E921A}" srcOrd="1" destOrd="0" parTransId="{58D6D397-CEBF-4482-B2E6-62AC0544DD0B}" sibTransId="{1CF16ED2-9AEB-459A-9725-2680728650F8}"/>
    <dgm:cxn modelId="{1861AB60-7F86-4D38-9C01-F5BD128DAA11}" srcId="{312C4BD7-4315-4F1C-BDF9-C288405CBBBE}" destId="{A3C44267-6E5E-4010-B422-A57C014B261F}" srcOrd="0" destOrd="0" parTransId="{1EB93A52-CDD2-474A-A23D-AB6B894FF709}" sibTransId="{8E6F408E-DE17-46B5-96DD-68F9C427D71E}"/>
    <dgm:cxn modelId="{90532FEB-E2D0-4121-BF29-082088DD5DF8}" srcId="{A2B38988-2A49-47F6-8C8F-1A9DAFA3A178}" destId="{312C4BD7-4315-4F1C-BDF9-C288405CBBBE}" srcOrd="0" destOrd="0" parTransId="{CEB6FE61-2E19-43D3-8BDB-AAE88B23E536}" sibTransId="{2AF59354-73F3-4DBF-9A6D-4A6A4C8B8DA6}"/>
    <dgm:cxn modelId="{3B3F8A12-B60E-46CB-8207-509B171EA818}" srcId="{A3C44267-6E5E-4010-B422-A57C014B261F}" destId="{D4EA6CB3-423F-4EE4-AD6C-58F7601A3109}" srcOrd="0" destOrd="0" parTransId="{0B533179-7B9A-4991-BB1F-5B722E5F84B9}" sibTransId="{034412AB-8C31-4EFD-9E18-D9CA135484A7}"/>
    <dgm:cxn modelId="{FD6F69DC-5D48-4298-9E7F-2C223B73402A}" type="presOf" srcId="{6D65039D-3A07-48BC-B515-B5268D6E921A}" destId="{D1DA2DF8-4BF9-4944-80E3-D9DC2DA042B9}" srcOrd="0" destOrd="0" presId="urn:microsoft.com/office/officeart/2005/8/layout/hierarchy4"/>
    <dgm:cxn modelId="{D2681076-CB66-4098-BC67-4E2532515D27}" type="presOf" srcId="{312C4BD7-4315-4F1C-BDF9-C288405CBBBE}" destId="{A78E11E6-41C0-401E-939C-6EE3F2262A91}" srcOrd="0" destOrd="0" presId="urn:microsoft.com/office/officeart/2005/8/layout/hierarchy4"/>
    <dgm:cxn modelId="{1B74944F-8D10-425D-955E-B3BCA3E00123}" type="presOf" srcId="{6E58A204-51AD-42A7-ABFB-687281EA3062}" destId="{95D115C9-BE0F-4F86-AB91-4F484C209ADE}" srcOrd="0" destOrd="0" presId="urn:microsoft.com/office/officeart/2005/8/layout/hierarchy4"/>
    <dgm:cxn modelId="{4D8003FF-6D8B-4515-9CE7-525EFF92B54B}" srcId="{6D65039D-3A07-48BC-B515-B5268D6E921A}" destId="{BF6DCD11-53F3-4082-A0C7-F11ADEF92AD2}" srcOrd="0" destOrd="0" parTransId="{731352B3-7A62-4E24-8EBA-50FEF3B9465F}" sibTransId="{9E68FF48-5B7B-43C2-89D0-71DA1AECB5D6}"/>
    <dgm:cxn modelId="{68BAD332-1EC4-4E9F-93D4-DBD471DAAB98}" srcId="{C9E3333C-4E1D-451D-A989-2201EB716D06}" destId="{CA1E4B3B-CC2B-4A99-A083-317674051F7D}" srcOrd="0" destOrd="0" parTransId="{4A30A6D8-0400-4D94-89EB-547B6B332468}" sibTransId="{A00D4477-BD9E-4965-B8F9-547E2E2D20AE}"/>
    <dgm:cxn modelId="{7C0DE876-776B-47CD-9F95-969014B566C8}" type="presOf" srcId="{CA1E4B3B-CC2B-4A99-A083-317674051F7D}" destId="{0185F05E-77B7-4A24-906B-2B4F1C6F640E}" srcOrd="0" destOrd="0" presId="urn:microsoft.com/office/officeart/2005/8/layout/hierarchy4"/>
    <dgm:cxn modelId="{58285DFC-2C79-4B02-B51D-5389ED644CA4}" srcId="{6E58A204-51AD-42A7-ABFB-687281EA3062}" destId="{71AE149A-032D-4E00-808B-63D715BA192B}" srcOrd="0" destOrd="0" parTransId="{70F9677A-E7AD-419A-B4DA-8141D93CA595}" sibTransId="{14852CDD-28F5-4729-9D86-CDD35AC2170E}"/>
    <dgm:cxn modelId="{A9D50D28-B78F-41B5-B874-F0F72108F45B}" srcId="{CA1E4B3B-CC2B-4A99-A083-317674051F7D}" destId="{FC6A7A3D-FADC-474C-90C6-19990EAFFEB0}" srcOrd="0" destOrd="0" parTransId="{9D7CDD93-DC28-4861-BF9E-F6A9508CF52B}" sibTransId="{1E74F522-9888-441F-8FDC-32D56B890D9F}"/>
    <dgm:cxn modelId="{07C06834-A228-4F8F-B7FC-DCC1B1CBA8B6}" type="presOf" srcId="{D4EA6CB3-423F-4EE4-AD6C-58F7601A3109}" destId="{B0201B14-FB1D-484E-AF62-0A76419A564E}" srcOrd="0" destOrd="0" presId="urn:microsoft.com/office/officeart/2005/8/layout/hierarchy4"/>
    <dgm:cxn modelId="{2337D844-874C-4890-9A50-49099CE07021}" type="presOf" srcId="{A3C44267-6E5E-4010-B422-A57C014B261F}" destId="{77A6F5E3-4C43-44B7-81BD-3501D4925318}" srcOrd="0" destOrd="0" presId="urn:microsoft.com/office/officeart/2005/8/layout/hierarchy4"/>
    <dgm:cxn modelId="{7B904E94-DDFB-4822-8A7D-F5393D88D3C1}" srcId="{BF6DCD11-53F3-4082-A0C7-F11ADEF92AD2}" destId="{C9E3333C-4E1D-451D-A989-2201EB716D06}" srcOrd="0" destOrd="0" parTransId="{EBFF86A7-7C76-4BB5-A746-95E4F612D8E3}" sibTransId="{8AB84912-09E9-4AF0-90BB-1F4A8E67916F}"/>
    <dgm:cxn modelId="{B65F1BD8-16CC-4D59-AF9A-2616DBD5E9BA}" type="presOf" srcId="{C9E3333C-4E1D-451D-A989-2201EB716D06}" destId="{96D13AE8-2F0D-4568-93C7-6381E0ECBE2F}" srcOrd="0" destOrd="0" presId="urn:microsoft.com/office/officeart/2005/8/layout/hierarchy4"/>
    <dgm:cxn modelId="{48EDEC81-CADF-4411-BDBE-B853209BB457}" type="presOf" srcId="{A2B38988-2A49-47F6-8C8F-1A9DAFA3A178}" destId="{F3DAA562-6E98-445E-BF29-41163CE510C2}" srcOrd="0" destOrd="0" presId="urn:microsoft.com/office/officeart/2005/8/layout/hierarchy4"/>
    <dgm:cxn modelId="{8C24C734-992C-4D67-B31F-11A7FBC17B71}" type="presOf" srcId="{FC6A7A3D-FADC-474C-90C6-19990EAFFEB0}" destId="{BE55A917-55CC-4B01-807D-E77CDAE4C2F9}" srcOrd="0" destOrd="0" presId="urn:microsoft.com/office/officeart/2005/8/layout/hierarchy4"/>
    <dgm:cxn modelId="{FE40DCC4-382E-47C0-A8C7-48DCB7AC541C}" srcId="{D4EA6CB3-423F-4EE4-AD6C-58F7601A3109}" destId="{6E58A204-51AD-42A7-ABFB-687281EA3062}" srcOrd="0" destOrd="0" parTransId="{3F8A46A7-0D86-48F3-8468-E313D7CA4FB5}" sibTransId="{CB49CCC4-32C5-4E3E-AB5D-F48A7414E466}"/>
    <dgm:cxn modelId="{16878FD2-9E8B-4BA2-860E-866520787B42}" type="presOf" srcId="{71AE149A-032D-4E00-808B-63D715BA192B}" destId="{FCAAD121-5E93-45F6-B252-E0A483444FA0}" srcOrd="0" destOrd="0" presId="urn:microsoft.com/office/officeart/2005/8/layout/hierarchy4"/>
    <dgm:cxn modelId="{7BE45BBE-302A-42DF-B701-CBCA5255E6DE}" type="presOf" srcId="{BF6DCD11-53F3-4082-A0C7-F11ADEF92AD2}" destId="{FF4EF505-1175-4CD5-95A3-8B1F08D82A0C}" srcOrd="0" destOrd="0" presId="urn:microsoft.com/office/officeart/2005/8/layout/hierarchy4"/>
    <dgm:cxn modelId="{54D89C74-B210-4B69-A052-B7BECAD846D1}" type="presParOf" srcId="{F3DAA562-6E98-445E-BF29-41163CE510C2}" destId="{1C041CD3-AABB-4A7A-BD71-5CB4B7929DB7}" srcOrd="0" destOrd="0" presId="urn:microsoft.com/office/officeart/2005/8/layout/hierarchy4"/>
    <dgm:cxn modelId="{A2D73F0D-5B3E-4719-B76D-EC70A2CE0C78}" type="presParOf" srcId="{1C041CD3-AABB-4A7A-BD71-5CB4B7929DB7}" destId="{A78E11E6-41C0-401E-939C-6EE3F2262A91}" srcOrd="0" destOrd="0" presId="urn:microsoft.com/office/officeart/2005/8/layout/hierarchy4"/>
    <dgm:cxn modelId="{6047DA71-EB7C-44F0-8D54-04EA90CE1CB8}" type="presParOf" srcId="{1C041CD3-AABB-4A7A-BD71-5CB4B7929DB7}" destId="{B22A3C93-ED32-4A59-818D-E6218F5C094A}" srcOrd="1" destOrd="0" presId="urn:microsoft.com/office/officeart/2005/8/layout/hierarchy4"/>
    <dgm:cxn modelId="{6F76EF35-9D5A-4D58-96C6-E11621E39C64}" type="presParOf" srcId="{1C041CD3-AABB-4A7A-BD71-5CB4B7929DB7}" destId="{124D7EF1-9E73-4BAB-A486-64B46FD37B0A}" srcOrd="2" destOrd="0" presId="urn:microsoft.com/office/officeart/2005/8/layout/hierarchy4"/>
    <dgm:cxn modelId="{63E498AF-B22D-41D8-8F83-E89776EC5485}" type="presParOf" srcId="{124D7EF1-9E73-4BAB-A486-64B46FD37B0A}" destId="{331F8310-39B1-4554-B195-279FBFE0048C}" srcOrd="0" destOrd="0" presId="urn:microsoft.com/office/officeart/2005/8/layout/hierarchy4"/>
    <dgm:cxn modelId="{74967684-FF3C-47DC-9E4F-0B5056DFB96C}" type="presParOf" srcId="{331F8310-39B1-4554-B195-279FBFE0048C}" destId="{77A6F5E3-4C43-44B7-81BD-3501D4925318}" srcOrd="0" destOrd="0" presId="urn:microsoft.com/office/officeart/2005/8/layout/hierarchy4"/>
    <dgm:cxn modelId="{A3B9FFE1-1929-418D-95E3-ECD64489CCD9}" type="presParOf" srcId="{331F8310-39B1-4554-B195-279FBFE0048C}" destId="{0800497D-AB92-4A5C-BBA7-C8671C1E545F}" srcOrd="1" destOrd="0" presId="urn:microsoft.com/office/officeart/2005/8/layout/hierarchy4"/>
    <dgm:cxn modelId="{4EF51456-F41E-4759-8DA5-B8934A610D66}" type="presParOf" srcId="{331F8310-39B1-4554-B195-279FBFE0048C}" destId="{BFCCB44A-3CE4-405C-81EA-41F1B6F65E52}" srcOrd="2" destOrd="0" presId="urn:microsoft.com/office/officeart/2005/8/layout/hierarchy4"/>
    <dgm:cxn modelId="{D1DE17B8-3E0F-4367-BA21-37AAA4B7E25D}" type="presParOf" srcId="{BFCCB44A-3CE4-405C-81EA-41F1B6F65E52}" destId="{4989B0B9-4EBE-45E5-BF16-B2A57CE3C71F}" srcOrd="0" destOrd="0" presId="urn:microsoft.com/office/officeart/2005/8/layout/hierarchy4"/>
    <dgm:cxn modelId="{481EA845-220D-488B-8D3D-4C8C89FAAD12}" type="presParOf" srcId="{4989B0B9-4EBE-45E5-BF16-B2A57CE3C71F}" destId="{B0201B14-FB1D-484E-AF62-0A76419A564E}" srcOrd="0" destOrd="0" presId="urn:microsoft.com/office/officeart/2005/8/layout/hierarchy4"/>
    <dgm:cxn modelId="{865FA79D-3E55-43C5-9334-D253B43C0A5C}" type="presParOf" srcId="{4989B0B9-4EBE-45E5-BF16-B2A57CE3C71F}" destId="{0CE21909-9BD2-48C9-B9B5-7E28DA5861FC}" srcOrd="1" destOrd="0" presId="urn:microsoft.com/office/officeart/2005/8/layout/hierarchy4"/>
    <dgm:cxn modelId="{B18A14D9-CE66-4115-9389-8091A5C89626}" type="presParOf" srcId="{4989B0B9-4EBE-45E5-BF16-B2A57CE3C71F}" destId="{8D8CC0AF-A58F-4B40-B138-3A6596FABA76}" srcOrd="2" destOrd="0" presId="urn:microsoft.com/office/officeart/2005/8/layout/hierarchy4"/>
    <dgm:cxn modelId="{08669B30-094B-412E-A062-C67470EDF54C}" type="presParOf" srcId="{8D8CC0AF-A58F-4B40-B138-3A6596FABA76}" destId="{4D1ADFE9-4C52-4071-827B-CB5ACE2252AE}" srcOrd="0" destOrd="0" presId="urn:microsoft.com/office/officeart/2005/8/layout/hierarchy4"/>
    <dgm:cxn modelId="{F50DCECC-91F6-432D-BB5C-92E3501559DF}" type="presParOf" srcId="{4D1ADFE9-4C52-4071-827B-CB5ACE2252AE}" destId="{95D115C9-BE0F-4F86-AB91-4F484C209ADE}" srcOrd="0" destOrd="0" presId="urn:microsoft.com/office/officeart/2005/8/layout/hierarchy4"/>
    <dgm:cxn modelId="{20B8523C-C218-4A0B-A559-6CC06BE2A24F}" type="presParOf" srcId="{4D1ADFE9-4C52-4071-827B-CB5ACE2252AE}" destId="{F724D26C-3B87-4938-960B-C51EA43461DD}" srcOrd="1" destOrd="0" presId="urn:microsoft.com/office/officeart/2005/8/layout/hierarchy4"/>
    <dgm:cxn modelId="{2788277E-A5A6-4646-94CD-2BE8447FC9A3}" type="presParOf" srcId="{4D1ADFE9-4C52-4071-827B-CB5ACE2252AE}" destId="{63451E6A-324D-4D15-9F4B-B6B765B0F988}" srcOrd="2" destOrd="0" presId="urn:microsoft.com/office/officeart/2005/8/layout/hierarchy4"/>
    <dgm:cxn modelId="{AADAE2FA-6B0B-4F4C-8747-53EA76DC9BA1}" type="presParOf" srcId="{63451E6A-324D-4D15-9F4B-B6B765B0F988}" destId="{989C36D6-4FDC-48A3-ACFE-68075F85935B}" srcOrd="0" destOrd="0" presId="urn:microsoft.com/office/officeart/2005/8/layout/hierarchy4"/>
    <dgm:cxn modelId="{29AD187C-2ABA-4764-9815-F43632656B7E}" type="presParOf" srcId="{989C36D6-4FDC-48A3-ACFE-68075F85935B}" destId="{FCAAD121-5E93-45F6-B252-E0A483444FA0}" srcOrd="0" destOrd="0" presId="urn:microsoft.com/office/officeart/2005/8/layout/hierarchy4"/>
    <dgm:cxn modelId="{FAAB2C11-6E25-4550-84BE-6DCECD8987CD}" type="presParOf" srcId="{989C36D6-4FDC-48A3-ACFE-68075F85935B}" destId="{CC9C0BDD-E91A-49D2-85E1-088B33D8E559}" srcOrd="1" destOrd="0" presId="urn:microsoft.com/office/officeart/2005/8/layout/hierarchy4"/>
    <dgm:cxn modelId="{202D1E6D-6FFA-4F2F-8A0F-FAA9DD77A2F9}" type="presParOf" srcId="{F3DAA562-6E98-445E-BF29-41163CE510C2}" destId="{CAD30D05-B435-4261-AE07-7FCE046CCF35}" srcOrd="1" destOrd="0" presId="urn:microsoft.com/office/officeart/2005/8/layout/hierarchy4"/>
    <dgm:cxn modelId="{F1AB5C4E-FC5E-4374-9C3C-CB4065BF3B70}" type="presParOf" srcId="{F3DAA562-6E98-445E-BF29-41163CE510C2}" destId="{EEFBBB3F-2736-40B3-9EFE-596D64CE206A}" srcOrd="2" destOrd="0" presId="urn:microsoft.com/office/officeart/2005/8/layout/hierarchy4"/>
    <dgm:cxn modelId="{306AB781-124B-4FB1-9D05-6F21D97331D3}" type="presParOf" srcId="{EEFBBB3F-2736-40B3-9EFE-596D64CE206A}" destId="{D1DA2DF8-4BF9-4944-80E3-D9DC2DA042B9}" srcOrd="0" destOrd="0" presId="urn:microsoft.com/office/officeart/2005/8/layout/hierarchy4"/>
    <dgm:cxn modelId="{D2FD5D25-5527-4CFC-8BD1-58CDB17D69D5}" type="presParOf" srcId="{EEFBBB3F-2736-40B3-9EFE-596D64CE206A}" destId="{1224FC38-5639-41EC-BE0E-DB48C414136C}" srcOrd="1" destOrd="0" presId="urn:microsoft.com/office/officeart/2005/8/layout/hierarchy4"/>
    <dgm:cxn modelId="{6985FBF0-2D67-46A7-B481-07DACBE1E549}" type="presParOf" srcId="{EEFBBB3F-2736-40B3-9EFE-596D64CE206A}" destId="{586CCF83-0E29-4A36-8D5C-92C616B6CFD3}" srcOrd="2" destOrd="0" presId="urn:microsoft.com/office/officeart/2005/8/layout/hierarchy4"/>
    <dgm:cxn modelId="{F2DF9E45-732A-4726-B0C8-C2C560B4F88F}" type="presParOf" srcId="{586CCF83-0E29-4A36-8D5C-92C616B6CFD3}" destId="{2DC9CFBE-F98E-4441-906E-1B16816E1D04}" srcOrd="0" destOrd="0" presId="urn:microsoft.com/office/officeart/2005/8/layout/hierarchy4"/>
    <dgm:cxn modelId="{36E555D6-3E22-4EB8-954A-90363686D4A5}" type="presParOf" srcId="{2DC9CFBE-F98E-4441-906E-1B16816E1D04}" destId="{FF4EF505-1175-4CD5-95A3-8B1F08D82A0C}" srcOrd="0" destOrd="0" presId="urn:microsoft.com/office/officeart/2005/8/layout/hierarchy4"/>
    <dgm:cxn modelId="{B02A5A27-4858-413D-9891-0C3E893BA99D}" type="presParOf" srcId="{2DC9CFBE-F98E-4441-906E-1B16816E1D04}" destId="{53BED9CF-2FD7-4938-ACD0-40BB83545385}" srcOrd="1" destOrd="0" presId="urn:microsoft.com/office/officeart/2005/8/layout/hierarchy4"/>
    <dgm:cxn modelId="{0777636D-7FD5-4393-9233-E4CA27CBE1EE}" type="presParOf" srcId="{2DC9CFBE-F98E-4441-906E-1B16816E1D04}" destId="{38AA572D-CDED-43FC-813A-A1A409094E8D}" srcOrd="2" destOrd="0" presId="urn:microsoft.com/office/officeart/2005/8/layout/hierarchy4"/>
    <dgm:cxn modelId="{02C2418A-B45A-4640-9D0E-AF3054AA6C8F}" type="presParOf" srcId="{38AA572D-CDED-43FC-813A-A1A409094E8D}" destId="{509759C5-292F-4037-AC41-E78FBF77CB5A}" srcOrd="0" destOrd="0" presId="urn:microsoft.com/office/officeart/2005/8/layout/hierarchy4"/>
    <dgm:cxn modelId="{216CB5E9-FE0C-4089-9A5E-1E07FA704407}" type="presParOf" srcId="{509759C5-292F-4037-AC41-E78FBF77CB5A}" destId="{96D13AE8-2F0D-4568-93C7-6381E0ECBE2F}" srcOrd="0" destOrd="0" presId="urn:microsoft.com/office/officeart/2005/8/layout/hierarchy4"/>
    <dgm:cxn modelId="{EE859405-1E95-4E60-A3E8-5756E9CF8CD2}" type="presParOf" srcId="{509759C5-292F-4037-AC41-E78FBF77CB5A}" destId="{D4DF3A3B-CDDE-4C7A-B800-2616766C638F}" srcOrd="1" destOrd="0" presId="urn:microsoft.com/office/officeart/2005/8/layout/hierarchy4"/>
    <dgm:cxn modelId="{672A62F1-F8BD-4397-BCB0-F150C7EAA179}" type="presParOf" srcId="{509759C5-292F-4037-AC41-E78FBF77CB5A}" destId="{D258D404-D08B-491D-8FA2-69366BA6A845}" srcOrd="2" destOrd="0" presId="urn:microsoft.com/office/officeart/2005/8/layout/hierarchy4"/>
    <dgm:cxn modelId="{6E74554B-CB18-4FFE-8B75-47170D5C5FDD}" type="presParOf" srcId="{D258D404-D08B-491D-8FA2-69366BA6A845}" destId="{BCF112E0-431C-4456-95E3-611EA8457B85}" srcOrd="0" destOrd="0" presId="urn:microsoft.com/office/officeart/2005/8/layout/hierarchy4"/>
    <dgm:cxn modelId="{81260830-2BD4-4946-97BB-CD0428ECE9FB}" type="presParOf" srcId="{BCF112E0-431C-4456-95E3-611EA8457B85}" destId="{0185F05E-77B7-4A24-906B-2B4F1C6F640E}" srcOrd="0" destOrd="0" presId="urn:microsoft.com/office/officeart/2005/8/layout/hierarchy4"/>
    <dgm:cxn modelId="{772EC9FA-11CA-4F01-873A-3CC01A68F82D}" type="presParOf" srcId="{BCF112E0-431C-4456-95E3-611EA8457B85}" destId="{241BDF58-CE27-4973-9082-C50FF8DD4476}" srcOrd="1" destOrd="0" presId="urn:microsoft.com/office/officeart/2005/8/layout/hierarchy4"/>
    <dgm:cxn modelId="{3432D39F-9F24-4CC3-B9D3-F879AF269C29}" type="presParOf" srcId="{BCF112E0-431C-4456-95E3-611EA8457B85}" destId="{1BEE4D26-C2E7-4BCE-9874-239EDACB0CB5}" srcOrd="2" destOrd="0" presId="urn:microsoft.com/office/officeart/2005/8/layout/hierarchy4"/>
    <dgm:cxn modelId="{1A3A09F5-1C6F-4341-A2D1-1F74E300A1C0}" type="presParOf" srcId="{1BEE4D26-C2E7-4BCE-9874-239EDACB0CB5}" destId="{F58E1720-A59F-4F8E-890A-509591153EBF}" srcOrd="0" destOrd="0" presId="urn:microsoft.com/office/officeart/2005/8/layout/hierarchy4"/>
    <dgm:cxn modelId="{18447116-0FB1-4D28-B725-3F0CCA1E587B}" type="presParOf" srcId="{F58E1720-A59F-4F8E-890A-509591153EBF}" destId="{BE55A917-55CC-4B01-807D-E77CDAE4C2F9}" srcOrd="0" destOrd="0" presId="urn:microsoft.com/office/officeart/2005/8/layout/hierarchy4"/>
    <dgm:cxn modelId="{EA5F27AE-277C-481B-B762-52EBE3C672C0}" type="presParOf" srcId="{F58E1720-A59F-4F8E-890A-509591153EBF}" destId="{F8C32D0C-366C-47C3-960F-D7D528BC75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AB3A82-D147-4E7B-A8E1-072EA515B4D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05A1C-C393-4E38-A7C2-D590227DA813}">
      <dgm:prSet phldrT="[Text]" custT="1"/>
      <dgm:spPr/>
      <dgm:t>
        <a:bodyPr/>
        <a:lstStyle/>
        <a:p>
          <a:r>
            <a:rPr lang="en-US" sz="1400" b="1" dirty="0" smtClean="0">
              <a:solidFill>
                <a:srgbClr val="FFFF00"/>
              </a:solidFill>
            </a:rPr>
            <a:t>APLIKASI</a:t>
          </a:r>
          <a:endParaRPr lang="en-US" sz="1400" b="1" dirty="0">
            <a:solidFill>
              <a:srgbClr val="FFFF00"/>
            </a:solidFill>
          </a:endParaRPr>
        </a:p>
      </dgm:t>
    </dgm:pt>
    <dgm:pt modelId="{4A9D663E-F200-4B82-B180-3D8C354AC26B}" type="parTrans" cxnId="{2926685E-9D76-46B1-8C54-89BDBC1953F7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681E8332-68EC-4CF3-8AC1-23C70182556A}" type="sibTrans" cxnId="{2926685E-9D76-46B1-8C54-89BDBC1953F7}">
      <dgm:prSet custT="1"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AB35A641-9672-4CBA-8A0A-8A9065460975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rgbClr val="FFFF00"/>
              </a:solidFill>
            </a:rPr>
            <a:t>Pastikan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Aplikasi</a:t>
          </a:r>
          <a:r>
            <a:rPr lang="en-US" sz="1400" b="1" dirty="0" smtClean="0">
              <a:solidFill>
                <a:srgbClr val="FFFF00"/>
              </a:solidFill>
            </a:rPr>
            <a:t> yang </a:t>
          </a:r>
          <a:r>
            <a:rPr lang="en-US" sz="1400" b="1" dirty="0" err="1" smtClean="0">
              <a:solidFill>
                <a:srgbClr val="FFFF00"/>
              </a:solidFill>
            </a:rPr>
            <a:t>digunakan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atau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terinstall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sudah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sesuai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dengan</a:t>
          </a:r>
          <a:r>
            <a:rPr lang="en-US" sz="1400" b="1" dirty="0" smtClean="0">
              <a:solidFill>
                <a:srgbClr val="FFFF00"/>
              </a:solidFill>
            </a:rPr>
            <a:t> update yang </a:t>
          </a:r>
          <a:r>
            <a:rPr lang="en-US" sz="1400" b="1" dirty="0" err="1" smtClean="0">
              <a:solidFill>
                <a:srgbClr val="FFFF00"/>
              </a:solidFill>
            </a:rPr>
            <a:t>ditentukan</a:t>
          </a:r>
          <a:r>
            <a:rPr lang="en-US" sz="1400" b="1" dirty="0" smtClean="0">
              <a:solidFill>
                <a:srgbClr val="FFFF00"/>
              </a:solidFill>
            </a:rPr>
            <a:t>, SIMAK BMNKPB13 </a:t>
          </a:r>
          <a:r>
            <a:rPr lang="en-US" sz="1400" b="1" dirty="0" err="1" smtClean="0">
              <a:solidFill>
                <a:srgbClr val="FFFF00"/>
              </a:solidFill>
            </a:rPr>
            <a:t>versi</a:t>
          </a:r>
          <a:r>
            <a:rPr lang="en-US" sz="1400" b="1" dirty="0" smtClean="0">
              <a:solidFill>
                <a:srgbClr val="FFFF00"/>
              </a:solidFill>
            </a:rPr>
            <a:t> 15.1.4 </a:t>
          </a:r>
          <a:r>
            <a:rPr lang="en-US" sz="1400" b="1" dirty="0" err="1" smtClean="0">
              <a:solidFill>
                <a:srgbClr val="FFFF00"/>
              </a:solidFill>
            </a:rPr>
            <a:t>dan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Persediaan</a:t>
          </a:r>
          <a:r>
            <a:rPr lang="en-US" sz="1400" b="1" dirty="0" smtClean="0">
              <a:solidFill>
                <a:srgbClr val="FFFF00"/>
              </a:solidFill>
            </a:rPr>
            <a:t> 15.1.4</a:t>
          </a:r>
          <a:endParaRPr lang="en-US" sz="1400" b="1" dirty="0">
            <a:solidFill>
              <a:srgbClr val="FFFF00"/>
            </a:solidFill>
          </a:endParaRPr>
        </a:p>
      </dgm:t>
    </dgm:pt>
    <dgm:pt modelId="{7855415E-2E11-455B-A345-BF7AFDD8BD79}" type="parTrans" cxnId="{055E2682-10A0-43D8-AE9D-97FD0AABFD5A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3E2AD459-7E5F-4838-B52E-7748006A72E7}" type="sibTrans" cxnId="{055E2682-10A0-43D8-AE9D-97FD0AABFD5A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B68D167C-2B5A-4ABD-AD44-4C5E1F516A3B}">
      <dgm:prSet phldrT="[Text]" custT="1"/>
      <dgm:spPr/>
      <dgm:t>
        <a:bodyPr/>
        <a:lstStyle/>
        <a:p>
          <a:r>
            <a:rPr lang="en-US" sz="1400" b="1" dirty="0" smtClean="0">
              <a:solidFill>
                <a:srgbClr val="FFFF00"/>
              </a:solidFill>
            </a:rPr>
            <a:t>CEK SALDO AUDITED</a:t>
          </a:r>
          <a:endParaRPr lang="en-US" sz="1400" b="1" dirty="0">
            <a:solidFill>
              <a:srgbClr val="FFFF00"/>
            </a:solidFill>
          </a:endParaRPr>
        </a:p>
      </dgm:t>
    </dgm:pt>
    <dgm:pt modelId="{7E1195B3-B9E7-4DE5-8758-0D73B65F327D}" type="parTrans" cxnId="{FCB8940B-909E-472C-980C-DCB091BC3E2D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A2BDABEF-84A0-469E-B896-8CFDF4940E6F}" type="sibTrans" cxnId="{FCB8940B-909E-472C-980C-DCB091BC3E2D}">
      <dgm:prSet custT="1"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D04DF2D3-1B9A-4C86-A056-61E34A2A4E8C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rgbClr val="FFFF00"/>
              </a:solidFill>
            </a:rPr>
            <a:t>Sebelum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melakukan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transaksi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pastikan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saldo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pada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aplikasi</a:t>
          </a:r>
          <a:r>
            <a:rPr lang="en-US" sz="1400" b="1" dirty="0" smtClean="0">
              <a:solidFill>
                <a:srgbClr val="FFFF00"/>
              </a:solidFill>
            </a:rPr>
            <a:t> SIMAK BMN </a:t>
          </a:r>
          <a:r>
            <a:rPr lang="en-US" sz="1400" b="1" dirty="0" err="1" smtClean="0">
              <a:solidFill>
                <a:srgbClr val="FFFF00"/>
              </a:solidFill>
            </a:rPr>
            <a:t>sesuai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degan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saldo</a:t>
          </a:r>
          <a:r>
            <a:rPr lang="en-US" sz="1400" b="1" dirty="0" smtClean="0">
              <a:solidFill>
                <a:srgbClr val="FFFF00"/>
              </a:solidFill>
            </a:rPr>
            <a:t> audited</a:t>
          </a:r>
          <a:endParaRPr lang="en-US" sz="1400" b="1" dirty="0">
            <a:solidFill>
              <a:srgbClr val="FFFF00"/>
            </a:solidFill>
          </a:endParaRPr>
        </a:p>
      </dgm:t>
    </dgm:pt>
    <dgm:pt modelId="{0B9D6371-AFC7-4A47-9008-4CD0AE778306}" type="parTrans" cxnId="{6C8F23D8-6377-4B1C-B7E1-03AD838A0E62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500F82CD-34D3-47FA-BF5A-F6EC929030D4}" type="sibTrans" cxnId="{6C8F23D8-6377-4B1C-B7E1-03AD838A0E62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48A872BF-C50B-4552-BC8A-1D27A732D921}">
      <dgm:prSet phldrT="[Text]" custT="1"/>
      <dgm:spPr/>
      <dgm:t>
        <a:bodyPr/>
        <a:lstStyle/>
        <a:p>
          <a:r>
            <a:rPr lang="en-US" sz="1400" b="1" dirty="0" smtClean="0">
              <a:solidFill>
                <a:srgbClr val="FFFF00"/>
              </a:solidFill>
            </a:rPr>
            <a:t>TRANSAKSI PERSEDIAAN</a:t>
          </a:r>
        </a:p>
      </dgm:t>
    </dgm:pt>
    <dgm:pt modelId="{73717AA0-D617-4117-8AAA-6A04AB20C48C}" type="parTrans" cxnId="{B703D8E4-D9F6-4810-9601-BB0EE3168CC7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54F7C696-861F-42F6-8246-5C7DC045AAD4}" type="sibTrans" cxnId="{B703D8E4-D9F6-4810-9601-BB0EE3168CC7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045ED7AD-13E8-4E2C-9CF2-9DC37A472C6E}">
      <dgm:prSet phldrT="[Text]" custT="1"/>
      <dgm:spPr/>
      <dgm:t>
        <a:bodyPr/>
        <a:lstStyle/>
        <a:p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Perolehan</a:t>
          </a:r>
          <a:r>
            <a:rPr lang="en-US" sz="1400" b="1" dirty="0" smtClean="0">
              <a:solidFill>
                <a:srgbClr val="FFFF00"/>
              </a:solidFill>
            </a:rPr>
            <a:t> – Nota, </a:t>
          </a:r>
          <a:r>
            <a:rPr lang="en-US" sz="1400" b="1" dirty="0" err="1" smtClean="0">
              <a:solidFill>
                <a:srgbClr val="FFFF00"/>
              </a:solidFill>
            </a:rPr>
            <a:t>Faktur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Pembelian</a:t>
          </a:r>
          <a:r>
            <a:rPr lang="en-US" sz="1400" b="1" dirty="0" smtClean="0">
              <a:solidFill>
                <a:srgbClr val="FFFF00"/>
              </a:solidFill>
            </a:rPr>
            <a:t>, BAST, </a:t>
          </a:r>
          <a:endParaRPr lang="en-US" sz="1400" b="1" dirty="0">
            <a:solidFill>
              <a:srgbClr val="FFFF00"/>
            </a:solidFill>
          </a:endParaRPr>
        </a:p>
      </dgm:t>
    </dgm:pt>
    <dgm:pt modelId="{2391E454-893C-4F26-B5AA-4B4860CC9817}" type="parTrans" cxnId="{18D4E904-37D0-4343-B567-FA76F088AA04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AB9DB249-65C4-46FB-A9C9-F554598333B9}" type="sibTrans" cxnId="{18D4E904-37D0-4343-B567-FA76F088AA04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E5DCBAEC-E55D-4166-A026-70E04EC6B698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rgbClr val="FFFF00"/>
              </a:solidFill>
            </a:rPr>
            <a:t>Pemakaian</a:t>
          </a:r>
          <a:r>
            <a:rPr lang="en-US" sz="1400" b="1" dirty="0" smtClean="0">
              <a:solidFill>
                <a:srgbClr val="FFFF00"/>
              </a:solidFill>
            </a:rPr>
            <a:t> – SPMB, Bon </a:t>
          </a:r>
          <a:r>
            <a:rPr lang="en-US" sz="1400" b="1" dirty="0" err="1" smtClean="0">
              <a:solidFill>
                <a:srgbClr val="FFFF00"/>
              </a:solidFill>
            </a:rPr>
            <a:t>Permintaan</a:t>
          </a:r>
          <a:r>
            <a:rPr lang="en-US" sz="1400" b="1" dirty="0" smtClean="0">
              <a:solidFill>
                <a:srgbClr val="FFFF00"/>
              </a:solidFill>
            </a:rPr>
            <a:t>,</a:t>
          </a:r>
          <a:endParaRPr lang="en-US" sz="1400" b="1" dirty="0">
            <a:solidFill>
              <a:srgbClr val="FFFF00"/>
            </a:solidFill>
          </a:endParaRPr>
        </a:p>
      </dgm:t>
    </dgm:pt>
    <dgm:pt modelId="{452E5940-D7C1-4058-8235-8D3688D90234}" type="parTrans" cxnId="{2A2A8FB1-D78C-4D2F-80C1-7B47AF920DE6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BC6B8114-D8BE-4636-A1F5-41FF3CAE923F}" type="sibTrans" cxnId="{2A2A8FB1-D78C-4D2F-80C1-7B47AF920DE6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A60413DC-E87B-4966-ABF6-A9FE344802EF}">
      <dgm:prSet phldrT="[Text]" custT="1"/>
      <dgm:spPr/>
      <dgm:t>
        <a:bodyPr/>
        <a:lstStyle/>
        <a:p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Penghapusan</a:t>
          </a:r>
          <a:r>
            <a:rPr lang="en-US" sz="1400" b="1" dirty="0" smtClean="0">
              <a:solidFill>
                <a:srgbClr val="FFFF00"/>
              </a:solidFill>
            </a:rPr>
            <a:t> – KEP </a:t>
          </a:r>
          <a:r>
            <a:rPr lang="en-US" sz="1400" b="1" dirty="0" err="1" smtClean="0">
              <a:solidFill>
                <a:srgbClr val="FFFF00"/>
              </a:solidFill>
            </a:rPr>
            <a:t>Penghapusan</a:t>
          </a:r>
          <a:endParaRPr lang="en-US" sz="1400" b="1" dirty="0">
            <a:solidFill>
              <a:srgbClr val="FFFF00"/>
            </a:solidFill>
          </a:endParaRPr>
        </a:p>
      </dgm:t>
    </dgm:pt>
    <dgm:pt modelId="{4227F0E0-F290-4A3A-9F59-B5A0ABF7B4ED}" type="parTrans" cxnId="{947191AB-80B8-419D-9609-931BEC09F7AD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AAE5994D-5708-43E9-AC7B-6312FC5B2304}" type="sibTrans" cxnId="{947191AB-80B8-419D-9609-931BEC09F7AD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6200774B-3879-46B2-9C03-04C8A30450D4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rgbClr val="FFFF00"/>
              </a:solidFill>
            </a:rPr>
            <a:t>Pengusangan</a:t>
          </a:r>
          <a:r>
            <a:rPr lang="en-US" sz="1400" b="1" dirty="0" smtClean="0">
              <a:solidFill>
                <a:srgbClr val="FFFF00"/>
              </a:solidFill>
            </a:rPr>
            <a:t>– </a:t>
          </a:r>
          <a:r>
            <a:rPr lang="en-US" sz="1400" b="1" dirty="0" err="1" smtClean="0">
              <a:solidFill>
                <a:srgbClr val="FFFF00"/>
              </a:solidFill>
            </a:rPr>
            <a:t>Barang</a:t>
          </a:r>
          <a:r>
            <a:rPr lang="en-US" sz="1400" b="1" dirty="0" smtClean="0">
              <a:solidFill>
                <a:srgbClr val="FFFF00"/>
              </a:solidFill>
            </a:rPr>
            <a:t> USANG</a:t>
          </a:r>
          <a:endParaRPr lang="en-US" sz="1400" b="1" dirty="0">
            <a:solidFill>
              <a:srgbClr val="FFFF00"/>
            </a:solidFill>
          </a:endParaRPr>
        </a:p>
      </dgm:t>
    </dgm:pt>
    <dgm:pt modelId="{9B233923-AC3D-4E18-A458-54C1F0133E5E}" type="parTrans" cxnId="{F7A55DA3-4D5D-4AAC-9D2B-20131AADDC40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2FD6E2C7-FBB3-4090-8CA5-257E2F32C7FF}" type="sibTrans" cxnId="{F7A55DA3-4D5D-4AAC-9D2B-20131AADDC40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1CB27177-8944-4BAC-BFBF-77FA32517205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rgbClr val="FFFF00"/>
              </a:solidFill>
            </a:rPr>
            <a:t>Opname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Fisik</a:t>
          </a:r>
          <a:r>
            <a:rPr lang="en-US" sz="1400" b="1" dirty="0" smtClean="0">
              <a:solidFill>
                <a:srgbClr val="FFFF00"/>
              </a:solidFill>
            </a:rPr>
            <a:t> – BA </a:t>
          </a:r>
          <a:r>
            <a:rPr lang="en-US" sz="1400" b="1" dirty="0" err="1" smtClean="0">
              <a:solidFill>
                <a:srgbClr val="FFFF00"/>
              </a:solidFill>
            </a:rPr>
            <a:t>Opname</a:t>
          </a:r>
          <a:r>
            <a:rPr lang="en-US" sz="1400" b="1" dirty="0" smtClean="0">
              <a:solidFill>
                <a:srgbClr val="FFFF00"/>
              </a:solidFill>
            </a:rPr>
            <a:t> </a:t>
          </a:r>
          <a:r>
            <a:rPr lang="en-US" sz="1400" b="1" dirty="0" err="1" smtClean="0">
              <a:solidFill>
                <a:srgbClr val="FFFF00"/>
              </a:solidFill>
            </a:rPr>
            <a:t>Fisik</a:t>
          </a:r>
          <a:endParaRPr lang="en-US" sz="1400" b="1" dirty="0">
            <a:solidFill>
              <a:srgbClr val="FFFF00"/>
            </a:solidFill>
          </a:endParaRPr>
        </a:p>
      </dgm:t>
    </dgm:pt>
    <dgm:pt modelId="{5D3DFAC3-060F-48B9-87D4-FCE31B2476B0}" type="parTrans" cxnId="{8C9787EF-A069-4D0C-B4E2-304CB960AA81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B8C6FB41-D5B9-4EFA-87B4-02B935D9DDB0}" type="sibTrans" cxnId="{8C9787EF-A069-4D0C-B4E2-304CB960AA81}">
      <dgm:prSet/>
      <dgm:spPr/>
      <dgm:t>
        <a:bodyPr/>
        <a:lstStyle/>
        <a:p>
          <a:endParaRPr lang="en-US" sz="1400" b="1">
            <a:solidFill>
              <a:srgbClr val="FFFF00"/>
            </a:solidFill>
          </a:endParaRPr>
        </a:p>
      </dgm:t>
    </dgm:pt>
    <dgm:pt modelId="{0636E365-F771-4294-8F9E-06F39D5E3689}" type="pres">
      <dgm:prSet presAssocID="{5DAB3A82-D147-4E7B-A8E1-072EA515B4D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11CF1-42B9-475B-ABD3-5367EFBC9C08}" type="pres">
      <dgm:prSet presAssocID="{5DAB3A82-D147-4E7B-A8E1-072EA515B4D6}" presName="dummyMaxCanvas" presStyleCnt="0">
        <dgm:presLayoutVars/>
      </dgm:prSet>
      <dgm:spPr/>
    </dgm:pt>
    <dgm:pt modelId="{D984F1B1-3265-4808-839E-F40147D6AC1A}" type="pres">
      <dgm:prSet presAssocID="{5DAB3A82-D147-4E7B-A8E1-072EA515B4D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9F926-9782-4492-BFBA-A27B026926BF}" type="pres">
      <dgm:prSet presAssocID="{5DAB3A82-D147-4E7B-A8E1-072EA515B4D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93DDF-56D6-42D6-9C2B-ED015A859AB2}" type="pres">
      <dgm:prSet presAssocID="{5DAB3A82-D147-4E7B-A8E1-072EA515B4D6}" presName="ThreeNodes_3" presStyleLbl="node1" presStyleIdx="2" presStyleCnt="3" custScaleY="115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F68BD-AF33-4FC6-ABE1-273B22FE7A4C}" type="pres">
      <dgm:prSet presAssocID="{5DAB3A82-D147-4E7B-A8E1-072EA515B4D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C893F-1B7F-402C-9F54-57D62D31F94F}" type="pres">
      <dgm:prSet presAssocID="{5DAB3A82-D147-4E7B-A8E1-072EA515B4D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40554-C78B-4779-95A7-94CE53661B05}" type="pres">
      <dgm:prSet presAssocID="{5DAB3A82-D147-4E7B-A8E1-072EA515B4D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90B56-F506-4F95-AEC2-DF425F6A78F6}" type="pres">
      <dgm:prSet presAssocID="{5DAB3A82-D147-4E7B-A8E1-072EA515B4D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4DF73-801B-45D5-A0B0-99BF89AA4533}" type="pres">
      <dgm:prSet presAssocID="{5DAB3A82-D147-4E7B-A8E1-072EA515B4D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B9D1A0-BB9C-432B-AA27-624FEC7B6772}" type="presOf" srcId="{6200774B-3879-46B2-9C03-04C8A30450D4}" destId="{0134DF73-801B-45D5-A0B0-99BF89AA4533}" srcOrd="1" destOrd="4" presId="urn:microsoft.com/office/officeart/2005/8/layout/vProcess5"/>
    <dgm:cxn modelId="{3A4945C9-06F9-4C0C-91E6-A2CF65B27F8D}" type="presOf" srcId="{045ED7AD-13E8-4E2C-9CF2-9DC37A472C6E}" destId="{0134DF73-801B-45D5-A0B0-99BF89AA4533}" srcOrd="1" destOrd="1" presId="urn:microsoft.com/office/officeart/2005/8/layout/vProcess5"/>
    <dgm:cxn modelId="{2A2A8FB1-D78C-4D2F-80C1-7B47AF920DE6}" srcId="{48A872BF-C50B-4552-BC8A-1D27A732D921}" destId="{E5DCBAEC-E55D-4166-A026-70E04EC6B698}" srcOrd="1" destOrd="0" parTransId="{452E5940-D7C1-4058-8235-8D3688D90234}" sibTransId="{BC6B8114-D8BE-4636-A1F5-41FF3CAE923F}"/>
    <dgm:cxn modelId="{05C30966-7DF5-4F16-B5FA-C92BF11A1A2D}" type="presOf" srcId="{AB35A641-9672-4CBA-8A0A-8A9065460975}" destId="{D984F1B1-3265-4808-839E-F40147D6AC1A}" srcOrd="0" destOrd="1" presId="urn:microsoft.com/office/officeart/2005/8/layout/vProcess5"/>
    <dgm:cxn modelId="{6CFF6008-99DD-4DB7-9604-BF2BFEA788C0}" type="presOf" srcId="{5DAB3A82-D147-4E7B-A8E1-072EA515B4D6}" destId="{0636E365-F771-4294-8F9E-06F39D5E3689}" srcOrd="0" destOrd="0" presId="urn:microsoft.com/office/officeart/2005/8/layout/vProcess5"/>
    <dgm:cxn modelId="{E40259D8-21FE-4501-8776-61DF0243517B}" type="presOf" srcId="{6200774B-3879-46B2-9C03-04C8A30450D4}" destId="{BFA93DDF-56D6-42D6-9C2B-ED015A859AB2}" srcOrd="0" destOrd="4" presId="urn:microsoft.com/office/officeart/2005/8/layout/vProcess5"/>
    <dgm:cxn modelId="{45F155A5-CB1F-4C07-B4BA-44E4734142B3}" type="presOf" srcId="{1CB27177-8944-4BAC-BFBF-77FA32517205}" destId="{0134DF73-801B-45D5-A0B0-99BF89AA4533}" srcOrd="1" destOrd="5" presId="urn:microsoft.com/office/officeart/2005/8/layout/vProcess5"/>
    <dgm:cxn modelId="{F7A55DA3-4D5D-4AAC-9D2B-20131AADDC40}" srcId="{48A872BF-C50B-4552-BC8A-1D27A732D921}" destId="{6200774B-3879-46B2-9C03-04C8A30450D4}" srcOrd="3" destOrd="0" parTransId="{9B233923-AC3D-4E18-A458-54C1F0133E5E}" sibTransId="{2FD6E2C7-FBB3-4090-8CA5-257E2F32C7FF}"/>
    <dgm:cxn modelId="{2926685E-9D76-46B1-8C54-89BDBC1953F7}" srcId="{5DAB3A82-D147-4E7B-A8E1-072EA515B4D6}" destId="{F0E05A1C-C393-4E38-A7C2-D590227DA813}" srcOrd="0" destOrd="0" parTransId="{4A9D663E-F200-4B82-B180-3D8C354AC26B}" sibTransId="{681E8332-68EC-4CF3-8AC1-23C70182556A}"/>
    <dgm:cxn modelId="{0CFEE247-F454-4DD4-9500-52BB27499E6E}" type="presOf" srcId="{F0E05A1C-C393-4E38-A7C2-D590227DA813}" destId="{D984F1B1-3265-4808-839E-F40147D6AC1A}" srcOrd="0" destOrd="0" presId="urn:microsoft.com/office/officeart/2005/8/layout/vProcess5"/>
    <dgm:cxn modelId="{FCB8940B-909E-472C-980C-DCB091BC3E2D}" srcId="{5DAB3A82-D147-4E7B-A8E1-072EA515B4D6}" destId="{B68D167C-2B5A-4ABD-AD44-4C5E1F516A3B}" srcOrd="1" destOrd="0" parTransId="{7E1195B3-B9E7-4DE5-8758-0D73B65F327D}" sibTransId="{A2BDABEF-84A0-469E-B896-8CFDF4940E6F}"/>
    <dgm:cxn modelId="{F04F634D-BCA1-4F41-B55F-4E6D7CCDC82B}" type="presOf" srcId="{B68D167C-2B5A-4ABD-AD44-4C5E1F516A3B}" destId="{BCE9F926-9782-4492-BFBA-A27B026926BF}" srcOrd="0" destOrd="0" presId="urn:microsoft.com/office/officeart/2005/8/layout/vProcess5"/>
    <dgm:cxn modelId="{B5B4ADE5-FD17-46E8-9727-A4EC904A1199}" type="presOf" srcId="{E5DCBAEC-E55D-4166-A026-70E04EC6B698}" destId="{0134DF73-801B-45D5-A0B0-99BF89AA4533}" srcOrd="1" destOrd="2" presId="urn:microsoft.com/office/officeart/2005/8/layout/vProcess5"/>
    <dgm:cxn modelId="{6C8F23D8-6377-4B1C-B7E1-03AD838A0E62}" srcId="{B68D167C-2B5A-4ABD-AD44-4C5E1F516A3B}" destId="{D04DF2D3-1B9A-4C86-A056-61E34A2A4E8C}" srcOrd="0" destOrd="0" parTransId="{0B9D6371-AFC7-4A47-9008-4CD0AE778306}" sibTransId="{500F82CD-34D3-47FA-BF5A-F6EC929030D4}"/>
    <dgm:cxn modelId="{9192C5FF-C3FD-4C77-A469-7D16555A04C5}" type="presOf" srcId="{045ED7AD-13E8-4E2C-9CF2-9DC37A472C6E}" destId="{BFA93DDF-56D6-42D6-9C2B-ED015A859AB2}" srcOrd="0" destOrd="1" presId="urn:microsoft.com/office/officeart/2005/8/layout/vProcess5"/>
    <dgm:cxn modelId="{836ADE2A-3EDE-4C2A-9F16-ED2E1182BA34}" type="presOf" srcId="{48A872BF-C50B-4552-BC8A-1D27A732D921}" destId="{0134DF73-801B-45D5-A0B0-99BF89AA4533}" srcOrd="1" destOrd="0" presId="urn:microsoft.com/office/officeart/2005/8/layout/vProcess5"/>
    <dgm:cxn modelId="{054F533E-B042-4F09-819F-063F064F0602}" type="presOf" srcId="{681E8332-68EC-4CF3-8AC1-23C70182556A}" destId="{7D3F68BD-AF33-4FC6-ABE1-273B22FE7A4C}" srcOrd="0" destOrd="0" presId="urn:microsoft.com/office/officeart/2005/8/layout/vProcess5"/>
    <dgm:cxn modelId="{6181952D-2BDC-450A-9785-4287AA139F31}" type="presOf" srcId="{D04DF2D3-1B9A-4C86-A056-61E34A2A4E8C}" destId="{C5690B56-F506-4F95-AEC2-DF425F6A78F6}" srcOrd="1" destOrd="1" presId="urn:microsoft.com/office/officeart/2005/8/layout/vProcess5"/>
    <dgm:cxn modelId="{D2AE0B49-420B-4741-8BC0-4DB4663FAD46}" type="presOf" srcId="{F0E05A1C-C393-4E38-A7C2-D590227DA813}" destId="{34340554-C78B-4779-95A7-94CE53661B05}" srcOrd="1" destOrd="0" presId="urn:microsoft.com/office/officeart/2005/8/layout/vProcess5"/>
    <dgm:cxn modelId="{B703D8E4-D9F6-4810-9601-BB0EE3168CC7}" srcId="{5DAB3A82-D147-4E7B-A8E1-072EA515B4D6}" destId="{48A872BF-C50B-4552-BC8A-1D27A732D921}" srcOrd="2" destOrd="0" parTransId="{73717AA0-D617-4117-8AAA-6A04AB20C48C}" sibTransId="{54F7C696-861F-42F6-8246-5C7DC045AAD4}"/>
    <dgm:cxn modelId="{27A22A6D-E3C5-4CE1-9780-9DBACFCE668C}" type="presOf" srcId="{A60413DC-E87B-4966-ABF6-A9FE344802EF}" destId="{0134DF73-801B-45D5-A0B0-99BF89AA4533}" srcOrd="1" destOrd="3" presId="urn:microsoft.com/office/officeart/2005/8/layout/vProcess5"/>
    <dgm:cxn modelId="{D52F33C8-20A2-4A67-A42E-0A61242FF8BC}" type="presOf" srcId="{AB35A641-9672-4CBA-8A0A-8A9065460975}" destId="{34340554-C78B-4779-95A7-94CE53661B05}" srcOrd="1" destOrd="1" presId="urn:microsoft.com/office/officeart/2005/8/layout/vProcess5"/>
    <dgm:cxn modelId="{01FAF77D-BA16-4E45-99F9-4577B5D386F9}" type="presOf" srcId="{1CB27177-8944-4BAC-BFBF-77FA32517205}" destId="{BFA93DDF-56D6-42D6-9C2B-ED015A859AB2}" srcOrd="0" destOrd="5" presId="urn:microsoft.com/office/officeart/2005/8/layout/vProcess5"/>
    <dgm:cxn modelId="{18D4E904-37D0-4343-B567-FA76F088AA04}" srcId="{48A872BF-C50B-4552-BC8A-1D27A732D921}" destId="{045ED7AD-13E8-4E2C-9CF2-9DC37A472C6E}" srcOrd="0" destOrd="0" parTransId="{2391E454-893C-4F26-B5AA-4B4860CC9817}" sibTransId="{AB9DB249-65C4-46FB-A9C9-F554598333B9}"/>
    <dgm:cxn modelId="{EE6424A4-33A3-4532-9538-ACB3C052481A}" type="presOf" srcId="{E5DCBAEC-E55D-4166-A026-70E04EC6B698}" destId="{BFA93DDF-56D6-42D6-9C2B-ED015A859AB2}" srcOrd="0" destOrd="2" presId="urn:microsoft.com/office/officeart/2005/8/layout/vProcess5"/>
    <dgm:cxn modelId="{552AE468-3FF4-4E2E-8952-8EAB9500F434}" type="presOf" srcId="{D04DF2D3-1B9A-4C86-A056-61E34A2A4E8C}" destId="{BCE9F926-9782-4492-BFBA-A27B026926BF}" srcOrd="0" destOrd="1" presId="urn:microsoft.com/office/officeart/2005/8/layout/vProcess5"/>
    <dgm:cxn modelId="{98474085-506F-43BC-9511-13CC55E175BB}" type="presOf" srcId="{A2BDABEF-84A0-469E-B896-8CFDF4940E6F}" destId="{364C893F-1B7F-402C-9F54-57D62D31F94F}" srcOrd="0" destOrd="0" presId="urn:microsoft.com/office/officeart/2005/8/layout/vProcess5"/>
    <dgm:cxn modelId="{8C9787EF-A069-4D0C-B4E2-304CB960AA81}" srcId="{48A872BF-C50B-4552-BC8A-1D27A732D921}" destId="{1CB27177-8944-4BAC-BFBF-77FA32517205}" srcOrd="4" destOrd="0" parTransId="{5D3DFAC3-060F-48B9-87D4-FCE31B2476B0}" sibTransId="{B8C6FB41-D5B9-4EFA-87B4-02B935D9DDB0}"/>
    <dgm:cxn modelId="{055E2682-10A0-43D8-AE9D-97FD0AABFD5A}" srcId="{F0E05A1C-C393-4E38-A7C2-D590227DA813}" destId="{AB35A641-9672-4CBA-8A0A-8A9065460975}" srcOrd="0" destOrd="0" parTransId="{7855415E-2E11-455B-A345-BF7AFDD8BD79}" sibTransId="{3E2AD459-7E5F-4838-B52E-7748006A72E7}"/>
    <dgm:cxn modelId="{947191AB-80B8-419D-9609-931BEC09F7AD}" srcId="{48A872BF-C50B-4552-BC8A-1D27A732D921}" destId="{A60413DC-E87B-4966-ABF6-A9FE344802EF}" srcOrd="2" destOrd="0" parTransId="{4227F0E0-F290-4A3A-9F59-B5A0ABF7B4ED}" sibTransId="{AAE5994D-5708-43E9-AC7B-6312FC5B2304}"/>
    <dgm:cxn modelId="{29A07CFD-6C6B-49AE-82A2-F826A00A6517}" type="presOf" srcId="{B68D167C-2B5A-4ABD-AD44-4C5E1F516A3B}" destId="{C5690B56-F506-4F95-AEC2-DF425F6A78F6}" srcOrd="1" destOrd="0" presId="urn:microsoft.com/office/officeart/2005/8/layout/vProcess5"/>
    <dgm:cxn modelId="{CC11DB42-F0D8-464D-AE75-7D1957F3C586}" type="presOf" srcId="{48A872BF-C50B-4552-BC8A-1D27A732D921}" destId="{BFA93DDF-56D6-42D6-9C2B-ED015A859AB2}" srcOrd="0" destOrd="0" presId="urn:microsoft.com/office/officeart/2005/8/layout/vProcess5"/>
    <dgm:cxn modelId="{7309C442-68C1-43FB-A0EE-8A160545CF99}" type="presOf" srcId="{A60413DC-E87B-4966-ABF6-A9FE344802EF}" destId="{BFA93DDF-56D6-42D6-9C2B-ED015A859AB2}" srcOrd="0" destOrd="3" presId="urn:microsoft.com/office/officeart/2005/8/layout/vProcess5"/>
    <dgm:cxn modelId="{893E751C-54FA-4FF2-9C76-86B8FCD4A2ED}" type="presParOf" srcId="{0636E365-F771-4294-8F9E-06F39D5E3689}" destId="{3DC11CF1-42B9-475B-ABD3-5367EFBC9C08}" srcOrd="0" destOrd="0" presId="urn:microsoft.com/office/officeart/2005/8/layout/vProcess5"/>
    <dgm:cxn modelId="{E6DD3C44-C95E-4304-A1E5-D1C9D6ABA5C9}" type="presParOf" srcId="{0636E365-F771-4294-8F9E-06F39D5E3689}" destId="{D984F1B1-3265-4808-839E-F40147D6AC1A}" srcOrd="1" destOrd="0" presId="urn:microsoft.com/office/officeart/2005/8/layout/vProcess5"/>
    <dgm:cxn modelId="{239146A2-EA24-4DCF-91F3-C47D13E5EDB4}" type="presParOf" srcId="{0636E365-F771-4294-8F9E-06F39D5E3689}" destId="{BCE9F926-9782-4492-BFBA-A27B026926BF}" srcOrd="2" destOrd="0" presId="urn:microsoft.com/office/officeart/2005/8/layout/vProcess5"/>
    <dgm:cxn modelId="{C4E98CC4-0DBE-4A52-870A-B72C17868C18}" type="presParOf" srcId="{0636E365-F771-4294-8F9E-06F39D5E3689}" destId="{BFA93DDF-56D6-42D6-9C2B-ED015A859AB2}" srcOrd="3" destOrd="0" presId="urn:microsoft.com/office/officeart/2005/8/layout/vProcess5"/>
    <dgm:cxn modelId="{8E1F950D-F37B-4D3D-9F22-94D370B9D0F3}" type="presParOf" srcId="{0636E365-F771-4294-8F9E-06F39D5E3689}" destId="{7D3F68BD-AF33-4FC6-ABE1-273B22FE7A4C}" srcOrd="4" destOrd="0" presId="urn:microsoft.com/office/officeart/2005/8/layout/vProcess5"/>
    <dgm:cxn modelId="{70190EEE-2460-4646-968F-BA1EBCA946A2}" type="presParOf" srcId="{0636E365-F771-4294-8F9E-06F39D5E3689}" destId="{364C893F-1B7F-402C-9F54-57D62D31F94F}" srcOrd="5" destOrd="0" presId="urn:microsoft.com/office/officeart/2005/8/layout/vProcess5"/>
    <dgm:cxn modelId="{6546D599-81AD-4683-9EE1-D447A2EE962C}" type="presParOf" srcId="{0636E365-F771-4294-8F9E-06F39D5E3689}" destId="{34340554-C78B-4779-95A7-94CE53661B05}" srcOrd="6" destOrd="0" presId="urn:microsoft.com/office/officeart/2005/8/layout/vProcess5"/>
    <dgm:cxn modelId="{D433C3F8-1778-447D-8C6E-7E8F74CF3B27}" type="presParOf" srcId="{0636E365-F771-4294-8F9E-06F39D5E3689}" destId="{C5690B56-F506-4F95-AEC2-DF425F6A78F6}" srcOrd="7" destOrd="0" presId="urn:microsoft.com/office/officeart/2005/8/layout/vProcess5"/>
    <dgm:cxn modelId="{92FE0B9B-AB3C-4612-B696-928F84962929}" type="presParOf" srcId="{0636E365-F771-4294-8F9E-06F39D5E3689}" destId="{0134DF73-801B-45D5-A0B0-99BF89AA453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AB3A82-D147-4E7B-A8E1-072EA515B4D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05A1C-C393-4E38-A7C2-D590227DA813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TRANSAKSI SIMAK BMN</a:t>
          </a:r>
          <a:endParaRPr lang="en-US" b="1" dirty="0">
            <a:solidFill>
              <a:srgbClr val="FFFF00"/>
            </a:solidFill>
          </a:endParaRPr>
        </a:p>
      </dgm:t>
    </dgm:pt>
    <dgm:pt modelId="{4A9D663E-F200-4B82-B180-3D8C354AC26B}" type="parTrans" cxnId="{2926685E-9D76-46B1-8C54-89BDBC1953F7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681E8332-68EC-4CF3-8AC1-23C70182556A}" type="sibTrans" cxnId="{2926685E-9D76-46B1-8C54-89BDBC1953F7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B68D167C-2B5A-4ABD-AD44-4C5E1F516A3B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PENGIRIMAN DATA</a:t>
          </a:r>
          <a:endParaRPr lang="en-US" b="1" dirty="0">
            <a:solidFill>
              <a:srgbClr val="FFFF00"/>
            </a:solidFill>
          </a:endParaRPr>
        </a:p>
      </dgm:t>
    </dgm:pt>
    <dgm:pt modelId="{7E1195B3-B9E7-4DE5-8758-0D73B65F327D}" type="parTrans" cxnId="{FCB8940B-909E-472C-980C-DCB091BC3E2D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A2BDABEF-84A0-469E-B896-8CFDF4940E6F}" type="sibTrans" cxnId="{FCB8940B-909E-472C-980C-DCB091BC3E2D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48A872BF-C50B-4552-BC8A-1D27A732D921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REKONSILIASI </a:t>
          </a:r>
          <a:r>
            <a:rPr lang="en-US" b="1" dirty="0" smtClean="0">
              <a:solidFill>
                <a:srgbClr val="FFFF00"/>
              </a:solidFill>
            </a:rPr>
            <a:t>PERSEDIAAN-SIMAK-SAIBA</a:t>
          </a:r>
          <a:endParaRPr lang="en-US" b="1" dirty="0" smtClean="0">
            <a:solidFill>
              <a:srgbClr val="FFFF00"/>
            </a:solidFill>
          </a:endParaRPr>
        </a:p>
      </dgm:t>
    </dgm:pt>
    <dgm:pt modelId="{73717AA0-D617-4117-8AAA-6A04AB20C48C}" type="parTrans" cxnId="{B703D8E4-D9F6-4810-9601-BB0EE3168CC7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54F7C696-861F-42F6-8246-5C7DC045AAD4}" type="sibTrans" cxnId="{B703D8E4-D9F6-4810-9601-BB0EE3168CC7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32C89EFB-F7CC-48F0-B4D3-BD28F140DAF5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</a:rPr>
            <a:t>Perolehan</a:t>
          </a:r>
          <a:r>
            <a:rPr lang="en-US" b="1" dirty="0" smtClean="0">
              <a:solidFill>
                <a:srgbClr val="FFFF00"/>
              </a:solidFill>
            </a:rPr>
            <a:t> – </a:t>
          </a:r>
          <a:r>
            <a:rPr lang="en-US" b="1" dirty="0" err="1" smtClean="0">
              <a:solidFill>
                <a:srgbClr val="FFFF00"/>
              </a:solidFill>
            </a:rPr>
            <a:t>Pembelian</a:t>
          </a:r>
          <a:r>
            <a:rPr lang="en-US" b="1" dirty="0" smtClean="0">
              <a:solidFill>
                <a:srgbClr val="FFFF00"/>
              </a:solidFill>
            </a:rPr>
            <a:t>, </a:t>
          </a:r>
          <a:r>
            <a:rPr lang="en-US" b="1" dirty="0" err="1" smtClean="0">
              <a:solidFill>
                <a:srgbClr val="FFFF00"/>
              </a:solidFill>
            </a:rPr>
            <a:t>Hibah</a:t>
          </a:r>
          <a:r>
            <a:rPr lang="en-US" b="1" dirty="0" smtClean="0">
              <a:solidFill>
                <a:srgbClr val="FFFF00"/>
              </a:solidFill>
            </a:rPr>
            <a:t>, Transfer </a:t>
          </a:r>
          <a:r>
            <a:rPr lang="en-US" b="1" dirty="0" err="1" smtClean="0">
              <a:solidFill>
                <a:srgbClr val="FFFF00"/>
              </a:solidFill>
            </a:rPr>
            <a:t>Masuk</a:t>
          </a:r>
          <a:r>
            <a:rPr lang="en-US" b="1" dirty="0" smtClean="0">
              <a:solidFill>
                <a:srgbClr val="FFFF00"/>
              </a:solidFill>
            </a:rPr>
            <a:t>, </a:t>
          </a:r>
          <a:r>
            <a:rPr lang="en-US" b="1" dirty="0" err="1" smtClean="0">
              <a:solidFill>
                <a:srgbClr val="FFFF00"/>
              </a:solidFill>
            </a:rPr>
            <a:t>Reklasifikasi</a:t>
          </a:r>
          <a:r>
            <a:rPr lang="en-US" b="1" dirty="0" smtClean="0">
              <a:solidFill>
                <a:srgbClr val="FFFF00"/>
              </a:solidFill>
            </a:rPr>
            <a:t> </a:t>
          </a:r>
          <a:r>
            <a:rPr lang="en-US" b="1" dirty="0" err="1" smtClean="0">
              <a:solidFill>
                <a:srgbClr val="FFFF00"/>
              </a:solidFill>
            </a:rPr>
            <a:t>Masuk</a:t>
          </a:r>
          <a:endParaRPr lang="en-US" b="1" dirty="0">
            <a:solidFill>
              <a:srgbClr val="FFFF00"/>
            </a:solidFill>
          </a:endParaRPr>
        </a:p>
      </dgm:t>
    </dgm:pt>
    <dgm:pt modelId="{CC7E7DBB-F4B9-479A-B940-79F24AF48D97}" type="parTrans" cxnId="{35EA8115-55E2-481C-968A-2D170F4F2D77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DD396FB9-DD58-49F2-9F2E-5B4994128A39}" type="sibTrans" cxnId="{35EA8115-55E2-481C-968A-2D170F4F2D77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E4D190A9-6EEB-4144-9750-2B88D5CB4C93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</a:rPr>
            <a:t>Perubahan</a:t>
          </a:r>
          <a:r>
            <a:rPr lang="en-US" b="1" dirty="0" smtClean="0">
              <a:solidFill>
                <a:srgbClr val="FFFF00"/>
              </a:solidFill>
            </a:rPr>
            <a:t>– </a:t>
          </a:r>
          <a:r>
            <a:rPr lang="en-US" b="1" dirty="0" err="1" smtClean="0">
              <a:solidFill>
                <a:srgbClr val="FFFF00"/>
              </a:solidFill>
            </a:rPr>
            <a:t>Pengembangan</a:t>
          </a:r>
          <a:r>
            <a:rPr lang="en-US" b="1" dirty="0" smtClean="0">
              <a:solidFill>
                <a:srgbClr val="FFFF00"/>
              </a:solidFill>
            </a:rPr>
            <a:t>, </a:t>
          </a:r>
          <a:r>
            <a:rPr lang="en-US" b="1" dirty="0" err="1" smtClean="0">
              <a:solidFill>
                <a:srgbClr val="FFFF00"/>
              </a:solidFill>
            </a:rPr>
            <a:t>Koreksi</a:t>
          </a:r>
          <a:r>
            <a:rPr lang="en-US" b="1" dirty="0" smtClean="0">
              <a:solidFill>
                <a:srgbClr val="FFFF00"/>
              </a:solidFill>
            </a:rPr>
            <a:t> </a:t>
          </a:r>
          <a:endParaRPr lang="en-US" b="1" dirty="0">
            <a:solidFill>
              <a:srgbClr val="FFFF00"/>
            </a:solidFill>
          </a:endParaRPr>
        </a:p>
      </dgm:t>
    </dgm:pt>
    <dgm:pt modelId="{9379634C-31C6-48A9-8715-660AFC09A93A}" type="parTrans" cxnId="{DAEB93D6-CC26-4099-A293-787A692744C7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67B4DCE3-5BF9-4CC1-A020-264EFBAE54D5}" type="sibTrans" cxnId="{DAEB93D6-CC26-4099-A293-787A692744C7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40C07C2C-075E-4F70-A995-5AFDA1C4D830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</a:rPr>
            <a:t>Penghapusan</a:t>
          </a:r>
          <a:r>
            <a:rPr lang="en-US" b="1" dirty="0" smtClean="0">
              <a:solidFill>
                <a:srgbClr val="FFFF00"/>
              </a:solidFill>
            </a:rPr>
            <a:t>– </a:t>
          </a:r>
          <a:r>
            <a:rPr lang="en-US" b="1" dirty="0" err="1" smtClean="0">
              <a:solidFill>
                <a:srgbClr val="FFFF00"/>
              </a:solidFill>
            </a:rPr>
            <a:t>Penghapusan</a:t>
          </a:r>
          <a:r>
            <a:rPr lang="en-US" b="1" dirty="0" smtClean="0">
              <a:solidFill>
                <a:srgbClr val="FFFF00"/>
              </a:solidFill>
            </a:rPr>
            <a:t>, Transfer </a:t>
          </a:r>
          <a:r>
            <a:rPr lang="en-US" b="1" dirty="0" err="1" smtClean="0">
              <a:solidFill>
                <a:srgbClr val="FFFF00"/>
              </a:solidFill>
            </a:rPr>
            <a:t>Keluar</a:t>
          </a:r>
          <a:r>
            <a:rPr lang="en-US" b="1" dirty="0" smtClean="0">
              <a:solidFill>
                <a:srgbClr val="FFFF00"/>
              </a:solidFill>
            </a:rPr>
            <a:t>, </a:t>
          </a:r>
          <a:r>
            <a:rPr lang="en-US" b="1" dirty="0" err="1" smtClean="0">
              <a:solidFill>
                <a:srgbClr val="FFFF00"/>
              </a:solidFill>
            </a:rPr>
            <a:t>Reklasifikasi</a:t>
          </a:r>
          <a:r>
            <a:rPr lang="en-US" b="1" dirty="0" smtClean="0">
              <a:solidFill>
                <a:srgbClr val="FFFF00"/>
              </a:solidFill>
            </a:rPr>
            <a:t> </a:t>
          </a:r>
          <a:r>
            <a:rPr lang="en-US" b="1" dirty="0" err="1" smtClean="0">
              <a:solidFill>
                <a:srgbClr val="FFFF00"/>
              </a:solidFill>
            </a:rPr>
            <a:t>Keluar</a:t>
          </a:r>
          <a:endParaRPr lang="en-US" b="1" dirty="0">
            <a:solidFill>
              <a:srgbClr val="FFFF00"/>
            </a:solidFill>
          </a:endParaRPr>
        </a:p>
      </dgm:t>
    </dgm:pt>
    <dgm:pt modelId="{9A6090C4-9DF5-4620-BBBF-50292FD99423}" type="parTrans" cxnId="{5A76CBBC-F790-4C7D-90D8-164D57F1EDC9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17264BFB-1933-46AF-83C9-14C2814CBB0A}" type="sibTrans" cxnId="{5A76CBBC-F790-4C7D-90D8-164D57F1EDC9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1E6E77BF-AF75-40C1-B3D0-41336CC32527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</a:rPr>
            <a:t>Pengiriman</a:t>
          </a:r>
          <a:r>
            <a:rPr lang="en-US" b="1" dirty="0" smtClean="0">
              <a:solidFill>
                <a:srgbClr val="FFFF00"/>
              </a:solidFill>
            </a:rPr>
            <a:t> ADK </a:t>
          </a:r>
          <a:r>
            <a:rPr lang="en-US" b="1" dirty="0" err="1" smtClean="0">
              <a:solidFill>
                <a:srgbClr val="FFFF00"/>
              </a:solidFill>
            </a:rPr>
            <a:t>dari</a:t>
          </a:r>
          <a:r>
            <a:rPr lang="en-US" b="1" dirty="0" smtClean="0">
              <a:solidFill>
                <a:srgbClr val="FFFF00"/>
              </a:solidFill>
            </a:rPr>
            <a:t> </a:t>
          </a:r>
          <a:r>
            <a:rPr lang="en-US" b="1" dirty="0" err="1" smtClean="0">
              <a:solidFill>
                <a:srgbClr val="FFFF00"/>
              </a:solidFill>
            </a:rPr>
            <a:t>Persediaan</a:t>
          </a:r>
          <a:r>
            <a:rPr lang="en-US" b="1" dirty="0" smtClean="0">
              <a:solidFill>
                <a:srgbClr val="FFFF00"/>
              </a:solidFill>
            </a:rPr>
            <a:t> </a:t>
          </a:r>
          <a:r>
            <a:rPr lang="en-US" b="1" dirty="0" err="1" smtClean="0">
              <a:solidFill>
                <a:srgbClr val="FFFF00"/>
              </a:solidFill>
            </a:rPr>
            <a:t>ke</a:t>
          </a:r>
          <a:r>
            <a:rPr lang="en-US" b="1" dirty="0" smtClean="0">
              <a:solidFill>
                <a:srgbClr val="FFFF00"/>
              </a:solidFill>
            </a:rPr>
            <a:t> SIMAK BMN </a:t>
          </a:r>
          <a:endParaRPr lang="en-US" b="1" dirty="0">
            <a:solidFill>
              <a:srgbClr val="FFFF00"/>
            </a:solidFill>
          </a:endParaRPr>
        </a:p>
      </dgm:t>
    </dgm:pt>
    <dgm:pt modelId="{13DD7B96-12B2-48E7-AD0C-98CFD6739464}" type="parTrans" cxnId="{2F1DE5B8-7143-472D-9C15-DE3C5FF2579E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1E59F8F6-9A9F-4B5B-97D9-ACD735DFC056}" type="sibTrans" cxnId="{2F1DE5B8-7143-472D-9C15-DE3C5FF2579E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F1E93844-643E-4F9C-8CE9-73D9FE96958F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</a:rPr>
            <a:t>Pengiriman</a:t>
          </a:r>
          <a:r>
            <a:rPr lang="en-US" b="1" dirty="0" smtClean="0">
              <a:solidFill>
                <a:srgbClr val="FFFF00"/>
              </a:solidFill>
            </a:rPr>
            <a:t> ADK </a:t>
          </a:r>
          <a:r>
            <a:rPr lang="en-US" b="1" dirty="0" err="1" smtClean="0">
              <a:solidFill>
                <a:srgbClr val="FFFF00"/>
              </a:solidFill>
            </a:rPr>
            <a:t>dari</a:t>
          </a:r>
          <a:r>
            <a:rPr lang="en-US" b="1" dirty="0" smtClean="0">
              <a:solidFill>
                <a:srgbClr val="FFFF00"/>
              </a:solidFill>
            </a:rPr>
            <a:t> SIMAK BMN </a:t>
          </a:r>
          <a:r>
            <a:rPr lang="en-US" b="1" dirty="0" err="1" smtClean="0">
              <a:solidFill>
                <a:srgbClr val="FFFF00"/>
              </a:solidFill>
            </a:rPr>
            <a:t>ke</a:t>
          </a:r>
          <a:r>
            <a:rPr lang="en-US" b="1" dirty="0" smtClean="0">
              <a:solidFill>
                <a:srgbClr val="FFFF00"/>
              </a:solidFill>
            </a:rPr>
            <a:t> SAIBA</a:t>
          </a:r>
          <a:endParaRPr lang="en-US" b="1" dirty="0">
            <a:solidFill>
              <a:srgbClr val="FFFF00"/>
            </a:solidFill>
          </a:endParaRPr>
        </a:p>
      </dgm:t>
    </dgm:pt>
    <dgm:pt modelId="{9944363B-1347-4965-B6A2-B3D12A742FA8}" type="parTrans" cxnId="{2B737DDE-4A68-43C2-9A8C-E3DC9AF28C60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C521A156-4561-4965-9EB4-019FDFF0866A}" type="sibTrans" cxnId="{2B737DDE-4A68-43C2-9A8C-E3DC9AF28C60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7D8A6ED6-2357-4C2D-957E-6ADC8B32DDB9}">
      <dgm:prSet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</a:rPr>
            <a:t>Rekonsiliasi</a:t>
          </a:r>
          <a:r>
            <a:rPr lang="en-US" b="1" dirty="0" smtClean="0">
              <a:solidFill>
                <a:srgbClr val="FFFF00"/>
              </a:solidFill>
            </a:rPr>
            <a:t> Data </a:t>
          </a:r>
          <a:r>
            <a:rPr lang="en-US" b="1" dirty="0" err="1" smtClean="0">
              <a:solidFill>
                <a:srgbClr val="FFFF00"/>
              </a:solidFill>
            </a:rPr>
            <a:t>Aplikasi</a:t>
          </a:r>
          <a:r>
            <a:rPr lang="en-US" b="1" dirty="0" smtClean="0">
              <a:solidFill>
                <a:srgbClr val="FFFF00"/>
              </a:solidFill>
            </a:rPr>
            <a:t> </a:t>
          </a:r>
          <a:r>
            <a:rPr lang="en-US" b="1" dirty="0" err="1" smtClean="0">
              <a:solidFill>
                <a:srgbClr val="FFFF00"/>
              </a:solidFill>
            </a:rPr>
            <a:t>Persediaan</a:t>
          </a:r>
          <a:r>
            <a:rPr lang="en-US" b="1" dirty="0" smtClean="0">
              <a:solidFill>
                <a:srgbClr val="FFFF00"/>
              </a:solidFill>
            </a:rPr>
            <a:t> </a:t>
          </a:r>
          <a:r>
            <a:rPr lang="en-US" b="1" dirty="0" err="1" smtClean="0">
              <a:solidFill>
                <a:srgbClr val="FFFF00"/>
              </a:solidFill>
            </a:rPr>
            <a:t>dan</a:t>
          </a:r>
          <a:r>
            <a:rPr lang="en-US" b="1" dirty="0" smtClean="0">
              <a:solidFill>
                <a:srgbClr val="FFFF00"/>
              </a:solidFill>
            </a:rPr>
            <a:t> SIMAK BMN</a:t>
          </a:r>
        </a:p>
      </dgm:t>
    </dgm:pt>
    <dgm:pt modelId="{83A94704-7B46-4540-B1EC-424ED32B76E8}" type="parTrans" cxnId="{362FB98A-76A7-4B2C-86B8-79578400349F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6FBD439B-BC5C-4510-9CE5-35751C5E42E9}" type="sibTrans" cxnId="{362FB98A-76A7-4B2C-86B8-79578400349F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E7E56B65-FD96-4833-986E-B0D08730569A}">
      <dgm:prSet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</a:rPr>
            <a:t>Rekonsiliasi</a:t>
          </a:r>
          <a:r>
            <a:rPr lang="en-US" b="1" dirty="0" smtClean="0">
              <a:solidFill>
                <a:srgbClr val="FFFF00"/>
              </a:solidFill>
            </a:rPr>
            <a:t> Data </a:t>
          </a:r>
          <a:r>
            <a:rPr lang="en-US" b="1" dirty="0" err="1" smtClean="0">
              <a:solidFill>
                <a:srgbClr val="FFFF00"/>
              </a:solidFill>
            </a:rPr>
            <a:t>Aplikasi</a:t>
          </a:r>
          <a:r>
            <a:rPr lang="en-US" b="1" dirty="0" smtClean="0">
              <a:solidFill>
                <a:srgbClr val="FFFF00"/>
              </a:solidFill>
            </a:rPr>
            <a:t> SIMAK BMN </a:t>
          </a:r>
          <a:r>
            <a:rPr lang="en-US" b="1" dirty="0" err="1" smtClean="0">
              <a:solidFill>
                <a:srgbClr val="FFFF00"/>
              </a:solidFill>
            </a:rPr>
            <a:t>dan</a:t>
          </a:r>
          <a:r>
            <a:rPr lang="en-US" b="1" dirty="0" smtClean="0">
              <a:solidFill>
                <a:srgbClr val="FFFF00"/>
              </a:solidFill>
            </a:rPr>
            <a:t> SAIBA</a:t>
          </a:r>
          <a:endParaRPr lang="en-US" b="1" dirty="0" smtClean="0">
            <a:solidFill>
              <a:srgbClr val="FFFF00"/>
            </a:solidFill>
          </a:endParaRPr>
        </a:p>
      </dgm:t>
    </dgm:pt>
    <dgm:pt modelId="{FB810073-7E0D-424E-B1BA-8690E63B90F6}" type="parTrans" cxnId="{1A05BA68-7001-4331-83D1-A85249970D36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93476886-F1EE-4F98-9C19-79F4CA86D966}" type="sibTrans" cxnId="{1A05BA68-7001-4331-83D1-A85249970D36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0636E365-F771-4294-8F9E-06F39D5E3689}" type="pres">
      <dgm:prSet presAssocID="{5DAB3A82-D147-4E7B-A8E1-072EA515B4D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11CF1-42B9-475B-ABD3-5367EFBC9C08}" type="pres">
      <dgm:prSet presAssocID="{5DAB3A82-D147-4E7B-A8E1-072EA515B4D6}" presName="dummyMaxCanvas" presStyleCnt="0">
        <dgm:presLayoutVars/>
      </dgm:prSet>
      <dgm:spPr/>
    </dgm:pt>
    <dgm:pt modelId="{D984F1B1-3265-4808-839E-F40147D6AC1A}" type="pres">
      <dgm:prSet presAssocID="{5DAB3A82-D147-4E7B-A8E1-072EA515B4D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9F926-9782-4492-BFBA-A27B026926BF}" type="pres">
      <dgm:prSet presAssocID="{5DAB3A82-D147-4E7B-A8E1-072EA515B4D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93DDF-56D6-42D6-9C2B-ED015A859AB2}" type="pres">
      <dgm:prSet presAssocID="{5DAB3A82-D147-4E7B-A8E1-072EA515B4D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F68BD-AF33-4FC6-ABE1-273B22FE7A4C}" type="pres">
      <dgm:prSet presAssocID="{5DAB3A82-D147-4E7B-A8E1-072EA515B4D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C893F-1B7F-402C-9F54-57D62D31F94F}" type="pres">
      <dgm:prSet presAssocID="{5DAB3A82-D147-4E7B-A8E1-072EA515B4D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40554-C78B-4779-95A7-94CE53661B05}" type="pres">
      <dgm:prSet presAssocID="{5DAB3A82-D147-4E7B-A8E1-072EA515B4D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90B56-F506-4F95-AEC2-DF425F6A78F6}" type="pres">
      <dgm:prSet presAssocID="{5DAB3A82-D147-4E7B-A8E1-072EA515B4D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4DF73-801B-45D5-A0B0-99BF89AA4533}" type="pres">
      <dgm:prSet presAssocID="{5DAB3A82-D147-4E7B-A8E1-072EA515B4D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664475-039A-479B-A172-AA8B3C43278A}" type="presOf" srcId="{B68D167C-2B5A-4ABD-AD44-4C5E1F516A3B}" destId="{C5690B56-F506-4F95-AEC2-DF425F6A78F6}" srcOrd="1" destOrd="0" presId="urn:microsoft.com/office/officeart/2005/8/layout/vProcess5"/>
    <dgm:cxn modelId="{DAEB93D6-CC26-4099-A293-787A692744C7}" srcId="{F0E05A1C-C393-4E38-A7C2-D590227DA813}" destId="{E4D190A9-6EEB-4144-9750-2B88D5CB4C93}" srcOrd="1" destOrd="0" parTransId="{9379634C-31C6-48A9-8715-660AFC09A93A}" sibTransId="{67B4DCE3-5BF9-4CC1-A020-264EFBAE54D5}"/>
    <dgm:cxn modelId="{A6C1093D-8E14-45EA-916E-9E4D3C03CD49}" type="presOf" srcId="{F0E05A1C-C393-4E38-A7C2-D590227DA813}" destId="{34340554-C78B-4779-95A7-94CE53661B05}" srcOrd="1" destOrd="0" presId="urn:microsoft.com/office/officeart/2005/8/layout/vProcess5"/>
    <dgm:cxn modelId="{362FB98A-76A7-4B2C-86B8-79578400349F}" srcId="{48A872BF-C50B-4552-BC8A-1D27A732D921}" destId="{7D8A6ED6-2357-4C2D-957E-6ADC8B32DDB9}" srcOrd="0" destOrd="0" parTransId="{83A94704-7B46-4540-B1EC-424ED32B76E8}" sibTransId="{6FBD439B-BC5C-4510-9CE5-35751C5E42E9}"/>
    <dgm:cxn modelId="{5A76CBBC-F790-4C7D-90D8-164D57F1EDC9}" srcId="{F0E05A1C-C393-4E38-A7C2-D590227DA813}" destId="{40C07C2C-075E-4F70-A995-5AFDA1C4D830}" srcOrd="2" destOrd="0" parTransId="{9A6090C4-9DF5-4620-BBBF-50292FD99423}" sibTransId="{17264BFB-1933-46AF-83C9-14C2814CBB0A}"/>
    <dgm:cxn modelId="{8188A1FE-63D8-44ED-A6E1-BBCD1E69E0CE}" type="presOf" srcId="{40C07C2C-075E-4F70-A995-5AFDA1C4D830}" destId="{34340554-C78B-4779-95A7-94CE53661B05}" srcOrd="1" destOrd="3" presId="urn:microsoft.com/office/officeart/2005/8/layout/vProcess5"/>
    <dgm:cxn modelId="{6CFF6008-99DD-4DB7-9604-BF2BFEA788C0}" type="presOf" srcId="{5DAB3A82-D147-4E7B-A8E1-072EA515B4D6}" destId="{0636E365-F771-4294-8F9E-06F39D5E3689}" srcOrd="0" destOrd="0" presId="urn:microsoft.com/office/officeart/2005/8/layout/vProcess5"/>
    <dgm:cxn modelId="{923B9D66-F776-4ADC-886E-7B2A39F1BEB6}" type="presOf" srcId="{7D8A6ED6-2357-4C2D-957E-6ADC8B32DDB9}" destId="{BFA93DDF-56D6-42D6-9C2B-ED015A859AB2}" srcOrd="0" destOrd="1" presId="urn:microsoft.com/office/officeart/2005/8/layout/vProcess5"/>
    <dgm:cxn modelId="{5A692AD3-302A-42A0-B240-7E6BFE962603}" type="presOf" srcId="{F1E93844-643E-4F9C-8CE9-73D9FE96958F}" destId="{BCE9F926-9782-4492-BFBA-A27B026926BF}" srcOrd="0" destOrd="2" presId="urn:microsoft.com/office/officeart/2005/8/layout/vProcess5"/>
    <dgm:cxn modelId="{2926685E-9D76-46B1-8C54-89BDBC1953F7}" srcId="{5DAB3A82-D147-4E7B-A8E1-072EA515B4D6}" destId="{F0E05A1C-C393-4E38-A7C2-D590227DA813}" srcOrd="0" destOrd="0" parTransId="{4A9D663E-F200-4B82-B180-3D8C354AC26B}" sibTransId="{681E8332-68EC-4CF3-8AC1-23C70182556A}"/>
    <dgm:cxn modelId="{FCB8940B-909E-472C-980C-DCB091BC3E2D}" srcId="{5DAB3A82-D147-4E7B-A8E1-072EA515B4D6}" destId="{B68D167C-2B5A-4ABD-AD44-4C5E1F516A3B}" srcOrd="1" destOrd="0" parTransId="{7E1195B3-B9E7-4DE5-8758-0D73B65F327D}" sibTransId="{A2BDABEF-84A0-469E-B896-8CFDF4940E6F}"/>
    <dgm:cxn modelId="{7675FDCD-9C3D-401F-8537-092A2A981497}" type="presOf" srcId="{F1E93844-643E-4F9C-8CE9-73D9FE96958F}" destId="{C5690B56-F506-4F95-AEC2-DF425F6A78F6}" srcOrd="1" destOrd="2" presId="urn:microsoft.com/office/officeart/2005/8/layout/vProcess5"/>
    <dgm:cxn modelId="{73687B2E-DF27-4B79-93E3-89D048DE6561}" type="presOf" srcId="{48A872BF-C50B-4552-BC8A-1D27A732D921}" destId="{0134DF73-801B-45D5-A0B0-99BF89AA4533}" srcOrd="1" destOrd="0" presId="urn:microsoft.com/office/officeart/2005/8/layout/vProcess5"/>
    <dgm:cxn modelId="{DCED4E6F-44CF-4277-BE2F-385898B144A8}" type="presOf" srcId="{B68D167C-2B5A-4ABD-AD44-4C5E1F516A3B}" destId="{BCE9F926-9782-4492-BFBA-A27B026926BF}" srcOrd="0" destOrd="0" presId="urn:microsoft.com/office/officeart/2005/8/layout/vProcess5"/>
    <dgm:cxn modelId="{1A05BA68-7001-4331-83D1-A85249970D36}" srcId="{48A872BF-C50B-4552-BC8A-1D27A732D921}" destId="{E7E56B65-FD96-4833-986E-B0D08730569A}" srcOrd="1" destOrd="0" parTransId="{FB810073-7E0D-424E-B1BA-8690E63B90F6}" sibTransId="{93476886-F1EE-4F98-9C19-79F4CA86D966}"/>
    <dgm:cxn modelId="{669916F5-4956-402D-963E-5ECA52F299F2}" type="presOf" srcId="{E7E56B65-FD96-4833-986E-B0D08730569A}" destId="{0134DF73-801B-45D5-A0B0-99BF89AA4533}" srcOrd="1" destOrd="2" presId="urn:microsoft.com/office/officeart/2005/8/layout/vProcess5"/>
    <dgm:cxn modelId="{35EA8115-55E2-481C-968A-2D170F4F2D77}" srcId="{F0E05A1C-C393-4E38-A7C2-D590227DA813}" destId="{32C89EFB-F7CC-48F0-B4D3-BD28F140DAF5}" srcOrd="0" destOrd="0" parTransId="{CC7E7DBB-F4B9-479A-B940-79F24AF48D97}" sibTransId="{DD396FB9-DD58-49F2-9F2E-5B4994128A39}"/>
    <dgm:cxn modelId="{DDBF5E94-8E42-468B-803A-90BD50A2D9EF}" type="presOf" srcId="{1E6E77BF-AF75-40C1-B3D0-41336CC32527}" destId="{C5690B56-F506-4F95-AEC2-DF425F6A78F6}" srcOrd="1" destOrd="1" presId="urn:microsoft.com/office/officeart/2005/8/layout/vProcess5"/>
    <dgm:cxn modelId="{B703D8E4-D9F6-4810-9601-BB0EE3168CC7}" srcId="{5DAB3A82-D147-4E7B-A8E1-072EA515B4D6}" destId="{48A872BF-C50B-4552-BC8A-1D27A732D921}" srcOrd="2" destOrd="0" parTransId="{73717AA0-D617-4117-8AAA-6A04AB20C48C}" sibTransId="{54F7C696-861F-42F6-8246-5C7DC045AAD4}"/>
    <dgm:cxn modelId="{AE49E0C5-A40F-4F32-BE48-7BBBEA89F160}" type="presOf" srcId="{7D8A6ED6-2357-4C2D-957E-6ADC8B32DDB9}" destId="{0134DF73-801B-45D5-A0B0-99BF89AA4533}" srcOrd="1" destOrd="1" presId="urn:microsoft.com/office/officeart/2005/8/layout/vProcess5"/>
    <dgm:cxn modelId="{1AD38FD2-52C1-42F7-86DA-5603C777126E}" type="presOf" srcId="{48A872BF-C50B-4552-BC8A-1D27A732D921}" destId="{BFA93DDF-56D6-42D6-9C2B-ED015A859AB2}" srcOrd="0" destOrd="0" presId="urn:microsoft.com/office/officeart/2005/8/layout/vProcess5"/>
    <dgm:cxn modelId="{ADF1ADF4-E653-4326-B751-22B1ADC1D087}" type="presOf" srcId="{E4D190A9-6EEB-4144-9750-2B88D5CB4C93}" destId="{34340554-C78B-4779-95A7-94CE53661B05}" srcOrd="1" destOrd="2" presId="urn:microsoft.com/office/officeart/2005/8/layout/vProcess5"/>
    <dgm:cxn modelId="{4653CA78-23B3-4DF9-9C5B-525B66E7723E}" type="presOf" srcId="{1E6E77BF-AF75-40C1-B3D0-41336CC32527}" destId="{BCE9F926-9782-4492-BFBA-A27B026926BF}" srcOrd="0" destOrd="1" presId="urn:microsoft.com/office/officeart/2005/8/layout/vProcess5"/>
    <dgm:cxn modelId="{450FEF00-440A-4BCC-A14D-6D5362E2EF06}" type="presOf" srcId="{E7E56B65-FD96-4833-986E-B0D08730569A}" destId="{BFA93DDF-56D6-42D6-9C2B-ED015A859AB2}" srcOrd="0" destOrd="2" presId="urn:microsoft.com/office/officeart/2005/8/layout/vProcess5"/>
    <dgm:cxn modelId="{08FEEE60-F06B-4B84-B6E6-B38323815A6A}" type="presOf" srcId="{681E8332-68EC-4CF3-8AC1-23C70182556A}" destId="{7D3F68BD-AF33-4FC6-ABE1-273B22FE7A4C}" srcOrd="0" destOrd="0" presId="urn:microsoft.com/office/officeart/2005/8/layout/vProcess5"/>
    <dgm:cxn modelId="{0536E19A-F493-4A10-87CE-169FD7FC3A5E}" type="presOf" srcId="{A2BDABEF-84A0-469E-B896-8CFDF4940E6F}" destId="{364C893F-1B7F-402C-9F54-57D62D31F94F}" srcOrd="0" destOrd="0" presId="urn:microsoft.com/office/officeart/2005/8/layout/vProcess5"/>
    <dgm:cxn modelId="{2B737DDE-4A68-43C2-9A8C-E3DC9AF28C60}" srcId="{B68D167C-2B5A-4ABD-AD44-4C5E1F516A3B}" destId="{F1E93844-643E-4F9C-8CE9-73D9FE96958F}" srcOrd="1" destOrd="0" parTransId="{9944363B-1347-4965-B6A2-B3D12A742FA8}" sibTransId="{C521A156-4561-4965-9EB4-019FDFF0866A}"/>
    <dgm:cxn modelId="{D5D53B06-C356-4AF5-A605-F6AF83E78F6F}" type="presOf" srcId="{F0E05A1C-C393-4E38-A7C2-D590227DA813}" destId="{D984F1B1-3265-4808-839E-F40147D6AC1A}" srcOrd="0" destOrd="0" presId="urn:microsoft.com/office/officeart/2005/8/layout/vProcess5"/>
    <dgm:cxn modelId="{DF83B3C1-95BE-4C07-A0D6-34534BC8215F}" type="presOf" srcId="{32C89EFB-F7CC-48F0-B4D3-BD28F140DAF5}" destId="{D984F1B1-3265-4808-839E-F40147D6AC1A}" srcOrd="0" destOrd="1" presId="urn:microsoft.com/office/officeart/2005/8/layout/vProcess5"/>
    <dgm:cxn modelId="{2F1DE5B8-7143-472D-9C15-DE3C5FF2579E}" srcId="{B68D167C-2B5A-4ABD-AD44-4C5E1F516A3B}" destId="{1E6E77BF-AF75-40C1-B3D0-41336CC32527}" srcOrd="0" destOrd="0" parTransId="{13DD7B96-12B2-48E7-AD0C-98CFD6739464}" sibTransId="{1E59F8F6-9A9F-4B5B-97D9-ACD735DFC056}"/>
    <dgm:cxn modelId="{C37491CF-1DBD-4C2F-A4DD-6256598122A7}" type="presOf" srcId="{32C89EFB-F7CC-48F0-B4D3-BD28F140DAF5}" destId="{34340554-C78B-4779-95A7-94CE53661B05}" srcOrd="1" destOrd="1" presId="urn:microsoft.com/office/officeart/2005/8/layout/vProcess5"/>
    <dgm:cxn modelId="{88270B27-C0C1-4343-8470-887479768481}" type="presOf" srcId="{40C07C2C-075E-4F70-A995-5AFDA1C4D830}" destId="{D984F1B1-3265-4808-839E-F40147D6AC1A}" srcOrd="0" destOrd="3" presId="urn:microsoft.com/office/officeart/2005/8/layout/vProcess5"/>
    <dgm:cxn modelId="{EE2A0BDD-0FD8-45E9-AC2E-20BD07B8A977}" type="presOf" srcId="{E4D190A9-6EEB-4144-9750-2B88D5CB4C93}" destId="{D984F1B1-3265-4808-839E-F40147D6AC1A}" srcOrd="0" destOrd="2" presId="urn:microsoft.com/office/officeart/2005/8/layout/vProcess5"/>
    <dgm:cxn modelId="{893E751C-54FA-4FF2-9C76-86B8FCD4A2ED}" type="presParOf" srcId="{0636E365-F771-4294-8F9E-06F39D5E3689}" destId="{3DC11CF1-42B9-475B-ABD3-5367EFBC9C08}" srcOrd="0" destOrd="0" presId="urn:microsoft.com/office/officeart/2005/8/layout/vProcess5"/>
    <dgm:cxn modelId="{589D3BDB-536D-411D-9593-3A4EC08B2C56}" type="presParOf" srcId="{0636E365-F771-4294-8F9E-06F39D5E3689}" destId="{D984F1B1-3265-4808-839E-F40147D6AC1A}" srcOrd="1" destOrd="0" presId="urn:microsoft.com/office/officeart/2005/8/layout/vProcess5"/>
    <dgm:cxn modelId="{FCBE0137-6095-43D3-B4F6-733CFC6C5769}" type="presParOf" srcId="{0636E365-F771-4294-8F9E-06F39D5E3689}" destId="{BCE9F926-9782-4492-BFBA-A27B026926BF}" srcOrd="2" destOrd="0" presId="urn:microsoft.com/office/officeart/2005/8/layout/vProcess5"/>
    <dgm:cxn modelId="{34551BA6-866D-437F-8BB2-D2EC978BF015}" type="presParOf" srcId="{0636E365-F771-4294-8F9E-06F39D5E3689}" destId="{BFA93DDF-56D6-42D6-9C2B-ED015A859AB2}" srcOrd="3" destOrd="0" presId="urn:microsoft.com/office/officeart/2005/8/layout/vProcess5"/>
    <dgm:cxn modelId="{62B0E245-E2AA-4B56-B6BD-BAF07C1DDA2B}" type="presParOf" srcId="{0636E365-F771-4294-8F9E-06F39D5E3689}" destId="{7D3F68BD-AF33-4FC6-ABE1-273B22FE7A4C}" srcOrd="4" destOrd="0" presId="urn:microsoft.com/office/officeart/2005/8/layout/vProcess5"/>
    <dgm:cxn modelId="{B050514C-19AE-4626-9861-80EE9D044311}" type="presParOf" srcId="{0636E365-F771-4294-8F9E-06F39D5E3689}" destId="{364C893F-1B7F-402C-9F54-57D62D31F94F}" srcOrd="5" destOrd="0" presId="urn:microsoft.com/office/officeart/2005/8/layout/vProcess5"/>
    <dgm:cxn modelId="{8CD2D62E-58A4-40B3-817F-8A3DF6974C67}" type="presParOf" srcId="{0636E365-F771-4294-8F9E-06F39D5E3689}" destId="{34340554-C78B-4779-95A7-94CE53661B05}" srcOrd="6" destOrd="0" presId="urn:microsoft.com/office/officeart/2005/8/layout/vProcess5"/>
    <dgm:cxn modelId="{981F5D81-BEF4-4C57-A2A6-582375717E85}" type="presParOf" srcId="{0636E365-F771-4294-8F9E-06F39D5E3689}" destId="{C5690B56-F506-4F95-AEC2-DF425F6A78F6}" srcOrd="7" destOrd="0" presId="urn:microsoft.com/office/officeart/2005/8/layout/vProcess5"/>
    <dgm:cxn modelId="{91648D68-C9C6-4642-8D5F-ACA9264A87E4}" type="presParOf" srcId="{0636E365-F771-4294-8F9E-06F39D5E3689}" destId="{0134DF73-801B-45D5-A0B0-99BF89AA453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E11E6-41C0-401E-939C-6EE3F2262A91}">
      <dsp:nvSpPr>
        <dsp:cNvPr id="0" name=""/>
        <dsp:cNvSpPr/>
      </dsp:nvSpPr>
      <dsp:spPr>
        <a:xfrm>
          <a:off x="2095" y="1670"/>
          <a:ext cx="2809874" cy="895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b="1" kern="1200" dirty="0" smtClean="0">
              <a:solidFill>
                <a:srgbClr val="FFFF00"/>
              </a:solidFill>
            </a:rPr>
            <a:t>Pengelola Barang</a:t>
          </a:r>
          <a:endParaRPr lang="id-ID" sz="2300" b="1" kern="1200" dirty="0">
            <a:solidFill>
              <a:srgbClr val="FFFF00"/>
            </a:solidFill>
          </a:endParaRPr>
        </a:p>
      </dsp:txBody>
      <dsp:txXfrm>
        <a:off x="28313" y="27888"/>
        <a:ext cx="2757438" cy="842709"/>
      </dsp:txXfrm>
    </dsp:sp>
    <dsp:sp modelId="{77A6F5E3-4C43-44B7-81BD-3501D4925318}">
      <dsp:nvSpPr>
        <dsp:cNvPr id="0" name=""/>
        <dsp:cNvSpPr/>
      </dsp:nvSpPr>
      <dsp:spPr>
        <a:xfrm>
          <a:off x="2095" y="961323"/>
          <a:ext cx="2809874" cy="895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rgbClr val="FFFF00"/>
              </a:solidFill>
            </a:rPr>
            <a:t>Pengguna Barang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rgbClr val="FFFF00"/>
              </a:solidFill>
            </a:rPr>
            <a:t>UPB</a:t>
          </a:r>
          <a:endParaRPr lang="id-ID" sz="2000" b="1" kern="1200" dirty="0">
            <a:solidFill>
              <a:srgbClr val="FFFF00"/>
            </a:solidFill>
          </a:endParaRPr>
        </a:p>
      </dsp:txBody>
      <dsp:txXfrm>
        <a:off x="28313" y="987541"/>
        <a:ext cx="2757438" cy="842709"/>
      </dsp:txXfrm>
    </dsp:sp>
    <dsp:sp modelId="{B0201B14-FB1D-484E-AF62-0A76419A564E}">
      <dsp:nvSpPr>
        <dsp:cNvPr id="0" name=""/>
        <dsp:cNvSpPr/>
      </dsp:nvSpPr>
      <dsp:spPr>
        <a:xfrm>
          <a:off x="2095" y="1920977"/>
          <a:ext cx="2809874" cy="895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rgbClr val="FFFF00"/>
              </a:solidFill>
            </a:rPr>
            <a:t>Pembantu Pengguna Barang Tk E1 (UPPB E1)</a:t>
          </a:r>
          <a:endParaRPr lang="id-ID" sz="2000" b="1" kern="1200" dirty="0">
            <a:solidFill>
              <a:srgbClr val="FFFF00"/>
            </a:solidFill>
          </a:endParaRPr>
        </a:p>
      </dsp:txBody>
      <dsp:txXfrm>
        <a:off x="28313" y="1947195"/>
        <a:ext cx="2757438" cy="842709"/>
      </dsp:txXfrm>
    </dsp:sp>
    <dsp:sp modelId="{95D115C9-BE0F-4F86-AB91-4F484C209ADE}">
      <dsp:nvSpPr>
        <dsp:cNvPr id="0" name=""/>
        <dsp:cNvSpPr/>
      </dsp:nvSpPr>
      <dsp:spPr>
        <a:xfrm>
          <a:off x="2095" y="2880630"/>
          <a:ext cx="2809874" cy="895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dirty="0" smtClean="0">
              <a:solidFill>
                <a:srgbClr val="FFFF00"/>
              </a:solidFill>
            </a:rPr>
            <a:t>Pembantu Pengguna Barang Tk Wilayah (UPPBW)</a:t>
          </a:r>
          <a:endParaRPr lang="id-ID" sz="1700" b="1" kern="1200" dirty="0">
            <a:solidFill>
              <a:srgbClr val="FFFF00"/>
            </a:solidFill>
          </a:endParaRPr>
        </a:p>
      </dsp:txBody>
      <dsp:txXfrm>
        <a:off x="28313" y="2906848"/>
        <a:ext cx="2757438" cy="842709"/>
      </dsp:txXfrm>
    </dsp:sp>
    <dsp:sp modelId="{FCAAD121-5E93-45F6-B252-E0A483444FA0}">
      <dsp:nvSpPr>
        <dsp:cNvPr id="0" name=""/>
        <dsp:cNvSpPr/>
      </dsp:nvSpPr>
      <dsp:spPr>
        <a:xfrm>
          <a:off x="2095" y="3840284"/>
          <a:ext cx="2809874" cy="895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dirty="0" smtClean="0">
              <a:solidFill>
                <a:srgbClr val="FFFF00"/>
              </a:solidFill>
            </a:rPr>
            <a:t>Kuasa Pengguna Barang (UPKPB)</a:t>
          </a:r>
          <a:endParaRPr lang="id-ID" sz="1700" b="1" kern="1200" dirty="0">
            <a:solidFill>
              <a:srgbClr val="FFFF00"/>
            </a:solidFill>
          </a:endParaRPr>
        </a:p>
      </dsp:txBody>
      <dsp:txXfrm>
        <a:off x="28313" y="3866502"/>
        <a:ext cx="2757438" cy="842709"/>
      </dsp:txXfrm>
    </dsp:sp>
    <dsp:sp modelId="{D1DA2DF8-4BF9-4944-80E3-D9DC2DA042B9}">
      <dsp:nvSpPr>
        <dsp:cNvPr id="0" name=""/>
        <dsp:cNvSpPr/>
      </dsp:nvSpPr>
      <dsp:spPr>
        <a:xfrm>
          <a:off x="3284029" y="1670"/>
          <a:ext cx="2809874" cy="895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b="1" kern="1200" dirty="0" smtClean="0">
              <a:solidFill>
                <a:srgbClr val="FFFF00"/>
              </a:solidFill>
            </a:rPr>
            <a:t>Menteri Keuangan DJKN</a:t>
          </a:r>
          <a:endParaRPr lang="id-ID" sz="2300" b="1" kern="1200" dirty="0">
            <a:solidFill>
              <a:srgbClr val="FFFF00"/>
            </a:solidFill>
          </a:endParaRPr>
        </a:p>
      </dsp:txBody>
      <dsp:txXfrm>
        <a:off x="3310247" y="27888"/>
        <a:ext cx="2757438" cy="842709"/>
      </dsp:txXfrm>
    </dsp:sp>
    <dsp:sp modelId="{FF4EF505-1175-4CD5-95A3-8B1F08D82A0C}">
      <dsp:nvSpPr>
        <dsp:cNvPr id="0" name=""/>
        <dsp:cNvSpPr/>
      </dsp:nvSpPr>
      <dsp:spPr>
        <a:xfrm>
          <a:off x="3284029" y="961323"/>
          <a:ext cx="2809874" cy="895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2000" b="1" kern="1200" dirty="0" smtClean="0">
              <a:solidFill>
                <a:srgbClr val="FFFF00"/>
              </a:solidFill>
            </a:rPr>
            <a:t>Menteri Keuangan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2000" b="1" kern="1200" dirty="0" smtClean="0">
              <a:solidFill>
                <a:srgbClr val="FFFF00"/>
              </a:solidFill>
            </a:rPr>
            <a:t>Setjen Kemenkeu</a:t>
          </a:r>
          <a:endParaRPr lang="id-ID" sz="2000" b="1" kern="1200" dirty="0">
            <a:solidFill>
              <a:srgbClr val="FFFF00"/>
            </a:solidFill>
          </a:endParaRPr>
        </a:p>
      </dsp:txBody>
      <dsp:txXfrm>
        <a:off x="3310247" y="987541"/>
        <a:ext cx="2757438" cy="842709"/>
      </dsp:txXfrm>
    </dsp:sp>
    <dsp:sp modelId="{96D13AE8-2F0D-4568-93C7-6381E0ECBE2F}">
      <dsp:nvSpPr>
        <dsp:cNvPr id="0" name=""/>
        <dsp:cNvSpPr/>
      </dsp:nvSpPr>
      <dsp:spPr>
        <a:xfrm>
          <a:off x="3284029" y="1920977"/>
          <a:ext cx="2809874" cy="895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2000" b="1" kern="1200" dirty="0" smtClean="0">
              <a:solidFill>
                <a:srgbClr val="FFFF00"/>
              </a:solidFill>
            </a:rPr>
            <a:t>Dirjen Bea dan Cukai</a:t>
          </a:r>
          <a:endParaRPr lang="id-ID" sz="2000" b="1" kern="1200" dirty="0">
            <a:solidFill>
              <a:srgbClr val="FFFF00"/>
            </a:solidFill>
          </a:endParaRPr>
        </a:p>
      </dsp:txBody>
      <dsp:txXfrm>
        <a:off x="3310247" y="1947195"/>
        <a:ext cx="2757438" cy="842709"/>
      </dsp:txXfrm>
    </dsp:sp>
    <dsp:sp modelId="{0185F05E-77B7-4A24-906B-2B4F1C6F640E}">
      <dsp:nvSpPr>
        <dsp:cNvPr id="0" name=""/>
        <dsp:cNvSpPr/>
      </dsp:nvSpPr>
      <dsp:spPr>
        <a:xfrm>
          <a:off x="3284029" y="2880630"/>
          <a:ext cx="2809874" cy="895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1700" b="1" kern="1200" dirty="0" smtClean="0">
              <a:solidFill>
                <a:srgbClr val="FFFF00"/>
              </a:solidFill>
            </a:rPr>
            <a:t>Sekretaris DJBC, Kepala Kanwil DJBC, Kepala KPU BC</a:t>
          </a:r>
          <a:endParaRPr lang="id-ID" sz="1700" b="1" kern="1200" dirty="0">
            <a:solidFill>
              <a:srgbClr val="FFFF00"/>
            </a:solidFill>
          </a:endParaRPr>
        </a:p>
      </dsp:txBody>
      <dsp:txXfrm>
        <a:off x="3310247" y="2906848"/>
        <a:ext cx="2757438" cy="842709"/>
      </dsp:txXfrm>
    </dsp:sp>
    <dsp:sp modelId="{BE55A917-55CC-4B01-807D-E77CDAE4C2F9}">
      <dsp:nvSpPr>
        <dsp:cNvPr id="0" name=""/>
        <dsp:cNvSpPr/>
      </dsp:nvSpPr>
      <dsp:spPr>
        <a:xfrm>
          <a:off x="3284029" y="3840284"/>
          <a:ext cx="2809874" cy="895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err="1" smtClean="0">
              <a:solidFill>
                <a:srgbClr val="FFFF00"/>
              </a:solidFill>
            </a:rPr>
            <a:t>Kanwil</a:t>
          </a:r>
          <a:r>
            <a:rPr lang="en-US" sz="1600" b="1" kern="1200" dirty="0" smtClean="0">
              <a:solidFill>
                <a:srgbClr val="FFFF00"/>
              </a:solidFill>
            </a:rPr>
            <a:t> </a:t>
          </a:r>
          <a:r>
            <a:rPr lang="en-US" sz="1600" b="1" kern="1200" dirty="0" err="1" smtClean="0">
              <a:solidFill>
                <a:srgbClr val="FFFF00"/>
              </a:solidFill>
            </a:rPr>
            <a:t>sebagai</a:t>
          </a:r>
          <a:r>
            <a:rPr lang="en-US" sz="1600" b="1" kern="1200" dirty="0" smtClean="0">
              <a:solidFill>
                <a:srgbClr val="FFFF00"/>
              </a:solidFill>
            </a:rPr>
            <a:t> </a:t>
          </a:r>
          <a:r>
            <a:rPr lang="en-US" sz="1600" b="1" kern="1200" dirty="0" err="1" smtClean="0">
              <a:solidFill>
                <a:srgbClr val="FFFF00"/>
              </a:solidFill>
            </a:rPr>
            <a:t>Satker</a:t>
          </a:r>
          <a:r>
            <a:rPr lang="en-US" sz="1600" b="1" kern="1200" dirty="0" smtClean="0">
              <a:solidFill>
                <a:srgbClr val="FFFF00"/>
              </a:solidFill>
            </a:rPr>
            <a:t>, KPU </a:t>
          </a:r>
          <a:r>
            <a:rPr lang="en-US" sz="1600" b="1" kern="1200" dirty="0" err="1" smtClean="0">
              <a:solidFill>
                <a:srgbClr val="FFFF00"/>
              </a:solidFill>
            </a:rPr>
            <a:t>sebagai</a:t>
          </a:r>
          <a:r>
            <a:rPr lang="en-US" sz="1600" b="1" kern="1200" dirty="0" smtClean="0">
              <a:solidFill>
                <a:srgbClr val="FFFF00"/>
              </a:solidFill>
            </a:rPr>
            <a:t> </a:t>
          </a:r>
          <a:r>
            <a:rPr lang="en-US" sz="1600" b="1" kern="1200" dirty="0" err="1" smtClean="0">
              <a:solidFill>
                <a:srgbClr val="FFFF00"/>
              </a:solidFill>
            </a:rPr>
            <a:t>Satker</a:t>
          </a:r>
          <a:r>
            <a:rPr lang="en-US" sz="1600" b="1" kern="1200" dirty="0" smtClean="0">
              <a:solidFill>
                <a:srgbClr val="FFFF00"/>
              </a:solidFill>
            </a:rPr>
            <a:t>, </a:t>
          </a:r>
          <a:r>
            <a:rPr lang="en-US" sz="1600" b="1" kern="1200" dirty="0" err="1" smtClean="0">
              <a:solidFill>
                <a:srgbClr val="FFFF00"/>
              </a:solidFill>
            </a:rPr>
            <a:t>Instansi</a:t>
          </a:r>
          <a:r>
            <a:rPr lang="en-US" sz="1600" b="1" kern="1200" dirty="0" smtClean="0">
              <a:solidFill>
                <a:srgbClr val="FFFF00"/>
              </a:solidFill>
            </a:rPr>
            <a:t> </a:t>
          </a:r>
          <a:r>
            <a:rPr lang="en-US" sz="1600" b="1" kern="1200" dirty="0" err="1" smtClean="0">
              <a:solidFill>
                <a:srgbClr val="FFFF00"/>
              </a:solidFill>
            </a:rPr>
            <a:t>Pusat</a:t>
          </a:r>
          <a:r>
            <a:rPr lang="en-US" sz="1600" b="1" kern="1200" dirty="0" smtClean="0">
              <a:solidFill>
                <a:srgbClr val="FFFF00"/>
              </a:solidFill>
            </a:rPr>
            <a:t> </a:t>
          </a:r>
          <a:r>
            <a:rPr lang="en-US" sz="1600" b="1" kern="1200" dirty="0" err="1" smtClean="0">
              <a:solidFill>
                <a:srgbClr val="FFFF00"/>
              </a:solidFill>
            </a:rPr>
            <a:t>sebagai</a:t>
          </a:r>
          <a:r>
            <a:rPr lang="en-US" sz="1600" b="1" kern="1200" dirty="0" smtClean="0">
              <a:solidFill>
                <a:srgbClr val="FFFF00"/>
              </a:solidFill>
            </a:rPr>
            <a:t> </a:t>
          </a:r>
          <a:r>
            <a:rPr lang="en-US" sz="1600" b="1" kern="1200" dirty="0" err="1" smtClean="0">
              <a:solidFill>
                <a:srgbClr val="FFFF00"/>
              </a:solidFill>
            </a:rPr>
            <a:t>Satker</a:t>
          </a:r>
          <a:r>
            <a:rPr lang="en-US" sz="1600" b="1" kern="1200" dirty="0" smtClean="0">
              <a:solidFill>
                <a:srgbClr val="FFFF00"/>
              </a:solidFill>
            </a:rPr>
            <a:t> </a:t>
          </a:r>
          <a:r>
            <a:rPr lang="id-ID" sz="1600" b="1" kern="1200" dirty="0" smtClean="0">
              <a:solidFill>
                <a:srgbClr val="FFFF00"/>
              </a:solidFill>
            </a:rPr>
            <a:t>Kepala </a:t>
          </a:r>
          <a:r>
            <a:rPr lang="id-ID" sz="1600" b="1" kern="1200" dirty="0" smtClean="0">
              <a:solidFill>
                <a:srgbClr val="FFFF00"/>
              </a:solidFill>
            </a:rPr>
            <a:t>KPPBC</a:t>
          </a:r>
          <a:r>
            <a:rPr lang="id-ID" sz="1600" b="1" kern="1200" dirty="0" smtClean="0">
              <a:solidFill>
                <a:srgbClr val="FFFF00"/>
              </a:solidFill>
            </a:rPr>
            <a:t>, Kepala PSO, Kepala BPIB</a:t>
          </a:r>
          <a:endParaRPr lang="id-ID" sz="1600" b="1" kern="1200" dirty="0">
            <a:solidFill>
              <a:srgbClr val="FFFF00"/>
            </a:solidFill>
          </a:endParaRPr>
        </a:p>
      </dsp:txBody>
      <dsp:txXfrm>
        <a:off x="3310247" y="3866502"/>
        <a:ext cx="2757438" cy="8427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4F1B1-3265-4808-839E-F40147D6AC1A}">
      <dsp:nvSpPr>
        <dsp:cNvPr id="0" name=""/>
        <dsp:cNvSpPr/>
      </dsp:nvSpPr>
      <dsp:spPr>
        <a:xfrm>
          <a:off x="0" y="-51168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00"/>
              </a:solidFill>
            </a:rPr>
            <a:t>APLIKASI</a:t>
          </a:r>
          <a:endParaRPr lang="en-US" sz="14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Pastikan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Aplikasi</a:t>
          </a:r>
          <a:r>
            <a:rPr lang="en-US" sz="1400" b="1" kern="1200" dirty="0" smtClean="0">
              <a:solidFill>
                <a:srgbClr val="FFFF00"/>
              </a:solidFill>
            </a:rPr>
            <a:t> yang </a:t>
          </a:r>
          <a:r>
            <a:rPr lang="en-US" sz="1400" b="1" kern="1200" dirty="0" err="1" smtClean="0">
              <a:solidFill>
                <a:srgbClr val="FFFF00"/>
              </a:solidFill>
            </a:rPr>
            <a:t>digunakan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atau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terinstall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sudah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sesuai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dengan</a:t>
          </a:r>
          <a:r>
            <a:rPr lang="en-US" sz="1400" b="1" kern="1200" dirty="0" smtClean="0">
              <a:solidFill>
                <a:srgbClr val="FFFF00"/>
              </a:solidFill>
            </a:rPr>
            <a:t> update yang </a:t>
          </a:r>
          <a:r>
            <a:rPr lang="en-US" sz="1400" b="1" kern="1200" dirty="0" err="1" smtClean="0">
              <a:solidFill>
                <a:srgbClr val="FFFF00"/>
              </a:solidFill>
            </a:rPr>
            <a:t>ditentukan</a:t>
          </a:r>
          <a:r>
            <a:rPr lang="en-US" sz="1400" b="1" kern="1200" dirty="0" smtClean="0">
              <a:solidFill>
                <a:srgbClr val="FFFF00"/>
              </a:solidFill>
            </a:rPr>
            <a:t>, SIMAK BMNKPB13 </a:t>
          </a:r>
          <a:r>
            <a:rPr lang="en-US" sz="1400" b="1" kern="1200" dirty="0" err="1" smtClean="0">
              <a:solidFill>
                <a:srgbClr val="FFFF00"/>
              </a:solidFill>
            </a:rPr>
            <a:t>versi</a:t>
          </a:r>
          <a:r>
            <a:rPr lang="en-US" sz="1400" b="1" kern="1200" dirty="0" smtClean="0">
              <a:solidFill>
                <a:srgbClr val="FFFF00"/>
              </a:solidFill>
            </a:rPr>
            <a:t> 15.1.4 </a:t>
          </a:r>
          <a:r>
            <a:rPr lang="en-US" sz="1400" b="1" kern="1200" dirty="0" err="1" smtClean="0">
              <a:solidFill>
                <a:srgbClr val="FFFF00"/>
              </a:solidFill>
            </a:rPr>
            <a:t>dan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Persediaan</a:t>
          </a:r>
          <a:r>
            <a:rPr lang="en-US" sz="1400" b="1" kern="1200" dirty="0" smtClean="0">
              <a:solidFill>
                <a:srgbClr val="FFFF00"/>
              </a:solidFill>
            </a:rPr>
            <a:t> 15.1.4</a:t>
          </a:r>
          <a:endParaRPr lang="en-US" sz="1400" b="1" kern="1200" dirty="0">
            <a:solidFill>
              <a:srgbClr val="FFFF00"/>
            </a:solidFill>
          </a:endParaRPr>
        </a:p>
      </dsp:txBody>
      <dsp:txXfrm>
        <a:off x="39768" y="-11400"/>
        <a:ext cx="5530000" cy="1278252"/>
      </dsp:txXfrm>
    </dsp:sp>
    <dsp:sp modelId="{BCE9F926-9782-4492-BFBA-A27B026926BF}">
      <dsp:nvSpPr>
        <dsp:cNvPr id="0" name=""/>
        <dsp:cNvSpPr/>
      </dsp:nvSpPr>
      <dsp:spPr>
        <a:xfrm>
          <a:off x="617219" y="1532918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00"/>
              </a:solidFill>
            </a:rPr>
            <a:t>CEK SALDO AUDITED</a:t>
          </a:r>
          <a:endParaRPr lang="en-US" sz="14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Sebelum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melakukan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transaksi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pastikan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saldo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pada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aplikasi</a:t>
          </a:r>
          <a:r>
            <a:rPr lang="en-US" sz="1400" b="1" kern="1200" dirty="0" smtClean="0">
              <a:solidFill>
                <a:srgbClr val="FFFF00"/>
              </a:solidFill>
            </a:rPr>
            <a:t> SIMAK BMN </a:t>
          </a:r>
          <a:r>
            <a:rPr lang="en-US" sz="1400" b="1" kern="1200" dirty="0" err="1" smtClean="0">
              <a:solidFill>
                <a:srgbClr val="FFFF00"/>
              </a:solidFill>
            </a:rPr>
            <a:t>sesuai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degan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saldo</a:t>
          </a:r>
          <a:r>
            <a:rPr lang="en-US" sz="1400" b="1" kern="1200" dirty="0" smtClean="0">
              <a:solidFill>
                <a:srgbClr val="FFFF00"/>
              </a:solidFill>
            </a:rPr>
            <a:t> audited</a:t>
          </a:r>
          <a:endParaRPr lang="en-US" sz="1400" b="1" kern="1200" dirty="0">
            <a:solidFill>
              <a:srgbClr val="FFFF00"/>
            </a:solidFill>
          </a:endParaRPr>
        </a:p>
      </dsp:txBody>
      <dsp:txXfrm>
        <a:off x="656987" y="1572686"/>
        <a:ext cx="5415841" cy="1278252"/>
      </dsp:txXfrm>
    </dsp:sp>
    <dsp:sp modelId="{BFA93DDF-56D6-42D6-9C2B-ED015A859AB2}">
      <dsp:nvSpPr>
        <dsp:cNvPr id="0" name=""/>
        <dsp:cNvSpPr/>
      </dsp:nvSpPr>
      <dsp:spPr>
        <a:xfrm>
          <a:off x="1234439" y="3014668"/>
          <a:ext cx="6995160" cy="1562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00"/>
              </a:solidFill>
            </a:rPr>
            <a:t>TRANSAKSI PERSEDIAAN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Perolehan</a:t>
          </a:r>
          <a:r>
            <a:rPr lang="en-US" sz="1400" b="1" kern="1200" dirty="0" smtClean="0">
              <a:solidFill>
                <a:srgbClr val="FFFF00"/>
              </a:solidFill>
            </a:rPr>
            <a:t> – Nota, </a:t>
          </a:r>
          <a:r>
            <a:rPr lang="en-US" sz="1400" b="1" kern="1200" dirty="0" err="1" smtClean="0">
              <a:solidFill>
                <a:srgbClr val="FFFF00"/>
              </a:solidFill>
            </a:rPr>
            <a:t>Faktur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Pembelian</a:t>
          </a:r>
          <a:r>
            <a:rPr lang="en-US" sz="1400" b="1" kern="1200" dirty="0" smtClean="0">
              <a:solidFill>
                <a:srgbClr val="FFFF00"/>
              </a:solidFill>
            </a:rPr>
            <a:t>, BAST, </a:t>
          </a:r>
          <a:endParaRPr lang="en-US" sz="14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Pemakaian</a:t>
          </a:r>
          <a:r>
            <a:rPr lang="en-US" sz="1400" b="1" kern="1200" dirty="0" smtClean="0">
              <a:solidFill>
                <a:srgbClr val="FFFF00"/>
              </a:solidFill>
            </a:rPr>
            <a:t> – SPMB, Bon </a:t>
          </a:r>
          <a:r>
            <a:rPr lang="en-US" sz="1400" b="1" kern="1200" dirty="0" err="1" smtClean="0">
              <a:solidFill>
                <a:srgbClr val="FFFF00"/>
              </a:solidFill>
            </a:rPr>
            <a:t>Permintaan</a:t>
          </a:r>
          <a:r>
            <a:rPr lang="en-US" sz="1400" b="1" kern="1200" dirty="0" smtClean="0">
              <a:solidFill>
                <a:srgbClr val="FFFF00"/>
              </a:solidFill>
            </a:rPr>
            <a:t>,</a:t>
          </a:r>
          <a:endParaRPr lang="en-US" sz="14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Penghapusan</a:t>
          </a:r>
          <a:r>
            <a:rPr lang="en-US" sz="1400" b="1" kern="1200" dirty="0" smtClean="0">
              <a:solidFill>
                <a:srgbClr val="FFFF00"/>
              </a:solidFill>
            </a:rPr>
            <a:t> – KEP </a:t>
          </a:r>
          <a:r>
            <a:rPr lang="en-US" sz="1400" b="1" kern="1200" dirty="0" err="1" smtClean="0">
              <a:solidFill>
                <a:srgbClr val="FFFF00"/>
              </a:solidFill>
            </a:rPr>
            <a:t>Penghapusan</a:t>
          </a:r>
          <a:endParaRPr lang="en-US" sz="14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Pengusangan</a:t>
          </a:r>
          <a:r>
            <a:rPr lang="en-US" sz="1400" b="1" kern="1200" dirty="0" smtClean="0">
              <a:solidFill>
                <a:srgbClr val="FFFF00"/>
              </a:solidFill>
            </a:rPr>
            <a:t>– </a:t>
          </a:r>
          <a:r>
            <a:rPr lang="en-US" sz="1400" b="1" kern="1200" dirty="0" err="1" smtClean="0">
              <a:solidFill>
                <a:srgbClr val="FFFF00"/>
              </a:solidFill>
            </a:rPr>
            <a:t>Barang</a:t>
          </a:r>
          <a:r>
            <a:rPr lang="en-US" sz="1400" b="1" kern="1200" dirty="0" smtClean="0">
              <a:solidFill>
                <a:srgbClr val="FFFF00"/>
              </a:solidFill>
            </a:rPr>
            <a:t> USANG</a:t>
          </a:r>
          <a:endParaRPr lang="en-US" sz="14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Opname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Fisik</a:t>
          </a:r>
          <a:r>
            <a:rPr lang="en-US" sz="1400" b="1" kern="1200" dirty="0" smtClean="0">
              <a:solidFill>
                <a:srgbClr val="FFFF00"/>
              </a:solidFill>
            </a:rPr>
            <a:t> – BA </a:t>
          </a:r>
          <a:r>
            <a:rPr lang="en-US" sz="1400" b="1" kern="1200" dirty="0" err="1" smtClean="0">
              <a:solidFill>
                <a:srgbClr val="FFFF00"/>
              </a:solidFill>
            </a:rPr>
            <a:t>Opname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Fisik</a:t>
          </a:r>
          <a:endParaRPr lang="en-US" sz="1400" b="1" kern="1200" dirty="0">
            <a:solidFill>
              <a:srgbClr val="FFFF00"/>
            </a:solidFill>
          </a:endParaRPr>
        </a:p>
      </dsp:txBody>
      <dsp:txXfrm>
        <a:off x="1280202" y="3060431"/>
        <a:ext cx="5403851" cy="1470935"/>
      </dsp:txXfrm>
    </dsp:sp>
    <dsp:sp modelId="{7D3F68BD-AF33-4FC6-ABE1-273B22FE7A4C}">
      <dsp:nvSpPr>
        <dsp:cNvPr id="0" name=""/>
        <dsp:cNvSpPr/>
      </dsp:nvSpPr>
      <dsp:spPr>
        <a:xfrm>
          <a:off x="6112597" y="978488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rgbClr val="FFFF00"/>
            </a:solidFill>
          </a:endParaRPr>
        </a:p>
      </dsp:txBody>
      <dsp:txXfrm>
        <a:off x="6311173" y="978488"/>
        <a:ext cx="485410" cy="664128"/>
      </dsp:txXfrm>
    </dsp:sp>
    <dsp:sp modelId="{364C893F-1B7F-402C-9F54-57D62D31F94F}">
      <dsp:nvSpPr>
        <dsp:cNvPr id="0" name=""/>
        <dsp:cNvSpPr/>
      </dsp:nvSpPr>
      <dsp:spPr>
        <a:xfrm>
          <a:off x="6729817" y="2553522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rgbClr val="FFFF00"/>
            </a:solidFill>
          </a:endParaRPr>
        </a:p>
      </dsp:txBody>
      <dsp:txXfrm>
        <a:off x="6928393" y="2553522"/>
        <a:ext cx="485410" cy="664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4F1B1-3265-4808-839E-F40147D6AC1A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FF00"/>
              </a:solidFill>
            </a:rPr>
            <a:t>TRANSAKSI SIMAK BMN</a:t>
          </a:r>
          <a:endParaRPr lang="en-US" sz="18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Perolehan</a:t>
          </a:r>
          <a:r>
            <a:rPr lang="en-US" sz="1400" b="1" kern="1200" dirty="0" smtClean="0">
              <a:solidFill>
                <a:srgbClr val="FFFF00"/>
              </a:solidFill>
            </a:rPr>
            <a:t> – </a:t>
          </a:r>
          <a:r>
            <a:rPr lang="en-US" sz="1400" b="1" kern="1200" dirty="0" err="1" smtClean="0">
              <a:solidFill>
                <a:srgbClr val="FFFF00"/>
              </a:solidFill>
            </a:rPr>
            <a:t>Pembelian</a:t>
          </a:r>
          <a:r>
            <a:rPr lang="en-US" sz="1400" b="1" kern="1200" dirty="0" smtClean="0">
              <a:solidFill>
                <a:srgbClr val="FFFF00"/>
              </a:solidFill>
            </a:rPr>
            <a:t>, </a:t>
          </a:r>
          <a:r>
            <a:rPr lang="en-US" sz="1400" b="1" kern="1200" dirty="0" err="1" smtClean="0">
              <a:solidFill>
                <a:srgbClr val="FFFF00"/>
              </a:solidFill>
            </a:rPr>
            <a:t>Hibah</a:t>
          </a:r>
          <a:r>
            <a:rPr lang="en-US" sz="1400" b="1" kern="1200" dirty="0" smtClean="0">
              <a:solidFill>
                <a:srgbClr val="FFFF00"/>
              </a:solidFill>
            </a:rPr>
            <a:t>, Transfer </a:t>
          </a:r>
          <a:r>
            <a:rPr lang="en-US" sz="1400" b="1" kern="1200" dirty="0" err="1" smtClean="0">
              <a:solidFill>
                <a:srgbClr val="FFFF00"/>
              </a:solidFill>
            </a:rPr>
            <a:t>Masuk</a:t>
          </a:r>
          <a:r>
            <a:rPr lang="en-US" sz="1400" b="1" kern="1200" dirty="0" smtClean="0">
              <a:solidFill>
                <a:srgbClr val="FFFF00"/>
              </a:solidFill>
            </a:rPr>
            <a:t>, </a:t>
          </a:r>
          <a:r>
            <a:rPr lang="en-US" sz="1400" b="1" kern="1200" dirty="0" err="1" smtClean="0">
              <a:solidFill>
                <a:srgbClr val="FFFF00"/>
              </a:solidFill>
            </a:rPr>
            <a:t>Reklasifikasi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Masuk</a:t>
          </a:r>
          <a:endParaRPr lang="en-US" sz="14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Perubahan</a:t>
          </a:r>
          <a:r>
            <a:rPr lang="en-US" sz="1400" b="1" kern="1200" dirty="0" smtClean="0">
              <a:solidFill>
                <a:srgbClr val="FFFF00"/>
              </a:solidFill>
            </a:rPr>
            <a:t>– </a:t>
          </a:r>
          <a:r>
            <a:rPr lang="en-US" sz="1400" b="1" kern="1200" dirty="0" err="1" smtClean="0">
              <a:solidFill>
                <a:srgbClr val="FFFF00"/>
              </a:solidFill>
            </a:rPr>
            <a:t>Pengembangan</a:t>
          </a:r>
          <a:r>
            <a:rPr lang="en-US" sz="1400" b="1" kern="1200" dirty="0" smtClean="0">
              <a:solidFill>
                <a:srgbClr val="FFFF00"/>
              </a:solidFill>
            </a:rPr>
            <a:t>, </a:t>
          </a:r>
          <a:r>
            <a:rPr lang="en-US" sz="1400" b="1" kern="1200" dirty="0" err="1" smtClean="0">
              <a:solidFill>
                <a:srgbClr val="FFFF00"/>
              </a:solidFill>
            </a:rPr>
            <a:t>Koreksi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endParaRPr lang="en-US" sz="14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Penghapusan</a:t>
          </a:r>
          <a:r>
            <a:rPr lang="en-US" sz="1400" b="1" kern="1200" dirty="0" smtClean="0">
              <a:solidFill>
                <a:srgbClr val="FFFF00"/>
              </a:solidFill>
            </a:rPr>
            <a:t>– </a:t>
          </a:r>
          <a:r>
            <a:rPr lang="en-US" sz="1400" b="1" kern="1200" dirty="0" err="1" smtClean="0">
              <a:solidFill>
                <a:srgbClr val="FFFF00"/>
              </a:solidFill>
            </a:rPr>
            <a:t>Penghapusan</a:t>
          </a:r>
          <a:r>
            <a:rPr lang="en-US" sz="1400" b="1" kern="1200" dirty="0" smtClean="0">
              <a:solidFill>
                <a:srgbClr val="FFFF00"/>
              </a:solidFill>
            </a:rPr>
            <a:t>, Transfer </a:t>
          </a:r>
          <a:r>
            <a:rPr lang="en-US" sz="1400" b="1" kern="1200" dirty="0" err="1" smtClean="0">
              <a:solidFill>
                <a:srgbClr val="FFFF00"/>
              </a:solidFill>
            </a:rPr>
            <a:t>Keluar</a:t>
          </a:r>
          <a:r>
            <a:rPr lang="en-US" sz="1400" b="1" kern="1200" dirty="0" smtClean="0">
              <a:solidFill>
                <a:srgbClr val="FFFF00"/>
              </a:solidFill>
            </a:rPr>
            <a:t>, </a:t>
          </a:r>
          <a:r>
            <a:rPr lang="en-US" sz="1400" b="1" kern="1200" dirty="0" err="1" smtClean="0">
              <a:solidFill>
                <a:srgbClr val="FFFF00"/>
              </a:solidFill>
            </a:rPr>
            <a:t>Reklasifikasi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Keluar</a:t>
          </a:r>
          <a:endParaRPr lang="en-US" sz="1400" b="1" kern="1200" dirty="0">
            <a:solidFill>
              <a:srgbClr val="FFFF00"/>
            </a:solidFill>
          </a:endParaRPr>
        </a:p>
      </dsp:txBody>
      <dsp:txXfrm>
        <a:off x="39768" y="39768"/>
        <a:ext cx="5530000" cy="1278252"/>
      </dsp:txXfrm>
    </dsp:sp>
    <dsp:sp modelId="{BCE9F926-9782-4492-BFBA-A27B026926BF}">
      <dsp:nvSpPr>
        <dsp:cNvPr id="0" name=""/>
        <dsp:cNvSpPr/>
      </dsp:nvSpPr>
      <dsp:spPr>
        <a:xfrm>
          <a:off x="617219" y="1584086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FF00"/>
              </a:solidFill>
            </a:rPr>
            <a:t>PENGIRIMAN DATA</a:t>
          </a:r>
          <a:endParaRPr lang="en-US" sz="18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Pengiriman</a:t>
          </a:r>
          <a:r>
            <a:rPr lang="en-US" sz="1400" b="1" kern="1200" dirty="0" smtClean="0">
              <a:solidFill>
                <a:srgbClr val="FFFF00"/>
              </a:solidFill>
            </a:rPr>
            <a:t> ADK </a:t>
          </a:r>
          <a:r>
            <a:rPr lang="en-US" sz="1400" b="1" kern="1200" dirty="0" err="1" smtClean="0">
              <a:solidFill>
                <a:srgbClr val="FFFF00"/>
              </a:solidFill>
            </a:rPr>
            <a:t>dari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Persediaan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ke</a:t>
          </a:r>
          <a:r>
            <a:rPr lang="en-US" sz="1400" b="1" kern="1200" dirty="0" smtClean="0">
              <a:solidFill>
                <a:srgbClr val="FFFF00"/>
              </a:solidFill>
            </a:rPr>
            <a:t> SIMAK BMN </a:t>
          </a:r>
          <a:endParaRPr lang="en-US" sz="1400" b="1" kern="1200" dirty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Pengiriman</a:t>
          </a:r>
          <a:r>
            <a:rPr lang="en-US" sz="1400" b="1" kern="1200" dirty="0" smtClean="0">
              <a:solidFill>
                <a:srgbClr val="FFFF00"/>
              </a:solidFill>
            </a:rPr>
            <a:t> ADK </a:t>
          </a:r>
          <a:r>
            <a:rPr lang="en-US" sz="1400" b="1" kern="1200" dirty="0" err="1" smtClean="0">
              <a:solidFill>
                <a:srgbClr val="FFFF00"/>
              </a:solidFill>
            </a:rPr>
            <a:t>dari</a:t>
          </a:r>
          <a:r>
            <a:rPr lang="en-US" sz="1400" b="1" kern="1200" dirty="0" smtClean="0">
              <a:solidFill>
                <a:srgbClr val="FFFF00"/>
              </a:solidFill>
            </a:rPr>
            <a:t> SIMAK BMN </a:t>
          </a:r>
          <a:r>
            <a:rPr lang="en-US" sz="1400" b="1" kern="1200" dirty="0" err="1" smtClean="0">
              <a:solidFill>
                <a:srgbClr val="FFFF00"/>
              </a:solidFill>
            </a:rPr>
            <a:t>ke</a:t>
          </a:r>
          <a:r>
            <a:rPr lang="en-US" sz="1400" b="1" kern="1200" dirty="0" smtClean="0">
              <a:solidFill>
                <a:srgbClr val="FFFF00"/>
              </a:solidFill>
            </a:rPr>
            <a:t> SAIBA</a:t>
          </a:r>
          <a:endParaRPr lang="en-US" sz="1400" b="1" kern="1200" dirty="0">
            <a:solidFill>
              <a:srgbClr val="FFFF00"/>
            </a:solidFill>
          </a:endParaRPr>
        </a:p>
      </dsp:txBody>
      <dsp:txXfrm>
        <a:off x="656987" y="1623854"/>
        <a:ext cx="5415841" cy="1278252"/>
      </dsp:txXfrm>
    </dsp:sp>
    <dsp:sp modelId="{BFA93DDF-56D6-42D6-9C2B-ED015A859AB2}">
      <dsp:nvSpPr>
        <dsp:cNvPr id="0" name=""/>
        <dsp:cNvSpPr/>
      </dsp:nvSpPr>
      <dsp:spPr>
        <a:xfrm>
          <a:off x="1234439" y="3168173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FF00"/>
              </a:solidFill>
            </a:rPr>
            <a:t>REKONSILIASI </a:t>
          </a:r>
          <a:r>
            <a:rPr lang="en-US" sz="1800" b="1" kern="1200" dirty="0" smtClean="0">
              <a:solidFill>
                <a:srgbClr val="FFFF00"/>
              </a:solidFill>
            </a:rPr>
            <a:t>PERSEDIAAN-SIMAK-SAIBA</a:t>
          </a:r>
          <a:endParaRPr lang="en-US" sz="1800" b="1" kern="1200" dirty="0" smtClean="0">
            <a:solidFill>
              <a:srgbClr val="FFFF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Rekonsiliasi</a:t>
          </a:r>
          <a:r>
            <a:rPr lang="en-US" sz="1400" b="1" kern="1200" dirty="0" smtClean="0">
              <a:solidFill>
                <a:srgbClr val="FFFF00"/>
              </a:solidFill>
            </a:rPr>
            <a:t> Data </a:t>
          </a:r>
          <a:r>
            <a:rPr lang="en-US" sz="1400" b="1" kern="1200" dirty="0" err="1" smtClean="0">
              <a:solidFill>
                <a:srgbClr val="FFFF00"/>
              </a:solidFill>
            </a:rPr>
            <a:t>Aplikasi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Persediaan</a:t>
          </a:r>
          <a:r>
            <a:rPr lang="en-US" sz="1400" b="1" kern="1200" dirty="0" smtClean="0">
              <a:solidFill>
                <a:srgbClr val="FFFF00"/>
              </a:solidFill>
            </a:rPr>
            <a:t> </a:t>
          </a:r>
          <a:r>
            <a:rPr lang="en-US" sz="1400" b="1" kern="1200" dirty="0" err="1" smtClean="0">
              <a:solidFill>
                <a:srgbClr val="FFFF00"/>
              </a:solidFill>
            </a:rPr>
            <a:t>dan</a:t>
          </a:r>
          <a:r>
            <a:rPr lang="en-US" sz="1400" b="1" kern="1200" dirty="0" smtClean="0">
              <a:solidFill>
                <a:srgbClr val="FFFF00"/>
              </a:solidFill>
            </a:rPr>
            <a:t> SIMAK BMN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>
              <a:solidFill>
                <a:srgbClr val="FFFF00"/>
              </a:solidFill>
            </a:rPr>
            <a:t>Rekonsiliasi</a:t>
          </a:r>
          <a:r>
            <a:rPr lang="en-US" sz="1400" b="1" kern="1200" dirty="0" smtClean="0">
              <a:solidFill>
                <a:srgbClr val="FFFF00"/>
              </a:solidFill>
            </a:rPr>
            <a:t> Data </a:t>
          </a:r>
          <a:r>
            <a:rPr lang="en-US" sz="1400" b="1" kern="1200" dirty="0" err="1" smtClean="0">
              <a:solidFill>
                <a:srgbClr val="FFFF00"/>
              </a:solidFill>
            </a:rPr>
            <a:t>Aplikasi</a:t>
          </a:r>
          <a:r>
            <a:rPr lang="en-US" sz="1400" b="1" kern="1200" dirty="0" smtClean="0">
              <a:solidFill>
                <a:srgbClr val="FFFF00"/>
              </a:solidFill>
            </a:rPr>
            <a:t> SIMAK BMN </a:t>
          </a:r>
          <a:r>
            <a:rPr lang="en-US" sz="1400" b="1" kern="1200" dirty="0" err="1" smtClean="0">
              <a:solidFill>
                <a:srgbClr val="FFFF00"/>
              </a:solidFill>
            </a:rPr>
            <a:t>dan</a:t>
          </a:r>
          <a:r>
            <a:rPr lang="en-US" sz="1400" b="1" kern="1200" dirty="0" smtClean="0">
              <a:solidFill>
                <a:srgbClr val="FFFF00"/>
              </a:solidFill>
            </a:rPr>
            <a:t> SAIBA</a:t>
          </a:r>
          <a:endParaRPr lang="en-US" sz="1400" b="1" kern="1200" dirty="0" smtClean="0">
            <a:solidFill>
              <a:srgbClr val="FFFF00"/>
            </a:solidFill>
          </a:endParaRPr>
        </a:p>
      </dsp:txBody>
      <dsp:txXfrm>
        <a:off x="1274207" y="3207941"/>
        <a:ext cx="5415841" cy="1278252"/>
      </dsp:txXfrm>
    </dsp:sp>
    <dsp:sp modelId="{7D3F68BD-AF33-4FC6-ABE1-273B22FE7A4C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>
            <a:solidFill>
              <a:srgbClr val="FFFF00"/>
            </a:solidFill>
          </a:endParaRPr>
        </a:p>
      </dsp:txBody>
      <dsp:txXfrm>
        <a:off x="6311173" y="1029656"/>
        <a:ext cx="485410" cy="664128"/>
      </dsp:txXfrm>
    </dsp:sp>
    <dsp:sp modelId="{364C893F-1B7F-402C-9F54-57D62D31F94F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>
            <a:solidFill>
              <a:srgbClr val="FFFF00"/>
            </a:solidFill>
          </a:endParaRPr>
        </a:p>
      </dsp:txBody>
      <dsp:txXfrm>
        <a:off x="6928393" y="2604691"/>
        <a:ext cx="485410" cy="664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E8F78-C072-422A-B962-A988EFF4EA84}" type="datetimeFigureOut">
              <a:rPr lang="id-ID" smtClean="0"/>
              <a:t>11/02/2016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26650-C2A2-427F-A02A-820414BE05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8973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0800000">
            <a:off x="1731963" y="2155825"/>
            <a:ext cx="7500937" cy="121443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C:\Users\sahilmi\Pictures\line 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23982" r="4286" b="74432"/>
          <a:stretch>
            <a:fillRect/>
          </a:stretch>
        </p:blipFill>
        <p:spPr bwMode="auto">
          <a:xfrm>
            <a:off x="1871663" y="6218238"/>
            <a:ext cx="5400675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2339975" y="6332538"/>
            <a:ext cx="4608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en-US" sz="1100" dirty="0" smtClean="0">
                <a:latin typeface="Arial" charset="0"/>
                <a:cs typeface="+mn-cs"/>
              </a:rPr>
              <a:t>Direktorat Jenderal Bea dan Cukai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en-US" sz="1100" dirty="0" smtClean="0">
                <a:latin typeface="Arial" charset="0"/>
                <a:cs typeface="+mn-cs"/>
              </a:rPr>
              <a:t>Kementerian Keuangan RI</a:t>
            </a:r>
            <a:endParaRPr lang="en-AU" altLang="en-US" sz="1100" dirty="0" smtClean="0">
              <a:latin typeface="Arial" charset="0"/>
              <a:cs typeface="+mn-cs"/>
            </a:endParaRPr>
          </a:p>
        </p:txBody>
      </p:sp>
      <p:pic>
        <p:nvPicPr>
          <p:cNvPr id="7" name="Picture 4" descr="C:\Users\sahilmi\Pictures\line sha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2" t="4286" r="23454" b="28152"/>
          <a:stretch>
            <a:fillRect/>
          </a:stretch>
        </p:blipFill>
        <p:spPr bwMode="auto">
          <a:xfrm>
            <a:off x="2867025" y="0"/>
            <a:ext cx="142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711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87675" cy="7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2155825"/>
            <a:ext cx="7302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25"/>
            <a:ext cx="16414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640133" y="2120424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576638" y="5853113"/>
            <a:ext cx="21336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6D613A-C988-432E-9C86-6194481BAB81}" type="datetimeFigureOut">
              <a:rPr lang="id-ID" smtClean="0"/>
              <a:t>11/02/2016</a:t>
            </a:fld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14313" y="6378575"/>
            <a:ext cx="2133600" cy="365125"/>
          </a:xfr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30E7AE-D420-49F3-97E6-EC4DAB57B6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8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22350" y="-100013"/>
            <a:ext cx="82296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0B317692-A657-41BD-9DDA-7FB6A30C7A24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6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22350" y="-100013"/>
            <a:ext cx="82296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9092F99D-F4EF-423A-86BF-90889E564642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Adobe Song Std L" pitchFamily="18" charset="-128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4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19A61BB-348A-47CA-8A9D-B4F4A395BD59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22350" y="-100013"/>
            <a:ext cx="8229600" cy="1143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/>
              <a:t>Click to edit Master title style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E32A79E-8524-4A14-A731-DCBAC1A4B3A9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827584" y="314096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696A6328-6FF8-4180-9235-FEE7E625AE8B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456CA03E-8CA9-4C61-AF28-E781D93F3D87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1104F347-CD09-40B1-B982-1A05807D7409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14C0BDCC-809D-48DD-BDD4-F00D19388DFA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22920" y="-99392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653E7D2-F464-49D7-9173-EAB8B788245A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08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376988"/>
            <a:ext cx="914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5400000">
            <a:off x="642937" y="500063"/>
            <a:ext cx="7143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15888"/>
            <a:ext cx="87153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214313" y="6381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B5EEDFF6-B412-4223-B9C6-7297EE1530A7}" type="slidenum">
              <a:rPr lang="en-US" smtClean="0"/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572250" y="6400800"/>
            <a:ext cx="2249488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 Jenderal Bea dan Cukai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Keuangan RI</a:t>
            </a:r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00788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920037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67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36D613A-C988-432E-9C86-6194481BAB81}" type="datetimeFigureOut">
              <a:rPr lang="id-ID" smtClean="0"/>
              <a:t>11/02/2016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330E7AE-D420-49F3-97E6-EC4DAB57B6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526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113" y="2070847"/>
            <a:ext cx="7888533" cy="1918176"/>
          </a:xfrm>
        </p:spPr>
        <p:txBody>
          <a:bodyPr/>
          <a:lstStyle/>
          <a:p>
            <a:r>
              <a:rPr lang="id-ID" b="1" dirty="0" smtClean="0"/>
              <a:t>Penatausahaan BMN</a:t>
            </a:r>
            <a:br>
              <a:rPr lang="id-ID" b="1" dirty="0" smtClean="0"/>
            </a:br>
            <a:r>
              <a:rPr lang="id-ID" b="1" dirty="0" smtClean="0"/>
              <a:t>dalam Aplikasi SIMAK BMN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FBF40F-BA7F-411D-A74A-41932F01737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6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err="1" smtClean="0">
                <a:solidFill>
                  <a:schemeClr val="tx2"/>
                </a:solidFill>
              </a:rPr>
              <a:t>Dokumen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</a:rPr>
              <a:t>Sumber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</a:rPr>
              <a:t>Pembukuan</a:t>
            </a:r>
            <a:r>
              <a:rPr lang="en-US" sz="3200" b="1" dirty="0" smtClean="0">
                <a:solidFill>
                  <a:schemeClr val="tx2"/>
                </a:solidFill>
              </a:rPr>
              <a:t> BMN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Saldo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Catatan</a:t>
            </a:r>
            <a:r>
              <a:rPr lang="en-US" sz="2000" dirty="0" smtClean="0"/>
              <a:t>, </a:t>
            </a:r>
            <a:r>
              <a:rPr lang="en-US" sz="2000" dirty="0" err="1" smtClean="0"/>
              <a:t>buku</a:t>
            </a:r>
            <a:r>
              <a:rPr lang="en-US" sz="2000" dirty="0" smtClean="0"/>
              <a:t>, DBKP, </a:t>
            </a:r>
            <a:r>
              <a:rPr lang="en-US" sz="2000" dirty="0" err="1" smtClean="0"/>
              <a:t>dan</a:t>
            </a:r>
            <a:r>
              <a:rPr lang="en-US" sz="2000" dirty="0" smtClean="0"/>
              <a:t> LBKP BMN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inventarisasi</a:t>
            </a:r>
            <a:endParaRPr lang="en-US" sz="2000" dirty="0" smtClean="0"/>
          </a:p>
          <a:p>
            <a:pPr eaLnBrk="1" hangingPunct="1"/>
            <a:r>
              <a:rPr lang="en-US" sz="2400" dirty="0" err="1" smtClean="0"/>
              <a:t>Mutasi</a:t>
            </a:r>
            <a:r>
              <a:rPr lang="en-US" sz="2400" dirty="0" smtClean="0"/>
              <a:t> (</a:t>
            </a:r>
            <a:r>
              <a:rPr lang="en-US" sz="2400" dirty="0" err="1" smtClean="0"/>
              <a:t>perolehan</a:t>
            </a:r>
            <a:r>
              <a:rPr lang="en-US" sz="2400" dirty="0" smtClean="0"/>
              <a:t>,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)</a:t>
            </a:r>
          </a:p>
          <a:p>
            <a:pPr marL="857250" lvl="1" indent="-457200" eaLnBrk="1" hangingPunct="1">
              <a:buSzPct val="90000"/>
              <a:buFontTx/>
              <a:buAutoNum type="arabicPeriod"/>
            </a:pPr>
            <a:r>
              <a:rPr lang="en-US" sz="2000" dirty="0" smtClean="0"/>
              <a:t>BAST BMN;</a:t>
            </a:r>
          </a:p>
          <a:p>
            <a:pPr marL="857250" lvl="1" indent="-457200" eaLnBrk="1" hangingPunct="1">
              <a:buSzPct val="90000"/>
              <a:buFontTx/>
              <a:buAutoNum type="arabicPeriod"/>
            </a:pP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kepemilikan</a:t>
            </a:r>
            <a:r>
              <a:rPr lang="en-US" sz="2000" dirty="0" smtClean="0"/>
              <a:t> BMN;</a:t>
            </a:r>
          </a:p>
          <a:p>
            <a:pPr marL="857250" lvl="1" indent="-457200" eaLnBrk="1" hangingPunct="1">
              <a:buSzPct val="90000"/>
              <a:buFontTx/>
              <a:buAutoNum type="arabicPeriod"/>
            </a:pP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pengadaan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/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pemeliharaan</a:t>
            </a:r>
            <a:r>
              <a:rPr lang="en-US" sz="2000" dirty="0" smtClean="0"/>
              <a:t> BMN (SPM/SP2D, </a:t>
            </a:r>
            <a:r>
              <a:rPr lang="en-US" sz="2000" dirty="0" err="1" smtClean="0"/>
              <a:t>faktu</a:t>
            </a:r>
            <a:r>
              <a:rPr lang="id-ID" sz="2000" dirty="0" smtClean="0"/>
              <a:t>r </a:t>
            </a:r>
            <a:r>
              <a:rPr lang="en-US" sz="2000" dirty="0" err="1" smtClean="0"/>
              <a:t>pembelian</a:t>
            </a:r>
            <a:r>
              <a:rPr lang="en-US" sz="2000" dirty="0" smtClean="0"/>
              <a:t>, </a:t>
            </a:r>
            <a:r>
              <a:rPr lang="en-US" sz="2000" dirty="0" err="1" smtClean="0"/>
              <a:t>kuitansi</a:t>
            </a:r>
            <a:r>
              <a:rPr lang="en-US" sz="2000" dirty="0" smtClean="0"/>
              <a:t>, </a:t>
            </a:r>
            <a:r>
              <a:rPr lang="en-US" sz="2000" dirty="0" err="1" smtClean="0"/>
              <a:t>surat</a:t>
            </a:r>
            <a:r>
              <a:rPr lang="id-ID" sz="2000" dirty="0" smtClean="0"/>
              <a:t> </a:t>
            </a:r>
            <a:r>
              <a:rPr lang="en-US" sz="2000" dirty="0" err="1" smtClean="0"/>
              <a:t>ket</a:t>
            </a:r>
            <a:r>
              <a:rPr lang="id-ID" sz="2000" dirty="0" smtClean="0"/>
              <a:t>erangan </a:t>
            </a:r>
            <a:r>
              <a:rPr lang="en-US" sz="2000" dirty="0" err="1" smtClean="0"/>
              <a:t>penyelesaian</a:t>
            </a:r>
            <a:r>
              <a:rPr lang="en-US" sz="2000" dirty="0" smtClean="0"/>
              <a:t> </a:t>
            </a:r>
            <a:r>
              <a:rPr lang="en-US" sz="2000" dirty="0" err="1" smtClean="0"/>
              <a:t>pembangunan</a:t>
            </a:r>
            <a:r>
              <a:rPr lang="en-US" sz="2000" dirty="0" smtClean="0"/>
              <a:t>, SPK/</a:t>
            </a:r>
            <a:r>
              <a:rPr lang="en-US" sz="2000" dirty="0" err="1" smtClean="0"/>
              <a:t>Kontrak</a:t>
            </a:r>
            <a:r>
              <a:rPr lang="en-US" sz="2000" dirty="0" smtClean="0"/>
              <a:t>)</a:t>
            </a:r>
          </a:p>
          <a:p>
            <a:pPr marL="857250" lvl="1" indent="-457200" eaLnBrk="1" hangingPunct="1">
              <a:buSzPct val="90000"/>
              <a:buFontTx/>
              <a:buAutoNum type="arabicPeriod"/>
            </a:pP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pengelolaan</a:t>
            </a:r>
            <a:r>
              <a:rPr lang="en-US" sz="2000" dirty="0" smtClean="0"/>
              <a:t> BMN</a:t>
            </a:r>
          </a:p>
          <a:p>
            <a:pPr marL="857250" lvl="1" indent="-457200" eaLnBrk="1" hangingPunct="1">
              <a:buSzPct val="90000"/>
              <a:buFontTx/>
              <a:buAutoNum type="arabicPeriod"/>
            </a:pPr>
            <a:r>
              <a:rPr lang="en-US" sz="2000" dirty="0" err="1" smtClean="0"/>
              <a:t>Dokumen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sah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510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5301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JENIS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TRANSAKSI  PEMBUKUAN BMN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786436" name="Rectangle 4"/>
          <p:cNvSpPr>
            <a:spLocks noGrp="1" noChangeArrowheads="1"/>
          </p:cNvSpPr>
          <p:nvPr>
            <p:ph idx="1"/>
          </p:nvPr>
        </p:nvSpPr>
        <p:spPr>
          <a:xfrm>
            <a:off x="981075" y="1447800"/>
            <a:ext cx="7889875" cy="2425700"/>
          </a:xfrm>
          <a:solidFill>
            <a:srgbClr val="FFFFCC">
              <a:alpha val="50195"/>
            </a:srgbClr>
          </a:solidFill>
        </p:spPr>
        <p:txBody>
          <a:bodyPr/>
          <a:lstStyle/>
          <a:p>
            <a:pPr marL="609600" indent="-609600" eaLnBrk="1" hangingPunct="1"/>
            <a:r>
              <a:rPr lang="id-ID" b="1" dirty="0" smtClean="0">
                <a:sym typeface="Wingdings" pitchFamily="2" charset="2"/>
              </a:rPr>
              <a:t>Saldo Awal</a:t>
            </a:r>
          </a:p>
          <a:p>
            <a:pPr marL="609600" indent="-609600" eaLnBrk="1" hangingPunct="1"/>
            <a:r>
              <a:rPr lang="id-ID" b="1" dirty="0" smtClean="0">
                <a:sym typeface="Wingdings" pitchFamily="2" charset="2"/>
              </a:rPr>
              <a:t>Perolehan BMN</a:t>
            </a:r>
          </a:p>
          <a:p>
            <a:pPr marL="609600" indent="-609600" eaLnBrk="1" hangingPunct="1"/>
            <a:r>
              <a:rPr lang="id-ID" b="1" dirty="0" smtClean="0">
                <a:sym typeface="Wingdings" pitchFamily="2" charset="2"/>
              </a:rPr>
              <a:t>Perubahan BMN</a:t>
            </a:r>
          </a:p>
          <a:p>
            <a:pPr marL="609600" indent="-609600" eaLnBrk="1" hangingPunct="1"/>
            <a:r>
              <a:rPr lang="id-ID" b="1" dirty="0" smtClean="0">
                <a:sym typeface="Wingdings" pitchFamily="2" charset="2"/>
              </a:rPr>
              <a:t>Penghapusan BMN</a:t>
            </a:r>
          </a:p>
        </p:txBody>
      </p:sp>
      <p:sp>
        <p:nvSpPr>
          <p:cNvPr id="786437" name="Rectangle 5"/>
          <p:cNvSpPr>
            <a:spLocks noChangeArrowheads="1"/>
          </p:cNvSpPr>
          <p:nvPr/>
        </p:nvSpPr>
        <p:spPr bwMode="auto">
          <a:xfrm>
            <a:off x="779462" y="4326151"/>
            <a:ext cx="8293100" cy="9144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Clr>
                <a:srgbClr val="666699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PERSAMAAN UMUM SALDO AKHIR :</a:t>
            </a:r>
          </a:p>
          <a:p>
            <a:pPr marL="609600" indent="-609600" algn="ctr">
              <a:spcBef>
                <a:spcPct val="20000"/>
              </a:spcBef>
              <a:buClr>
                <a:srgbClr val="666699"/>
              </a:buClr>
              <a:buSzPct val="75000"/>
              <a:buFont typeface="Wingdings" pitchFamily="2" charset="2"/>
              <a:buNone/>
            </a:pPr>
            <a:r>
              <a:rPr lang="en-US" sz="2400" b="1" dirty="0" err="1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Saldo</a:t>
            </a:r>
            <a:r>
              <a:rPr lang="en-US" sz="2400" b="1" dirty="0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Awal</a:t>
            </a:r>
            <a:r>
              <a:rPr lang="en-US" sz="2400" b="1" dirty="0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 + </a:t>
            </a:r>
            <a:r>
              <a:rPr lang="en-US" sz="2400" b="1" dirty="0" err="1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Perolehan</a:t>
            </a:r>
            <a:r>
              <a:rPr lang="en-US" sz="2400" b="1" dirty="0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sz="2400" b="1" u="sng" dirty="0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+</a:t>
            </a:r>
            <a:r>
              <a:rPr lang="en-US" sz="2400" b="1" dirty="0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Perubahan</a:t>
            </a:r>
            <a:r>
              <a:rPr lang="en-US" sz="2400" b="1" dirty="0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 - </a:t>
            </a:r>
            <a:r>
              <a:rPr lang="en-US" sz="2400" b="1" dirty="0" err="1">
                <a:solidFill>
                  <a:srgbClr val="003366"/>
                </a:solidFill>
                <a:latin typeface="Arial" charset="0"/>
                <a:sym typeface="Wingdings" pitchFamily="2" charset="2"/>
              </a:rPr>
              <a:t>Penghapusan</a:t>
            </a:r>
            <a:endParaRPr lang="id-ID" sz="2400" b="1" dirty="0">
              <a:solidFill>
                <a:srgbClr val="003366"/>
              </a:solidFill>
              <a:latin typeface="Arial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86805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6" grpId="0" build="p" autoUpdateAnimBg="0"/>
      <p:bldP spid="78643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Alur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Perolehan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BMN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2920" y="2377440"/>
            <a:ext cx="18900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Operator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2919" y="1200362"/>
            <a:ext cx="18900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Dokumen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Sumber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2919" y="3474720"/>
            <a:ext cx="18900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SIMAK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2919" y="4651798"/>
            <a:ext cx="18900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Laporan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471578" y="1982712"/>
            <a:ext cx="945049" cy="2626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445451" y="3127889"/>
            <a:ext cx="945049" cy="2626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45452" y="4284619"/>
            <a:ext cx="945049" cy="2626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135086" y="1383952"/>
            <a:ext cx="1476103" cy="326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37720" y="1200362"/>
            <a:ext cx="2455817" cy="183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BAST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KONTRAK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SPM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SP2D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Surat </a:t>
            </a:r>
            <a:r>
              <a:rPr lang="en-US" b="1" dirty="0" err="1" smtClean="0">
                <a:solidFill>
                  <a:srgbClr val="FFFF00"/>
                </a:solidFill>
              </a:rPr>
              <a:t>Keterangan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ADK Transfer </a:t>
            </a:r>
            <a:r>
              <a:rPr lang="en-US" b="1" dirty="0" err="1" smtClean="0">
                <a:solidFill>
                  <a:srgbClr val="FFFF00"/>
                </a:solidFill>
              </a:rPr>
              <a:t>Masuk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135085" y="3638005"/>
            <a:ext cx="1476103" cy="326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37719" y="3429000"/>
            <a:ext cx="2713058" cy="187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PEMBELIAN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PEROLEHAN KDP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PENGEMBANGAN KDP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PENGEMBANGAN ASSET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TRANSFER MASUK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HIBAH MASUK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REKLASIFIKASI MASUK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22919" y="5494350"/>
            <a:ext cx="6884125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APLIKASI YANG DIGUNAKAN ADALAH SIMAK BMNKPB13 VERSI 15.1.4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Alur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Penghapusan</a:t>
            </a:r>
            <a:r>
              <a:rPr lang="en-US" b="1" dirty="0" smtClean="0">
                <a:solidFill>
                  <a:schemeClr val="tx2"/>
                </a:solidFill>
              </a:rPr>
              <a:t> BMN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2920" y="2377440"/>
            <a:ext cx="18900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Operator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2919" y="1200362"/>
            <a:ext cx="18900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Dokumen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Sumber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2919" y="3474720"/>
            <a:ext cx="18900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SIMAK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2919" y="4651798"/>
            <a:ext cx="18900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Laporan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471578" y="1982712"/>
            <a:ext cx="945049" cy="2626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445451" y="3127889"/>
            <a:ext cx="945049" cy="2626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445452" y="4284619"/>
            <a:ext cx="945049" cy="2626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135086" y="1383952"/>
            <a:ext cx="1476103" cy="326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137720" y="1200362"/>
            <a:ext cx="2455817" cy="1222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BAST</a:t>
            </a:r>
          </a:p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Naskah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Hibah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KEP </a:t>
            </a:r>
            <a:r>
              <a:rPr lang="en-US" b="1" dirty="0" err="1" smtClean="0">
                <a:solidFill>
                  <a:srgbClr val="FFFF00"/>
                </a:solidFill>
              </a:rPr>
              <a:t>Penghapusan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ADK Transfer </a:t>
            </a:r>
            <a:r>
              <a:rPr lang="en-US" b="1" dirty="0" err="1" smtClean="0">
                <a:solidFill>
                  <a:srgbClr val="FFFF00"/>
                </a:solidFill>
              </a:rPr>
              <a:t>Keluar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135085" y="3638005"/>
            <a:ext cx="1476103" cy="32657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37719" y="3428999"/>
            <a:ext cx="2713058" cy="1756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PENGHAPUSAN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TRANSFER </a:t>
            </a:r>
            <a:r>
              <a:rPr lang="en-US" b="1" dirty="0" smtClean="0">
                <a:solidFill>
                  <a:srgbClr val="FFFF00"/>
                </a:solidFill>
              </a:rPr>
              <a:t>KELUAR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HIBAH KELUAR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REKLASIFIKASI KELUAR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22919" y="5494350"/>
            <a:ext cx="6884125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APLIKASI YANG DIGUNAKAN ADALAH SIMAK BMNKPB13 VERSI 15.1.4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920" y="0"/>
            <a:ext cx="8003514" cy="100442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LANGKAH PENYUSUNAN LAPORAN BMN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012197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50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LANGKAH PENYUSUNAN LAPORAN BMN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980565"/>
              </p:ext>
            </p:extLst>
          </p:nvPr>
        </p:nvGraphicFramePr>
        <p:xfrm>
          <a:off x="457200" y="126841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47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P</a:t>
            </a:r>
            <a:r>
              <a:rPr lang="id-ID" b="1" dirty="0" smtClean="0">
                <a:solidFill>
                  <a:schemeClr val="tx2"/>
                </a:solidFill>
              </a:rPr>
              <a:t>enatausahaan</a:t>
            </a:r>
            <a:r>
              <a:rPr lang="en-US" b="1" dirty="0" smtClean="0">
                <a:solidFill>
                  <a:schemeClr val="tx2"/>
                </a:solidFill>
              </a:rPr>
              <a:t> Tk. </a:t>
            </a:r>
            <a:r>
              <a:rPr lang="id-ID" b="1" dirty="0" smtClean="0">
                <a:solidFill>
                  <a:schemeClr val="tx2"/>
                </a:solidFill>
              </a:rPr>
              <a:t>Wilayah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6482" y="1043608"/>
            <a:ext cx="8229600" cy="4819310"/>
          </a:xfrm>
        </p:spPr>
        <p:txBody>
          <a:bodyPr/>
          <a:lstStyle/>
          <a:p>
            <a:pPr algn="just" eaLnBrk="1" hangingPunct="1"/>
            <a:r>
              <a:rPr lang="id-ID" sz="2400" dirty="0" smtClean="0"/>
              <a:t>Aplikasi yang digunakan adalah Aplikasi SIMAK BMN UPPBW</a:t>
            </a:r>
            <a:r>
              <a:rPr lang="en-US" sz="2400" dirty="0" smtClean="0"/>
              <a:t> </a:t>
            </a:r>
            <a:r>
              <a:rPr lang="en-US" sz="2400" dirty="0" err="1" smtClean="0"/>
              <a:t>versi</a:t>
            </a:r>
            <a:r>
              <a:rPr lang="en-US" sz="2400" dirty="0" smtClean="0"/>
              <a:t> 15.1.1</a:t>
            </a:r>
            <a:r>
              <a:rPr lang="id-ID" sz="2400" dirty="0" smtClean="0"/>
              <a:t>;</a:t>
            </a:r>
          </a:p>
          <a:p>
            <a:pPr algn="just" eaLnBrk="1" hangingPunct="1"/>
            <a:r>
              <a:rPr lang="id-ID" sz="2400" dirty="0" smtClean="0"/>
              <a:t>Dalam aplikasi Tingkat Wilayah tidak dapat melakukan input data seperti pada Aplikasi Tingkat Kuasa Pengguna Barang</a:t>
            </a:r>
            <a:r>
              <a:rPr lang="id-ID" sz="2400" dirty="0" smtClean="0"/>
              <a:t>;</a:t>
            </a:r>
            <a:endParaRPr lang="id-ID" sz="2400" dirty="0" smtClean="0"/>
          </a:p>
          <a:p>
            <a:pPr algn="just" eaLnBrk="1" hangingPunct="1"/>
            <a:r>
              <a:rPr lang="id-ID" sz="2400" dirty="0" smtClean="0"/>
              <a:t>Melakukan kompilasi atas data SIMAK BMN pada satuan kerja dibawahnya</a:t>
            </a:r>
            <a:r>
              <a:rPr lang="id-ID" sz="2400" dirty="0" smtClean="0"/>
              <a:t>;</a:t>
            </a:r>
            <a:endParaRPr lang="en-US" sz="2400" dirty="0"/>
          </a:p>
          <a:p>
            <a:pPr marL="0" indent="0" algn="just" eaLnBrk="1" hangingPunct="1">
              <a:buNone/>
            </a:pPr>
            <a:endParaRPr lang="id-ID" sz="2400" dirty="0" smtClean="0"/>
          </a:p>
          <a:p>
            <a:pPr marL="0" indent="0" algn="just" eaLnBrk="1" hangingPunct="1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6421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P</a:t>
            </a:r>
            <a:r>
              <a:rPr lang="id-ID" b="1" dirty="0" smtClean="0">
                <a:solidFill>
                  <a:schemeClr val="tx2"/>
                </a:solidFill>
              </a:rPr>
              <a:t>enatausahaan</a:t>
            </a:r>
            <a:r>
              <a:rPr lang="en-US" b="1" dirty="0" smtClean="0">
                <a:solidFill>
                  <a:schemeClr val="tx2"/>
                </a:solidFill>
              </a:rPr>
              <a:t> Tk. </a:t>
            </a:r>
            <a:r>
              <a:rPr lang="id-ID" b="1" dirty="0" smtClean="0">
                <a:solidFill>
                  <a:schemeClr val="tx2"/>
                </a:solidFill>
              </a:rPr>
              <a:t>Eselon I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6482" y="1043608"/>
            <a:ext cx="8229600" cy="4819310"/>
          </a:xfrm>
        </p:spPr>
        <p:txBody>
          <a:bodyPr/>
          <a:lstStyle/>
          <a:p>
            <a:pPr algn="just" eaLnBrk="1" hangingPunct="1"/>
            <a:r>
              <a:rPr lang="id-ID" sz="2400" dirty="0" smtClean="0"/>
              <a:t>Aplikasi yang digunakan adalah Aplikasi SIMAK BMN UPPBE1</a:t>
            </a:r>
            <a:r>
              <a:rPr lang="en-US" sz="2400" dirty="0" smtClean="0"/>
              <a:t> </a:t>
            </a:r>
            <a:r>
              <a:rPr lang="en-US" sz="2400" dirty="0" err="1" smtClean="0"/>
              <a:t>versi</a:t>
            </a:r>
            <a:r>
              <a:rPr lang="en-US" sz="2400" dirty="0" smtClean="0"/>
              <a:t> 15.1.1</a:t>
            </a:r>
            <a:r>
              <a:rPr lang="id-ID" sz="2400" dirty="0" smtClean="0"/>
              <a:t>;</a:t>
            </a:r>
          </a:p>
          <a:p>
            <a:pPr algn="just"/>
            <a:r>
              <a:rPr lang="id-ID" sz="2400" dirty="0"/>
              <a:t>Dalam aplikasi Tingkat </a:t>
            </a:r>
            <a:r>
              <a:rPr lang="id-ID" sz="2400" dirty="0" smtClean="0"/>
              <a:t>Eselon I </a:t>
            </a:r>
            <a:r>
              <a:rPr lang="id-ID" sz="2400" dirty="0"/>
              <a:t>tidak dapat melakukan input data seperti pada Aplikasi Tingkat Kuasa Pengguna Barang</a:t>
            </a:r>
            <a:r>
              <a:rPr lang="id-ID" sz="2400" dirty="0" smtClean="0"/>
              <a:t>;</a:t>
            </a:r>
            <a:endParaRPr lang="id-ID" sz="2400" dirty="0" smtClean="0"/>
          </a:p>
          <a:p>
            <a:pPr algn="just" eaLnBrk="1" hangingPunct="1"/>
            <a:r>
              <a:rPr lang="id-ID" sz="2400" dirty="0" smtClean="0"/>
              <a:t>Melakukan kompilasi atas data SIMAK BMN pada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Wilayah</a:t>
            </a:r>
            <a:r>
              <a:rPr lang="id-ID" sz="2400" dirty="0" smtClean="0"/>
              <a:t>;</a:t>
            </a:r>
            <a:endParaRPr lang="id-ID" sz="2400" dirty="0" smtClean="0"/>
          </a:p>
          <a:p>
            <a:pPr marL="0" indent="0" algn="just" eaLnBrk="1" hangingPunct="1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26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53" name="Text Box 93"/>
          <p:cNvSpPr txBox="1">
            <a:spLocks noChangeArrowheads="1"/>
          </p:cNvSpPr>
          <p:nvPr/>
        </p:nvSpPr>
        <p:spPr bwMode="auto">
          <a:xfrm>
            <a:off x="1490785" y="5054600"/>
            <a:ext cx="7442200" cy="942975"/>
          </a:xfrm>
          <a:prstGeom prst="rect">
            <a:avLst/>
          </a:prstGeom>
          <a:solidFill>
            <a:srgbClr val="FFFFCC">
              <a:alpha val="50195"/>
            </a:srgbClr>
          </a:solidFill>
          <a:ln w="19050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marL="17145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>
                <a:solidFill>
                  <a:prstClr val="black"/>
                </a:solidFill>
              </a:rPr>
              <a:t>: </a:t>
            </a:r>
            <a:r>
              <a:rPr lang="en-US" sz="1400" b="1" dirty="0" err="1">
                <a:solidFill>
                  <a:prstClr val="black"/>
                </a:solidFill>
              </a:rPr>
              <a:t>Alur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err="1">
                <a:solidFill>
                  <a:prstClr val="black"/>
                </a:solidFill>
              </a:rPr>
              <a:t>Laporan</a:t>
            </a:r>
            <a:r>
              <a:rPr lang="en-US" sz="1400" b="1" dirty="0">
                <a:solidFill>
                  <a:prstClr val="black"/>
                </a:solidFill>
              </a:rPr>
              <a:t>/</a:t>
            </a:r>
            <a:r>
              <a:rPr lang="en-US" sz="1400" b="1" dirty="0" err="1">
                <a:solidFill>
                  <a:prstClr val="black"/>
                </a:solidFill>
              </a:rPr>
              <a:t>Daftar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err="1">
                <a:solidFill>
                  <a:prstClr val="black"/>
                </a:solidFill>
              </a:rPr>
              <a:t>Barang</a:t>
            </a:r>
            <a:r>
              <a:rPr lang="en-US" sz="1400" b="1" dirty="0">
                <a:solidFill>
                  <a:prstClr val="black"/>
                </a:solidFill>
              </a:rPr>
              <a:t> (</a:t>
            </a:r>
            <a:r>
              <a:rPr lang="en-US" sz="1400" b="1" dirty="0" err="1">
                <a:solidFill>
                  <a:prstClr val="black"/>
                </a:solidFill>
              </a:rPr>
              <a:t>Semesteran</a:t>
            </a:r>
            <a:r>
              <a:rPr lang="en-US" sz="1400" b="1" dirty="0">
                <a:solidFill>
                  <a:prstClr val="black"/>
                </a:solidFill>
              </a:rPr>
              <a:t>/</a:t>
            </a:r>
            <a:r>
              <a:rPr lang="en-US" sz="1400" b="1" dirty="0" err="1">
                <a:solidFill>
                  <a:prstClr val="black"/>
                </a:solidFill>
              </a:rPr>
              <a:t>Tahunan</a:t>
            </a:r>
            <a:r>
              <a:rPr lang="en-US" sz="1400" b="1" dirty="0">
                <a:solidFill>
                  <a:prstClr val="black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 dirty="0">
                <a:solidFill>
                  <a:prstClr val="black"/>
                </a:solidFill>
              </a:rPr>
              <a:t>: </a:t>
            </a:r>
            <a:r>
              <a:rPr lang="en-US" sz="1400" b="1" dirty="0" err="1">
                <a:solidFill>
                  <a:prstClr val="black"/>
                </a:solidFill>
              </a:rPr>
              <a:t>Alur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err="1">
                <a:solidFill>
                  <a:prstClr val="black"/>
                </a:solidFill>
              </a:rPr>
              <a:t>Tembusan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err="1">
                <a:solidFill>
                  <a:prstClr val="black"/>
                </a:solidFill>
              </a:rPr>
              <a:t>Laporan</a:t>
            </a:r>
            <a:r>
              <a:rPr lang="en-US" sz="1400" b="1" dirty="0">
                <a:solidFill>
                  <a:prstClr val="black"/>
                </a:solidFill>
              </a:rPr>
              <a:t>/</a:t>
            </a:r>
            <a:r>
              <a:rPr lang="en-US" sz="1400" b="1" dirty="0" err="1">
                <a:solidFill>
                  <a:prstClr val="black"/>
                </a:solidFill>
              </a:rPr>
              <a:t>Daftar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err="1">
                <a:solidFill>
                  <a:prstClr val="black"/>
                </a:solidFill>
              </a:rPr>
              <a:t>Barang</a:t>
            </a:r>
            <a:r>
              <a:rPr lang="en-US" sz="1400" b="1" dirty="0">
                <a:solidFill>
                  <a:prstClr val="black"/>
                </a:solidFill>
              </a:rPr>
              <a:t> (</a:t>
            </a:r>
            <a:r>
              <a:rPr lang="en-US" sz="1400" b="1" dirty="0" err="1">
                <a:solidFill>
                  <a:prstClr val="black"/>
                </a:solidFill>
              </a:rPr>
              <a:t>Semesteran</a:t>
            </a:r>
            <a:r>
              <a:rPr lang="en-US" sz="1400" b="1" dirty="0">
                <a:solidFill>
                  <a:prstClr val="black"/>
                </a:solidFill>
              </a:rPr>
              <a:t>/</a:t>
            </a:r>
            <a:r>
              <a:rPr lang="en-US" sz="1400" b="1" dirty="0" err="1">
                <a:solidFill>
                  <a:prstClr val="black"/>
                </a:solidFill>
              </a:rPr>
              <a:t>Tahunan</a:t>
            </a:r>
            <a:r>
              <a:rPr lang="en-US" sz="1400" b="1" dirty="0">
                <a:solidFill>
                  <a:prstClr val="black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 dirty="0">
                <a:solidFill>
                  <a:prstClr val="black"/>
                </a:solidFill>
              </a:rPr>
              <a:t>: </a:t>
            </a:r>
            <a:r>
              <a:rPr lang="en-US" sz="1400" b="1" dirty="0" err="1">
                <a:solidFill>
                  <a:prstClr val="black"/>
                </a:solidFill>
              </a:rPr>
              <a:t>Alur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err="1">
                <a:solidFill>
                  <a:prstClr val="black"/>
                </a:solidFill>
              </a:rPr>
              <a:t>Rekonsiliasi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err="1">
                <a:solidFill>
                  <a:prstClr val="black"/>
                </a:solidFill>
              </a:rPr>
              <a:t>Laporan</a:t>
            </a:r>
            <a:r>
              <a:rPr lang="en-US" sz="1400" b="1" dirty="0">
                <a:solidFill>
                  <a:prstClr val="black"/>
                </a:solidFill>
              </a:rPr>
              <a:t>/</a:t>
            </a:r>
            <a:r>
              <a:rPr lang="en-US" sz="1400" b="1" dirty="0" err="1">
                <a:solidFill>
                  <a:prstClr val="black"/>
                </a:solidFill>
              </a:rPr>
              <a:t>Daftar</a:t>
            </a:r>
            <a:r>
              <a:rPr lang="en-US" sz="1400" b="1" dirty="0">
                <a:solidFill>
                  <a:prstClr val="black"/>
                </a:solidFill>
              </a:rPr>
              <a:t> </a:t>
            </a:r>
            <a:r>
              <a:rPr lang="en-US" sz="1400" b="1" dirty="0" err="1">
                <a:solidFill>
                  <a:prstClr val="black"/>
                </a:solidFill>
              </a:rPr>
              <a:t>Barang</a:t>
            </a:r>
            <a:r>
              <a:rPr lang="en-US" sz="1400" b="1" dirty="0">
                <a:solidFill>
                  <a:prstClr val="black"/>
                </a:solidFill>
              </a:rPr>
              <a:t> (</a:t>
            </a:r>
            <a:r>
              <a:rPr lang="en-US" sz="1400" b="1" dirty="0" err="1">
                <a:solidFill>
                  <a:prstClr val="black"/>
                </a:solidFill>
              </a:rPr>
              <a:t>Semesteran</a:t>
            </a:r>
            <a:r>
              <a:rPr lang="en-US" sz="1400" b="1" dirty="0">
                <a:solidFill>
                  <a:prstClr val="black"/>
                </a:solidFill>
              </a:rPr>
              <a:t>/</a:t>
            </a:r>
            <a:r>
              <a:rPr lang="en-US" sz="1400" b="1" dirty="0" err="1">
                <a:solidFill>
                  <a:prstClr val="black"/>
                </a:solidFill>
              </a:rPr>
              <a:t>Tahunan</a:t>
            </a:r>
            <a:r>
              <a:rPr lang="en-US" sz="1400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44451"/>
            <a:ext cx="8229600" cy="1041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BAGAN ALUR</a:t>
            </a:r>
            <a:b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PELAPORAN DAN REKONSILIASI 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BARANG MILIK NEGARA</a:t>
            </a:r>
          </a:p>
        </p:txBody>
      </p:sp>
      <p:sp>
        <p:nvSpPr>
          <p:cNvPr id="655427" name="Text Box 67"/>
          <p:cNvSpPr txBox="1">
            <a:spLocks noChangeArrowheads="1"/>
          </p:cNvSpPr>
          <p:nvPr/>
        </p:nvSpPr>
        <p:spPr bwMode="auto">
          <a:xfrm>
            <a:off x="2482973" y="1384300"/>
            <a:ext cx="1295400" cy="366713"/>
          </a:xfrm>
          <a:prstGeom prst="rect">
            <a:avLst/>
          </a:prstGeom>
          <a:solidFill>
            <a:srgbClr val="FF99CC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995C7A"/>
            </a:prstShdw>
          </a:effectLst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UPPB</a:t>
            </a:r>
          </a:p>
        </p:txBody>
      </p:sp>
      <p:sp>
        <p:nvSpPr>
          <p:cNvPr id="655428" name="Text Box 68"/>
          <p:cNvSpPr txBox="1">
            <a:spLocks noChangeArrowheads="1"/>
          </p:cNvSpPr>
          <p:nvPr/>
        </p:nvSpPr>
        <p:spPr bwMode="auto">
          <a:xfrm>
            <a:off x="2478210" y="2349500"/>
            <a:ext cx="1295400" cy="366713"/>
          </a:xfrm>
          <a:prstGeom prst="rect">
            <a:avLst/>
          </a:prstGeom>
          <a:solidFill>
            <a:srgbClr val="FF99CC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995C7A"/>
            </a:prstShdw>
          </a:effectLst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UPPB-E1</a:t>
            </a:r>
          </a:p>
        </p:txBody>
      </p:sp>
      <p:sp>
        <p:nvSpPr>
          <p:cNvPr id="655429" name="Text Box 69"/>
          <p:cNvSpPr txBox="1">
            <a:spLocks noChangeArrowheads="1"/>
          </p:cNvSpPr>
          <p:nvPr/>
        </p:nvSpPr>
        <p:spPr bwMode="auto">
          <a:xfrm>
            <a:off x="2478210" y="3365500"/>
            <a:ext cx="1295400" cy="366713"/>
          </a:xfrm>
          <a:prstGeom prst="rect">
            <a:avLst/>
          </a:prstGeom>
          <a:solidFill>
            <a:srgbClr val="FF99CC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995C7A"/>
            </a:prstShdw>
          </a:effectLst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UPPB-W</a:t>
            </a:r>
          </a:p>
        </p:txBody>
      </p:sp>
      <p:sp>
        <p:nvSpPr>
          <p:cNvPr id="655430" name="Text Box 70"/>
          <p:cNvSpPr txBox="1">
            <a:spLocks noChangeArrowheads="1"/>
          </p:cNvSpPr>
          <p:nvPr/>
        </p:nvSpPr>
        <p:spPr bwMode="auto">
          <a:xfrm>
            <a:off x="2457573" y="4432300"/>
            <a:ext cx="1295400" cy="366713"/>
          </a:xfrm>
          <a:prstGeom prst="rect">
            <a:avLst/>
          </a:prstGeom>
          <a:solidFill>
            <a:srgbClr val="FF99CC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995C7A"/>
            </a:prstShdw>
          </a:effectLst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UPKPB</a:t>
            </a:r>
          </a:p>
        </p:txBody>
      </p:sp>
      <p:sp>
        <p:nvSpPr>
          <p:cNvPr id="655432" name="Line 72"/>
          <p:cNvSpPr>
            <a:spLocks noChangeShapeType="1"/>
          </p:cNvSpPr>
          <p:nvPr/>
        </p:nvSpPr>
        <p:spPr bwMode="auto">
          <a:xfrm flipH="1" flipV="1">
            <a:off x="3252910" y="27813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33" name="Line 73"/>
          <p:cNvSpPr>
            <a:spLocks noChangeShapeType="1"/>
          </p:cNvSpPr>
          <p:nvPr/>
        </p:nvSpPr>
        <p:spPr bwMode="auto">
          <a:xfrm flipH="1" flipV="1">
            <a:off x="3252910" y="3771900"/>
            <a:ext cx="0" cy="622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34" name="Text Box 74"/>
          <p:cNvSpPr txBox="1">
            <a:spLocks noChangeArrowheads="1"/>
          </p:cNvSpPr>
          <p:nvPr/>
        </p:nvSpPr>
        <p:spPr bwMode="auto">
          <a:xfrm>
            <a:off x="6593010" y="3360738"/>
            <a:ext cx="1295400" cy="36671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7A9999"/>
            </a:prstShdw>
          </a:effectLst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KW-DJKN</a:t>
            </a:r>
          </a:p>
        </p:txBody>
      </p:sp>
      <p:sp>
        <p:nvSpPr>
          <p:cNvPr id="655435" name="Text Box 75"/>
          <p:cNvSpPr txBox="1">
            <a:spLocks noChangeArrowheads="1"/>
          </p:cNvSpPr>
          <p:nvPr/>
        </p:nvSpPr>
        <p:spPr bwMode="auto">
          <a:xfrm>
            <a:off x="6593010" y="1308100"/>
            <a:ext cx="1295400" cy="641350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7A9999"/>
            </a:prstShdw>
          </a:effectLst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Menkeu cq DJKN</a:t>
            </a:r>
          </a:p>
        </p:txBody>
      </p:sp>
      <p:sp>
        <p:nvSpPr>
          <p:cNvPr id="655436" name="Text Box 76"/>
          <p:cNvSpPr txBox="1">
            <a:spLocks noChangeArrowheads="1"/>
          </p:cNvSpPr>
          <p:nvPr/>
        </p:nvSpPr>
        <p:spPr bwMode="auto">
          <a:xfrm>
            <a:off x="6669210" y="4432300"/>
            <a:ext cx="1295400" cy="366713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7A9999"/>
            </a:prstShdw>
          </a:effectLst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KPKNL</a:t>
            </a:r>
          </a:p>
        </p:txBody>
      </p:sp>
      <p:sp>
        <p:nvSpPr>
          <p:cNvPr id="655437" name="Line 77"/>
          <p:cNvSpPr>
            <a:spLocks noChangeShapeType="1"/>
          </p:cNvSpPr>
          <p:nvPr/>
        </p:nvSpPr>
        <p:spPr bwMode="auto">
          <a:xfrm>
            <a:off x="4078410" y="1536700"/>
            <a:ext cx="2438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38" name="Line 78"/>
          <p:cNvSpPr>
            <a:spLocks noChangeShapeType="1"/>
          </p:cNvSpPr>
          <p:nvPr/>
        </p:nvSpPr>
        <p:spPr bwMode="auto">
          <a:xfrm>
            <a:off x="4002210" y="1689100"/>
            <a:ext cx="2514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39" name="Line 79"/>
          <p:cNvSpPr>
            <a:spLocks noChangeShapeType="1"/>
          </p:cNvSpPr>
          <p:nvPr/>
        </p:nvSpPr>
        <p:spPr bwMode="auto">
          <a:xfrm>
            <a:off x="4002210" y="4508500"/>
            <a:ext cx="2514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40" name="Line 80"/>
          <p:cNvSpPr>
            <a:spLocks noChangeShapeType="1"/>
          </p:cNvSpPr>
          <p:nvPr/>
        </p:nvSpPr>
        <p:spPr bwMode="auto">
          <a:xfrm>
            <a:off x="4002210" y="4660900"/>
            <a:ext cx="2514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41" name="Line 81"/>
          <p:cNvSpPr>
            <a:spLocks noChangeShapeType="1"/>
          </p:cNvSpPr>
          <p:nvPr/>
        </p:nvSpPr>
        <p:spPr bwMode="auto">
          <a:xfrm>
            <a:off x="1828923" y="5216525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42" name="Line 82"/>
          <p:cNvSpPr>
            <a:spLocks noChangeShapeType="1"/>
          </p:cNvSpPr>
          <p:nvPr/>
        </p:nvSpPr>
        <p:spPr bwMode="auto">
          <a:xfrm>
            <a:off x="1816223" y="5540375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43" name="Line 83"/>
          <p:cNvSpPr>
            <a:spLocks noChangeShapeType="1"/>
          </p:cNvSpPr>
          <p:nvPr/>
        </p:nvSpPr>
        <p:spPr bwMode="auto">
          <a:xfrm>
            <a:off x="1814635" y="584993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44" name="Line 84"/>
          <p:cNvSpPr>
            <a:spLocks noChangeShapeType="1"/>
          </p:cNvSpPr>
          <p:nvPr/>
        </p:nvSpPr>
        <p:spPr bwMode="auto">
          <a:xfrm>
            <a:off x="3773610" y="3517900"/>
            <a:ext cx="27432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45" name="Line 85"/>
          <p:cNvSpPr>
            <a:spLocks noChangeShapeType="1"/>
          </p:cNvSpPr>
          <p:nvPr/>
        </p:nvSpPr>
        <p:spPr bwMode="auto">
          <a:xfrm flipV="1">
            <a:off x="7278810" y="3733800"/>
            <a:ext cx="0" cy="703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46" name="Line 86"/>
          <p:cNvSpPr>
            <a:spLocks noChangeShapeType="1"/>
          </p:cNvSpPr>
          <p:nvPr/>
        </p:nvSpPr>
        <p:spPr bwMode="auto">
          <a:xfrm flipV="1">
            <a:off x="7278810" y="19431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55449" name="Text Box 89"/>
          <p:cNvSpPr txBox="1">
            <a:spLocks noChangeArrowheads="1"/>
          </p:cNvSpPr>
          <p:nvPr/>
        </p:nvSpPr>
        <p:spPr bwMode="auto">
          <a:xfrm>
            <a:off x="114057" y="4433616"/>
            <a:ext cx="1582738" cy="369332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prstClr val="black"/>
                </a:solidFill>
              </a:rPr>
              <a:t>UAKPA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5454" name="Line 94"/>
          <p:cNvSpPr>
            <a:spLocks noChangeShapeType="1"/>
          </p:cNvSpPr>
          <p:nvPr/>
        </p:nvSpPr>
        <p:spPr bwMode="auto">
          <a:xfrm flipH="1" flipV="1">
            <a:off x="3252910" y="17653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7" name="Line 78"/>
          <p:cNvSpPr>
            <a:spLocks noChangeShapeType="1"/>
          </p:cNvSpPr>
          <p:nvPr/>
        </p:nvSpPr>
        <p:spPr bwMode="auto">
          <a:xfrm>
            <a:off x="1709128" y="4631589"/>
            <a:ext cx="73391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8" name="Text Box 89"/>
          <p:cNvSpPr txBox="1">
            <a:spLocks noChangeArrowheads="1"/>
          </p:cNvSpPr>
          <p:nvPr/>
        </p:nvSpPr>
        <p:spPr bwMode="auto">
          <a:xfrm>
            <a:off x="137504" y="3378542"/>
            <a:ext cx="1582738" cy="369332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prstClr val="black"/>
                </a:solidFill>
              </a:rPr>
              <a:t>UAPPA-W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Line 78"/>
          <p:cNvSpPr>
            <a:spLocks noChangeShapeType="1"/>
          </p:cNvSpPr>
          <p:nvPr/>
        </p:nvSpPr>
        <p:spPr bwMode="auto">
          <a:xfrm>
            <a:off x="1744298" y="3541345"/>
            <a:ext cx="73391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30" name="Text Box 89"/>
          <p:cNvSpPr txBox="1">
            <a:spLocks noChangeArrowheads="1"/>
          </p:cNvSpPr>
          <p:nvPr/>
        </p:nvSpPr>
        <p:spPr bwMode="auto">
          <a:xfrm>
            <a:off x="102336" y="2358642"/>
            <a:ext cx="1582738" cy="369332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prstClr val="black"/>
                </a:solidFill>
              </a:rPr>
              <a:t>UAPPA-E1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Line 78"/>
          <p:cNvSpPr>
            <a:spLocks noChangeShapeType="1"/>
          </p:cNvSpPr>
          <p:nvPr/>
        </p:nvSpPr>
        <p:spPr bwMode="auto">
          <a:xfrm>
            <a:off x="1685684" y="2509717"/>
            <a:ext cx="73391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203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5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5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5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5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5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3" grpId="0" autoUpdateAnimBg="0"/>
      <p:bldP spid="655427" grpId="0" animBg="1" autoUpdateAnimBg="0"/>
      <p:bldP spid="655428" grpId="0" animBg="1" autoUpdateAnimBg="0"/>
      <p:bldP spid="655429" grpId="0" animBg="1" autoUpdateAnimBg="0"/>
      <p:bldP spid="655430" grpId="0" animBg="1" autoUpdateAnimBg="0"/>
      <p:bldP spid="655432" grpId="0" animBg="1"/>
      <p:bldP spid="655433" grpId="0" animBg="1"/>
      <p:bldP spid="655434" grpId="0" animBg="1" autoUpdateAnimBg="0"/>
      <p:bldP spid="655435" grpId="0" animBg="1" autoUpdateAnimBg="0"/>
      <p:bldP spid="655436" grpId="0" animBg="1" autoUpdateAnimBg="0"/>
      <p:bldP spid="655437" grpId="0" animBg="1"/>
      <p:bldP spid="655438" grpId="0" animBg="1"/>
      <p:bldP spid="655439" grpId="0" animBg="1"/>
      <p:bldP spid="655440" grpId="0" animBg="1"/>
      <p:bldP spid="655441" grpId="0" animBg="1"/>
      <p:bldP spid="655442" grpId="0" animBg="1"/>
      <p:bldP spid="655443" grpId="0" animBg="1"/>
      <p:bldP spid="655444" grpId="0" animBg="1"/>
      <p:bldP spid="655445" grpId="0" animBg="1"/>
      <p:bldP spid="655446" grpId="0" animBg="1"/>
      <p:bldP spid="655449" grpId="0" animBg="1" autoUpdateAnimBg="0"/>
      <p:bldP spid="655454" grpId="0" animBg="1"/>
      <p:bldP spid="27" grpId="0" animBg="1"/>
      <p:bldP spid="28" grpId="0" animBg="1" autoUpdateAnimBg="0"/>
      <p:bldP spid="29" grpId="0" animBg="1"/>
      <p:bldP spid="30" grpId="0" animBg="1" autoUpdateAnimBg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920" y="130628"/>
            <a:ext cx="8229600" cy="912979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JENIS LAPORAN</a:t>
            </a:r>
            <a:b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PELAPORAN BARANG MILIK NEGARA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043608"/>
            <a:ext cx="8229600" cy="4525963"/>
          </a:xfrm>
          <a:solidFill>
            <a:srgbClr val="FFFFCC">
              <a:alpha val="50195"/>
            </a:srgbClr>
          </a:solidFill>
        </p:spPr>
        <p:txBody>
          <a:bodyPr/>
          <a:lstStyle/>
          <a:p>
            <a:pPr algn="just" eaLnBrk="1" hangingPunct="1">
              <a:spcBef>
                <a:spcPct val="30000"/>
              </a:spcBef>
            </a:pPr>
            <a:r>
              <a:rPr lang="en-US" sz="1800" b="1" dirty="0" smtClean="0">
                <a:sym typeface="Wingdings" pitchFamily="2" charset="2"/>
              </a:rPr>
              <a:t>UPKPB</a:t>
            </a:r>
          </a:p>
          <a:p>
            <a:pPr lvl="1" algn="just" eaLnBrk="1" hangingPunct="1">
              <a:spcBef>
                <a:spcPct val="300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dirty="0" smtClean="0">
                <a:sym typeface="Wingdings" pitchFamily="2" charset="2"/>
              </a:rPr>
              <a:t>LAPORAN BARANG KUASA PENGGUNA SEMESTERAN (LBKPS)</a:t>
            </a:r>
          </a:p>
          <a:p>
            <a:pPr lvl="1" algn="just" eaLnBrk="1" hangingPunct="1">
              <a:spcBef>
                <a:spcPct val="300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dirty="0" smtClean="0">
                <a:sym typeface="Wingdings" pitchFamily="2" charset="2"/>
              </a:rPr>
              <a:t>LAPORAN BARANG KUASA PENGGUNA TAHUNAN (LBKPT)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sz="1800" b="1" dirty="0" smtClean="0">
                <a:sym typeface="Wingdings" pitchFamily="2" charset="2"/>
              </a:rPr>
              <a:t>UPPB-W</a:t>
            </a:r>
          </a:p>
          <a:p>
            <a:pPr lvl="1" algn="just" eaLnBrk="1" hangingPunct="1">
              <a:spcBef>
                <a:spcPct val="300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dirty="0" smtClean="0">
                <a:sym typeface="Wingdings" pitchFamily="2" charset="2"/>
              </a:rPr>
              <a:t>LAPORAN BARANG PENGGUNA WILAYAH SEMESTERAN (LBPWS)</a:t>
            </a:r>
          </a:p>
          <a:p>
            <a:pPr lvl="1" algn="just" eaLnBrk="1" hangingPunct="1">
              <a:spcBef>
                <a:spcPct val="300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dirty="0" smtClean="0">
                <a:sym typeface="Wingdings" pitchFamily="2" charset="2"/>
              </a:rPr>
              <a:t>LAPORAN BARANG PENGGUNA WILAYAH TAHUNAN (LBPWT)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sz="1800" b="1" dirty="0" smtClean="0">
                <a:sym typeface="Wingdings" pitchFamily="2" charset="2"/>
              </a:rPr>
              <a:t>UPPB-E1</a:t>
            </a:r>
          </a:p>
          <a:p>
            <a:pPr lvl="1" algn="just" eaLnBrk="1" hangingPunct="1">
              <a:spcBef>
                <a:spcPct val="300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dirty="0" smtClean="0">
                <a:sym typeface="Wingdings" pitchFamily="2" charset="2"/>
              </a:rPr>
              <a:t>LAPORAN BARANG PENGGUNA ESELON 1 SEMESTERAN (LBPES)</a:t>
            </a:r>
          </a:p>
          <a:p>
            <a:pPr lvl="1" algn="just" eaLnBrk="1" hangingPunct="1">
              <a:spcBef>
                <a:spcPct val="300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dirty="0" smtClean="0">
                <a:sym typeface="Wingdings" pitchFamily="2" charset="2"/>
              </a:rPr>
              <a:t>LAPORAN BARANG PENGGUNA ESELON 1 TAHUNAN (LBPET)</a:t>
            </a:r>
          </a:p>
          <a:p>
            <a:pPr algn="just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lang="en-US" sz="1800" b="1" dirty="0" smtClean="0">
                <a:sym typeface="Wingdings" pitchFamily="2" charset="2"/>
              </a:rPr>
              <a:t>UPPB</a:t>
            </a:r>
          </a:p>
          <a:p>
            <a:pPr lvl="1" algn="just" eaLnBrk="1" hangingPunct="1">
              <a:spcBef>
                <a:spcPct val="300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dirty="0" smtClean="0">
                <a:sym typeface="Wingdings" pitchFamily="2" charset="2"/>
              </a:rPr>
              <a:t>LAPORAN BARANG PENGGUNA SEMESTERAN (LBPS)</a:t>
            </a:r>
          </a:p>
          <a:p>
            <a:pPr lvl="1" algn="just" eaLnBrk="1" hangingPunct="1">
              <a:spcBef>
                <a:spcPct val="30000"/>
              </a:spcBef>
              <a:buClr>
                <a:srgbClr val="002060"/>
              </a:buClr>
              <a:buFont typeface="Wingdings" pitchFamily="2" charset="2"/>
              <a:buChar char="q"/>
            </a:pPr>
            <a:r>
              <a:rPr lang="en-US" sz="1800" dirty="0" smtClean="0">
                <a:sym typeface="Wingdings" pitchFamily="2" charset="2"/>
              </a:rPr>
              <a:t>LAPORAN BARANG PENGGUNA TAHUNAN (LBPT)</a:t>
            </a:r>
          </a:p>
        </p:txBody>
      </p:sp>
    </p:spTree>
    <p:extLst>
      <p:ext uri="{BB962C8B-B14F-4D97-AF65-F5344CB8AC3E}">
        <p14:creationId xmlns:p14="http://schemas.microsoft.com/office/powerpoint/2010/main" val="38520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6785" y="0"/>
            <a:ext cx="8229600" cy="11049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DASAR HUKUM</a:t>
            </a:r>
            <a:r>
              <a:rPr lang="en-US" sz="3600" b="1" dirty="0">
                <a:solidFill>
                  <a:srgbClr val="CCE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/>
            </a:r>
            <a:br>
              <a:rPr lang="en-US" sz="3600" b="1" dirty="0">
                <a:solidFill>
                  <a:srgbClr val="CCE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</a:b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PENATAUSAHAAN BARANG MILIK NEGARA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167185" y="1104900"/>
            <a:ext cx="8839200" cy="4946276"/>
          </a:xfrm>
          <a:solidFill>
            <a:srgbClr val="FFFFCC">
              <a:alpha val="50195"/>
            </a:srgbClr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en-US" sz="1800" b="1" dirty="0" err="1"/>
              <a:t>Undang-undang</a:t>
            </a:r>
            <a:r>
              <a:rPr lang="en-US" sz="1800" b="1" dirty="0"/>
              <a:t> </a:t>
            </a:r>
            <a:r>
              <a:rPr lang="en-US" sz="1800" b="1" dirty="0" err="1"/>
              <a:t>Nomor</a:t>
            </a:r>
            <a:r>
              <a:rPr lang="en-US" sz="1800" b="1" dirty="0"/>
              <a:t> 17/2003 </a:t>
            </a:r>
            <a:r>
              <a:rPr lang="en-US" sz="1800" b="1" dirty="0" err="1"/>
              <a:t>tentang</a:t>
            </a:r>
            <a:r>
              <a:rPr lang="en-US" sz="1800" b="1" dirty="0"/>
              <a:t> </a:t>
            </a:r>
            <a:r>
              <a:rPr lang="en-US" sz="1800" b="1" dirty="0" err="1"/>
              <a:t>Keuangan</a:t>
            </a:r>
            <a:r>
              <a:rPr lang="en-US" sz="1800" b="1" dirty="0"/>
              <a:t> Negara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en-US" sz="1800" b="1" dirty="0" err="1"/>
              <a:t>Undang-undang</a:t>
            </a:r>
            <a:r>
              <a:rPr lang="en-US" sz="1800" b="1" dirty="0"/>
              <a:t> </a:t>
            </a:r>
            <a:r>
              <a:rPr lang="en-US" sz="1800" b="1" dirty="0" err="1"/>
              <a:t>Nomor</a:t>
            </a:r>
            <a:r>
              <a:rPr lang="en-US" sz="1800" b="1" dirty="0"/>
              <a:t> 1/2004 </a:t>
            </a:r>
            <a:r>
              <a:rPr lang="en-US" sz="1800" b="1" dirty="0" err="1"/>
              <a:t>tentang</a:t>
            </a:r>
            <a:r>
              <a:rPr lang="en-US" sz="1800" b="1" dirty="0"/>
              <a:t> </a:t>
            </a:r>
            <a:r>
              <a:rPr lang="en-US" sz="1800" b="1" dirty="0" err="1"/>
              <a:t>Perbendaharaan</a:t>
            </a:r>
            <a:r>
              <a:rPr lang="en-US" sz="1800" b="1" dirty="0"/>
              <a:t> Negara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en-US" sz="1800" b="1" dirty="0" err="1"/>
              <a:t>Peraturan</a:t>
            </a:r>
            <a:r>
              <a:rPr lang="en-US" sz="1800" b="1" dirty="0"/>
              <a:t> </a:t>
            </a:r>
            <a:r>
              <a:rPr lang="en-US" sz="1800" b="1" dirty="0" err="1"/>
              <a:t>Pemerintah</a:t>
            </a:r>
            <a:r>
              <a:rPr lang="en-US" sz="1800" b="1" dirty="0"/>
              <a:t> </a:t>
            </a:r>
            <a:r>
              <a:rPr lang="en-US" sz="1800" b="1" dirty="0" err="1"/>
              <a:t>Nomor</a:t>
            </a:r>
            <a:r>
              <a:rPr lang="en-US" sz="1800" b="1" dirty="0"/>
              <a:t> </a:t>
            </a:r>
            <a:r>
              <a:rPr lang="id-ID" sz="1800" b="1" dirty="0"/>
              <a:t> 27</a:t>
            </a:r>
            <a:r>
              <a:rPr lang="en-US" sz="1800" b="1" dirty="0"/>
              <a:t>/20</a:t>
            </a:r>
            <a:r>
              <a:rPr lang="id-ID" sz="1800" b="1" dirty="0"/>
              <a:t>14</a:t>
            </a:r>
            <a:r>
              <a:rPr lang="en-US" sz="1800" b="1" dirty="0"/>
              <a:t> </a:t>
            </a:r>
            <a:r>
              <a:rPr lang="en-US" sz="1800" b="1" dirty="0" err="1"/>
              <a:t>tentang</a:t>
            </a:r>
            <a:r>
              <a:rPr lang="en-US" sz="1800" b="1" dirty="0"/>
              <a:t> </a:t>
            </a:r>
            <a:r>
              <a:rPr lang="en-US" sz="1800" b="1" dirty="0" err="1"/>
              <a:t>Pengelolaan</a:t>
            </a:r>
            <a:r>
              <a:rPr lang="en-US" sz="1800" b="1" dirty="0"/>
              <a:t> </a:t>
            </a:r>
            <a:r>
              <a:rPr lang="en-US" sz="1800" b="1" dirty="0" err="1"/>
              <a:t>Barang</a:t>
            </a:r>
            <a:r>
              <a:rPr lang="en-US" sz="1800" b="1" dirty="0"/>
              <a:t> </a:t>
            </a:r>
            <a:r>
              <a:rPr lang="en-US" sz="1800" b="1" dirty="0" err="1"/>
              <a:t>Milik</a:t>
            </a:r>
            <a:r>
              <a:rPr lang="en-US" sz="1800" b="1" dirty="0"/>
              <a:t> Negara/Daerah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en-US" sz="1800" b="1" dirty="0" err="1"/>
              <a:t>Peraturan</a:t>
            </a:r>
            <a:r>
              <a:rPr lang="en-US" sz="1800" b="1" dirty="0"/>
              <a:t> </a:t>
            </a:r>
            <a:r>
              <a:rPr lang="en-US" sz="1800" b="1" dirty="0" err="1"/>
              <a:t>Pemerintah</a:t>
            </a:r>
            <a:r>
              <a:rPr lang="en-US" sz="1800" b="1" dirty="0"/>
              <a:t> No. </a:t>
            </a:r>
            <a:r>
              <a:rPr lang="id-ID" sz="1800" b="1" dirty="0"/>
              <a:t>71</a:t>
            </a:r>
            <a:r>
              <a:rPr lang="en-US" sz="1800" b="1" dirty="0"/>
              <a:t> </a:t>
            </a:r>
            <a:r>
              <a:rPr lang="en-US" sz="1800" b="1" dirty="0" err="1"/>
              <a:t>Tahun</a:t>
            </a:r>
            <a:r>
              <a:rPr lang="en-US" sz="1800" b="1" dirty="0"/>
              <a:t> 20</a:t>
            </a:r>
            <a:r>
              <a:rPr lang="id-ID" sz="1800" b="1" dirty="0"/>
              <a:t>1</a:t>
            </a:r>
            <a:r>
              <a:rPr lang="en-US" sz="1800" b="1" dirty="0"/>
              <a:t>0 </a:t>
            </a:r>
            <a:r>
              <a:rPr lang="en-US" sz="1800" b="1" dirty="0" err="1"/>
              <a:t>tentang</a:t>
            </a:r>
            <a:r>
              <a:rPr lang="en-US" sz="1800" b="1" dirty="0"/>
              <a:t> </a:t>
            </a:r>
            <a:r>
              <a:rPr lang="en-US" sz="1800" b="1" dirty="0" err="1"/>
              <a:t>Standar</a:t>
            </a:r>
            <a:r>
              <a:rPr lang="en-US" sz="1800" b="1" dirty="0"/>
              <a:t> </a:t>
            </a:r>
            <a:r>
              <a:rPr lang="en-US" sz="1800" b="1" dirty="0" err="1"/>
              <a:t>Akuntansi</a:t>
            </a:r>
            <a:r>
              <a:rPr lang="en-US" sz="1800" b="1" dirty="0"/>
              <a:t> </a:t>
            </a:r>
            <a:r>
              <a:rPr lang="en-US" sz="1800" b="1" dirty="0" err="1"/>
              <a:t>Pemerintah</a:t>
            </a:r>
            <a:endParaRPr lang="en-US" sz="1800" b="1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en-US" sz="1800" b="1" dirty="0" err="1">
                <a:solidFill>
                  <a:schemeClr val="tx2"/>
                </a:solidFill>
              </a:rPr>
              <a:t>Permenkeu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Nomor</a:t>
            </a:r>
            <a:r>
              <a:rPr lang="en-US" sz="1800" b="1" dirty="0">
                <a:solidFill>
                  <a:schemeClr val="tx2"/>
                </a:solidFill>
              </a:rPr>
              <a:t> 96/PMK.06/2007 </a:t>
            </a:r>
            <a:r>
              <a:rPr lang="en-US" sz="1800" b="1" dirty="0" err="1">
                <a:solidFill>
                  <a:schemeClr val="tx2"/>
                </a:solidFill>
              </a:rPr>
              <a:t>tentang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Tatacara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Penggunaan</a:t>
            </a:r>
            <a:r>
              <a:rPr lang="en-US" sz="1800" b="1" dirty="0">
                <a:solidFill>
                  <a:schemeClr val="tx2"/>
                </a:solidFill>
              </a:rPr>
              <a:t>, </a:t>
            </a:r>
            <a:r>
              <a:rPr lang="en-US" sz="1800" b="1" dirty="0" err="1">
                <a:solidFill>
                  <a:schemeClr val="tx2"/>
                </a:solidFill>
              </a:rPr>
              <a:t>Pemanfaatan</a:t>
            </a:r>
            <a:r>
              <a:rPr lang="en-US" sz="1800" b="1" dirty="0">
                <a:solidFill>
                  <a:schemeClr val="tx2"/>
                </a:solidFill>
              </a:rPr>
              <a:t>, </a:t>
            </a:r>
            <a:r>
              <a:rPr lang="en-US" sz="1800" b="1" dirty="0" err="1">
                <a:solidFill>
                  <a:schemeClr val="tx2"/>
                </a:solidFill>
              </a:rPr>
              <a:t>Penghapusan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dan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Pemindahtanganan</a:t>
            </a:r>
            <a:r>
              <a:rPr lang="en-US" sz="1800" b="1" dirty="0">
                <a:solidFill>
                  <a:schemeClr val="tx2"/>
                </a:solidFill>
              </a:rPr>
              <a:t> BMN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en-US" sz="1800" b="1" dirty="0" err="1">
                <a:solidFill>
                  <a:schemeClr val="tx2"/>
                </a:solidFill>
              </a:rPr>
              <a:t>Permenkeu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Nomor</a:t>
            </a:r>
            <a:r>
              <a:rPr lang="en-US" sz="1800" b="1" dirty="0">
                <a:solidFill>
                  <a:schemeClr val="tx2"/>
                </a:solidFill>
              </a:rPr>
              <a:t> 120/PMK.06/2007 </a:t>
            </a:r>
            <a:r>
              <a:rPr lang="en-US" sz="1800" b="1" dirty="0" err="1">
                <a:solidFill>
                  <a:schemeClr val="tx2"/>
                </a:solidFill>
              </a:rPr>
              <a:t>tentang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Penatausahaan</a:t>
            </a:r>
            <a:r>
              <a:rPr lang="en-US" sz="1800" b="1" dirty="0">
                <a:solidFill>
                  <a:schemeClr val="tx2"/>
                </a:solidFill>
              </a:rPr>
              <a:t> BMN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en-US" sz="1800" b="1" dirty="0" err="1"/>
              <a:t>Permenkeu</a:t>
            </a:r>
            <a:r>
              <a:rPr lang="en-US" sz="1800" b="1" dirty="0"/>
              <a:t> No. </a:t>
            </a:r>
            <a:r>
              <a:rPr lang="id-ID" sz="1800" b="1" dirty="0"/>
              <a:t>213</a:t>
            </a:r>
            <a:r>
              <a:rPr lang="en-US" sz="1800" b="1" dirty="0"/>
              <a:t>/PMK.05/20</a:t>
            </a:r>
            <a:r>
              <a:rPr lang="id-ID" sz="1800" b="1" dirty="0"/>
              <a:t>13</a:t>
            </a:r>
            <a:r>
              <a:rPr lang="en-US" sz="1800" b="1" dirty="0"/>
              <a:t> </a:t>
            </a:r>
            <a:r>
              <a:rPr lang="en-US" sz="1800" b="1" dirty="0" err="1"/>
              <a:t>tentang</a:t>
            </a:r>
            <a:r>
              <a:rPr lang="en-US" sz="1800" b="1" dirty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Akuntansi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Pelaporan</a:t>
            </a:r>
            <a:r>
              <a:rPr lang="en-US" sz="1800" b="1" dirty="0"/>
              <a:t> </a:t>
            </a:r>
            <a:r>
              <a:rPr lang="en-US" sz="1800" b="1" dirty="0" err="1"/>
              <a:t>Keuangan</a:t>
            </a:r>
            <a:r>
              <a:rPr lang="en-US" sz="1800" b="1" dirty="0"/>
              <a:t> </a:t>
            </a:r>
            <a:r>
              <a:rPr lang="en-US" sz="1800" b="1" dirty="0" err="1"/>
              <a:t>Pemerintah</a:t>
            </a:r>
            <a:r>
              <a:rPr lang="en-US" sz="1800" b="1" dirty="0"/>
              <a:t> </a:t>
            </a:r>
            <a:r>
              <a:rPr lang="en-US" sz="1800" b="1" dirty="0" err="1"/>
              <a:t>Pusat</a:t>
            </a:r>
            <a:endParaRPr lang="en-US" sz="1800" b="1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id-ID" sz="1800" b="1" dirty="0">
                <a:solidFill>
                  <a:schemeClr val="tx2"/>
                </a:solidFill>
              </a:rPr>
              <a:t>Permenkeu No. 102/PMK.05/2008 tentang Tata Cara Rekonsiliasi BMN dlm Rangka Penyusunan LKPP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en-US" sz="1800" b="1" dirty="0" err="1">
                <a:solidFill>
                  <a:schemeClr val="tx2"/>
                </a:solidFill>
              </a:rPr>
              <a:t>Permenkeu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Nomor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id-ID" sz="1800" b="1" dirty="0">
                <a:solidFill>
                  <a:schemeClr val="tx2"/>
                </a:solidFill>
              </a:rPr>
              <a:t>2</a:t>
            </a:r>
            <a:r>
              <a:rPr lang="en-US" sz="1800" b="1" dirty="0">
                <a:solidFill>
                  <a:schemeClr val="tx2"/>
                </a:solidFill>
              </a:rPr>
              <a:t>9/PMK.06/20</a:t>
            </a:r>
            <a:r>
              <a:rPr lang="id-ID" sz="1800" b="1" dirty="0">
                <a:solidFill>
                  <a:schemeClr val="tx2"/>
                </a:solidFill>
              </a:rPr>
              <a:t>1</a:t>
            </a:r>
            <a:r>
              <a:rPr lang="en-US" sz="1800" b="1" dirty="0">
                <a:solidFill>
                  <a:schemeClr val="tx2"/>
                </a:solidFill>
              </a:rPr>
              <a:t>0 </a:t>
            </a:r>
            <a:r>
              <a:rPr lang="en-US" sz="1800" b="1" dirty="0" err="1">
                <a:solidFill>
                  <a:schemeClr val="tx2"/>
                </a:solidFill>
              </a:rPr>
              <a:t>tentang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Penggolongan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  <a:r>
              <a:rPr lang="id-ID" sz="1800" b="1" dirty="0">
                <a:solidFill>
                  <a:schemeClr val="tx2"/>
                </a:solidFill>
              </a:rPr>
              <a:t>&amp;</a:t>
            </a:r>
            <a:r>
              <a:rPr lang="en-US" sz="1800" b="1" dirty="0" err="1">
                <a:solidFill>
                  <a:schemeClr val="tx2"/>
                </a:solidFill>
              </a:rPr>
              <a:t>Kodefikasi</a:t>
            </a:r>
            <a:r>
              <a:rPr lang="en-US" sz="1800" b="1" dirty="0">
                <a:solidFill>
                  <a:schemeClr val="tx2"/>
                </a:solidFill>
              </a:rPr>
              <a:t> BMN</a:t>
            </a:r>
            <a:endParaRPr lang="id-ID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820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2744863"/>
            <a:ext cx="8229600" cy="1513629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TERIMA KASIH</a:t>
            </a:r>
            <a:endParaRPr lang="en-US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279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0" y="114300"/>
            <a:ext cx="7523629" cy="759759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smtClean="0">
                <a:solidFill>
                  <a:schemeClr val="tx2"/>
                </a:solidFill>
              </a:rPr>
              <a:t>ORGANISASI BMN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5640812"/>
              </p:ext>
            </p:extLst>
          </p:nvPr>
        </p:nvGraphicFramePr>
        <p:xfrm>
          <a:off x="266700" y="1257300"/>
          <a:ext cx="868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34544287"/>
              </p:ext>
            </p:extLst>
          </p:nvPr>
        </p:nvGraphicFramePr>
        <p:xfrm>
          <a:off x="932329" y="1327150"/>
          <a:ext cx="6096000" cy="473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Down Arrow 5"/>
          <p:cNvSpPr/>
          <p:nvPr/>
        </p:nvSpPr>
        <p:spPr>
          <a:xfrm>
            <a:off x="7503459" y="1327150"/>
            <a:ext cx="1331259" cy="47371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9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920" y="0"/>
            <a:ext cx="4718974" cy="1043608"/>
          </a:xfrm>
        </p:spPr>
        <p:txBody>
          <a:bodyPr rtlCol="0" anchorCtr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DEFINISI ASET TETAP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22920" y="1201855"/>
            <a:ext cx="7983508" cy="463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buSzPct val="80000"/>
              <a:buFont typeface="Wingdings" pitchFamily="2" charset="2"/>
              <a:buChar char="ü"/>
            </a:pPr>
            <a:r>
              <a:rPr lang="en-US" sz="2800" smtClean="0"/>
              <a:t>Aset Tetap adalah aset berwujud yang mempunyai masa manfaat lebih dari 12 (dua belas) bulan untuk digunakan dalam kegiatan pemerintah atau dimanfaatkan oleh masyarakat umum.</a:t>
            </a:r>
          </a:p>
          <a:p>
            <a:pPr marL="465138" indent="-465138" algn="just">
              <a:buSzPct val="80000"/>
              <a:buFont typeface="Wingdings" pitchFamily="2" charset="2"/>
              <a:buChar char="ü"/>
            </a:pPr>
            <a:r>
              <a:rPr lang="en-US" sz="2800" smtClean="0"/>
              <a:t>Termasuk : aset tetap yang dimiliki oleh entitas pelaporan tetapi dimanfaatkan oleh pihak lain dan hak atas tanah</a:t>
            </a:r>
          </a:p>
          <a:p>
            <a:pPr marL="465138" indent="-465138" algn="just">
              <a:buSzPct val="80000"/>
              <a:buFont typeface="Wingdings" pitchFamily="2" charset="2"/>
              <a:buChar char="ü"/>
            </a:pPr>
            <a:r>
              <a:rPr lang="en-US" sz="2800" smtClean="0"/>
              <a:t>Tidak termasuk : aset yang dikuasai untuk dikonsumsi dalam operasi pemerintah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7464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2"/>
                </a:solidFill>
              </a:rPr>
              <a:t>KLASIFIKASI ASET TETAP</a:t>
            </a:r>
            <a:endParaRPr lang="id-ID" b="1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22920" y="1294952"/>
            <a:ext cx="80000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508000">
              <a:buSzPct val="80000"/>
              <a:buFont typeface="Wingdings" pitchFamily="2" charset="2"/>
              <a:buChar char="ü"/>
            </a:pPr>
            <a:r>
              <a:rPr lang="en-US" dirty="0" smtClean="0"/>
              <a:t>Tanah</a:t>
            </a:r>
          </a:p>
          <a:p>
            <a:pPr marL="508000" indent="-508000">
              <a:buSzPct val="80000"/>
              <a:buFont typeface="Wingdings" pitchFamily="2" charset="2"/>
              <a:buChar char="ü"/>
            </a:pP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pPr marL="508000" indent="-508000">
              <a:buSzPct val="80000"/>
              <a:buFont typeface="Wingdings" pitchFamily="2" charset="2"/>
              <a:buChar char="ü"/>
            </a:pP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endParaRPr lang="en-US" dirty="0" smtClean="0"/>
          </a:p>
          <a:p>
            <a:pPr marL="508000" indent="-508000">
              <a:buSzPct val="80000"/>
              <a:buFont typeface="Wingdings" pitchFamily="2" charset="2"/>
              <a:buChar char="ü"/>
            </a:pPr>
            <a:r>
              <a:rPr lang="en-US" dirty="0" err="1" smtClean="0"/>
              <a:t>Jalan</a:t>
            </a:r>
            <a:r>
              <a:rPr lang="en-US" dirty="0" smtClean="0"/>
              <a:t>, </a:t>
            </a:r>
            <a:r>
              <a:rPr lang="en-US" dirty="0" err="1" smtClean="0"/>
              <a:t>Irigasi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 marL="508000" indent="-508000">
              <a:buSzPct val="80000"/>
              <a:buFont typeface="Wingdings" pitchFamily="2" charset="2"/>
              <a:buChar char="ü"/>
            </a:pPr>
            <a:r>
              <a:rPr lang="en-US" dirty="0" err="1" smtClean="0"/>
              <a:t>Aset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 marL="508000" indent="-508000">
              <a:buSzPct val="80000"/>
              <a:buFont typeface="Wingdings" pitchFamily="2" charset="2"/>
              <a:buChar char="ü"/>
            </a:pPr>
            <a:r>
              <a:rPr lang="en-US" dirty="0" err="1" smtClean="0"/>
              <a:t>Konstruksi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71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2"/>
                </a:solidFill>
              </a:rPr>
              <a:t>ASET TAK BERWUJUD</a:t>
            </a:r>
            <a:endParaRPr lang="id-ID" b="1" dirty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22920" y="1294952"/>
            <a:ext cx="80000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508000">
              <a:buSzPct val="80000"/>
              <a:buFont typeface="Wingdings" pitchFamily="2" charset="2"/>
              <a:buChar char="ü"/>
            </a:pPr>
            <a:r>
              <a:rPr lang="id-ID" dirty="0"/>
              <a:t>Aset Tak Berwujud : </a:t>
            </a:r>
            <a:endParaRPr lang="id-ID" dirty="0" smtClean="0"/>
          </a:p>
          <a:p>
            <a:pPr marL="0" indent="0" algn="just">
              <a:buSzPct val="80000"/>
              <a:buNone/>
            </a:pPr>
            <a:r>
              <a:rPr lang="id-ID" dirty="0" smtClean="0"/>
              <a:t>aset </a:t>
            </a:r>
            <a:r>
              <a:rPr lang="id-ID" dirty="0"/>
              <a:t>non-moneter yang tidak </a:t>
            </a:r>
            <a:r>
              <a:rPr lang="id-ID" dirty="0" smtClean="0"/>
              <a:t>mempunyai wujud </a:t>
            </a:r>
            <a:r>
              <a:rPr lang="id-ID" dirty="0"/>
              <a:t>fisik, dan merupakan 5 salah satu jenis aset yang dimiliki </a:t>
            </a:r>
            <a:r>
              <a:rPr lang="id-ID" dirty="0" smtClean="0"/>
              <a:t>oleh kementerian/lembaga/pemerintah daerah</a:t>
            </a:r>
          </a:p>
          <a:p>
            <a:pPr algn="just">
              <a:buSzPct val="80000"/>
              <a:buFont typeface="Wingdings" panose="05000000000000000000" pitchFamily="2" charset="2"/>
              <a:buChar char="ü"/>
            </a:pPr>
            <a:r>
              <a:rPr lang="id-ID" dirty="0" smtClean="0"/>
              <a:t>Klasifikasi :</a:t>
            </a:r>
          </a:p>
          <a:p>
            <a:pPr marL="0" indent="0" algn="just">
              <a:buSzPct val="80000"/>
              <a:buNone/>
            </a:pPr>
            <a:r>
              <a:rPr lang="id-ID" dirty="0" smtClean="0"/>
              <a:t>Software </a:t>
            </a:r>
            <a:r>
              <a:rPr lang="id-ID" dirty="0"/>
              <a:t>komputer, lisensi dan franchise, hak cipta 24 (copyright); paten; dan hak lainnya, serta hasil kajian/penelitian yang memberikan manfaat 25 jangka panjang</a:t>
            </a:r>
          </a:p>
          <a:p>
            <a:pPr algn="just">
              <a:buSzPct val="80000"/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60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92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PENGGOLONGAN DAN KODEFIKASI </a:t>
            </a:r>
            <a:r>
              <a:rPr lang="id-ID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BMN</a:t>
            </a:r>
            <a:endParaRPr lang="id-ID" sz="2800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solidFill>
            <a:srgbClr val="FFFFCC">
              <a:alpha val="50195"/>
            </a:srgbClr>
          </a:solidFill>
        </p:spPr>
        <p:txBody>
          <a:bodyPr/>
          <a:lstStyle/>
          <a:p>
            <a:pPr algn="just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id-ID" sz="2400" dirty="0" smtClean="0">
                <a:cs typeface="Times New Roman" pitchFamily="18" charset="0"/>
              </a:rPr>
              <a:t>Penggolongan adalah kegiatan untuk menetapkan secara sistematik mengenai BMN ke dalam golongan, bidang, kelompok, subkelompok dan sub-sub kelompok. 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id-ID" sz="2400" dirty="0" smtClean="0">
                <a:cs typeface="Times New Roman" pitchFamily="18" charset="0"/>
              </a:rPr>
              <a:t>Kodefikasi adalah pemberian kode BMN sesuai dengan penggolongan masing-masing BMN. 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Tx/>
              <a:buSzTx/>
              <a:buFontTx/>
              <a:buChar char="•"/>
            </a:pPr>
            <a:r>
              <a:rPr lang="en-US" sz="2400" dirty="0" err="1" smtClean="0">
                <a:cs typeface="Times New Roman" pitchFamily="18" charset="0"/>
              </a:rPr>
              <a:t>Unsur-unsur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kodefikasi</a:t>
            </a:r>
            <a:r>
              <a:rPr lang="en-US" sz="2400" dirty="0" smtClean="0">
                <a:cs typeface="Times New Roman" pitchFamily="18" charset="0"/>
              </a:rPr>
              <a:t> BMN </a:t>
            </a:r>
            <a:r>
              <a:rPr lang="en-US" sz="2400" dirty="0" err="1" smtClean="0">
                <a:cs typeface="Times New Roman" pitchFamily="18" charset="0"/>
              </a:rPr>
              <a:t>meliputi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Char char="•"/>
            </a:pPr>
            <a:r>
              <a:rPr lang="en-US" sz="2400" dirty="0" err="1" smtClean="0">
                <a:cs typeface="Times New Roman" pitchFamily="18" charset="0"/>
              </a:rPr>
              <a:t>Kode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Barang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Char char="•"/>
            </a:pPr>
            <a:r>
              <a:rPr lang="en-US" sz="2400" dirty="0" err="1" smtClean="0">
                <a:cs typeface="Times New Roman" pitchFamily="18" charset="0"/>
              </a:rPr>
              <a:t>Kode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Lokasi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Char char="•"/>
            </a:pPr>
            <a:r>
              <a:rPr lang="en-US" sz="2400" dirty="0" err="1" smtClean="0">
                <a:cs typeface="Times New Roman" pitchFamily="18" charset="0"/>
              </a:rPr>
              <a:t>Kode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Registrasi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Char char="•"/>
            </a:pPr>
            <a:r>
              <a:rPr lang="en-US" sz="2400" dirty="0" err="1" smtClean="0">
                <a:cs typeface="Times New Roman" pitchFamily="18" charset="0"/>
              </a:rPr>
              <a:t>Simbol</a:t>
            </a:r>
            <a:r>
              <a:rPr lang="en-US" sz="2400" dirty="0" smtClean="0">
                <a:cs typeface="Times New Roman" pitchFamily="18" charset="0"/>
              </a:rPr>
              <a:t>/logo </a:t>
            </a:r>
            <a:r>
              <a:rPr lang="en-US" sz="2400" dirty="0" err="1" smtClean="0">
                <a:cs typeface="Times New Roman" pitchFamily="18" charset="0"/>
              </a:rPr>
              <a:t>barang</a:t>
            </a:r>
            <a:endParaRPr lang="en-US" sz="24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457200" y="2816573"/>
            <a:ext cx="1143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GOLONGAN</a:t>
            </a:r>
          </a:p>
        </p:txBody>
      </p:sp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1879600" y="2333973"/>
            <a:ext cx="10795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BIDANG</a:t>
            </a: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1879600" y="3400773"/>
            <a:ext cx="10795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BIDANG</a:t>
            </a:r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3314700" y="2029173"/>
            <a:ext cx="10414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KELOMPOK</a:t>
            </a:r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3314700" y="2562573"/>
            <a:ext cx="10414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KELOMPOK</a:t>
            </a:r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3314700" y="3134073"/>
            <a:ext cx="10414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KELOMPOK</a:t>
            </a:r>
          </a:p>
        </p:txBody>
      </p:sp>
      <p:sp>
        <p:nvSpPr>
          <p:cNvPr id="10" name="Text Box 72"/>
          <p:cNvSpPr txBox="1">
            <a:spLocks noChangeArrowheads="1"/>
          </p:cNvSpPr>
          <p:nvPr/>
        </p:nvSpPr>
        <p:spPr bwMode="auto">
          <a:xfrm>
            <a:off x="3314700" y="3692873"/>
            <a:ext cx="10414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KELOMPOK</a:t>
            </a:r>
          </a:p>
        </p:txBody>
      </p:sp>
      <p:sp>
        <p:nvSpPr>
          <p:cNvPr id="11" name="Text Box 73"/>
          <p:cNvSpPr txBox="1">
            <a:spLocks noChangeArrowheads="1"/>
          </p:cNvSpPr>
          <p:nvPr/>
        </p:nvSpPr>
        <p:spPr bwMode="auto">
          <a:xfrm>
            <a:off x="4826000" y="1775173"/>
            <a:ext cx="14605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SUB KELOMPOK</a:t>
            </a: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4826000" y="2283173"/>
            <a:ext cx="14605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SUB KELOMPOK</a:t>
            </a:r>
          </a:p>
        </p:txBody>
      </p:sp>
      <p:sp>
        <p:nvSpPr>
          <p:cNvPr id="13" name="Text Box 75"/>
          <p:cNvSpPr txBox="1">
            <a:spLocks noChangeArrowheads="1"/>
          </p:cNvSpPr>
          <p:nvPr/>
        </p:nvSpPr>
        <p:spPr bwMode="auto">
          <a:xfrm>
            <a:off x="4813300" y="2905473"/>
            <a:ext cx="14605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SUB KELOMPOK</a:t>
            </a:r>
          </a:p>
        </p:txBody>
      </p: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4813300" y="3413473"/>
            <a:ext cx="14605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SUB KELOMPOK</a:t>
            </a:r>
          </a:p>
        </p:txBody>
      </p:sp>
      <p:sp>
        <p:nvSpPr>
          <p:cNvPr id="15" name="Text Box 77"/>
          <p:cNvSpPr txBox="1">
            <a:spLocks noChangeArrowheads="1"/>
          </p:cNvSpPr>
          <p:nvPr/>
        </p:nvSpPr>
        <p:spPr bwMode="auto">
          <a:xfrm>
            <a:off x="6667500" y="2041873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SUB-SUB KELOMPOK</a:t>
            </a: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6667500" y="2549873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SUB-SUB KELOMPOK</a:t>
            </a:r>
          </a:p>
        </p:txBody>
      </p:sp>
      <p:cxnSp>
        <p:nvCxnSpPr>
          <p:cNvPr id="17" name="AutoShape 79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1600200" y="2486373"/>
            <a:ext cx="279400" cy="482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80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1600200" y="2968973"/>
            <a:ext cx="279400" cy="584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81"/>
          <p:cNvCxnSpPr>
            <a:cxnSpLocks noChangeShapeType="1"/>
            <a:stCxn id="5" idx="3"/>
            <a:endCxn id="7" idx="1"/>
          </p:cNvCxnSpPr>
          <p:nvPr/>
        </p:nvCxnSpPr>
        <p:spPr bwMode="auto">
          <a:xfrm flipV="1">
            <a:off x="2959100" y="2181573"/>
            <a:ext cx="3556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82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959100" y="2486373"/>
            <a:ext cx="3556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83"/>
          <p:cNvCxnSpPr>
            <a:cxnSpLocks noChangeShapeType="1"/>
            <a:stCxn id="6" idx="3"/>
            <a:endCxn id="9" idx="1"/>
          </p:cNvCxnSpPr>
          <p:nvPr/>
        </p:nvCxnSpPr>
        <p:spPr bwMode="auto">
          <a:xfrm flipV="1">
            <a:off x="2959100" y="3286473"/>
            <a:ext cx="35560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84"/>
          <p:cNvCxnSpPr>
            <a:cxnSpLocks noChangeShapeType="1"/>
            <a:stCxn id="6" idx="3"/>
            <a:endCxn id="10" idx="1"/>
          </p:cNvCxnSpPr>
          <p:nvPr/>
        </p:nvCxnSpPr>
        <p:spPr bwMode="auto">
          <a:xfrm>
            <a:off x="2959100" y="3553173"/>
            <a:ext cx="355600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85"/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4356100" y="1927573"/>
            <a:ext cx="469900" cy="254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86"/>
          <p:cNvCxnSpPr>
            <a:cxnSpLocks noChangeShapeType="1"/>
            <a:stCxn id="7" idx="3"/>
            <a:endCxn id="12" idx="1"/>
          </p:cNvCxnSpPr>
          <p:nvPr/>
        </p:nvCxnSpPr>
        <p:spPr bwMode="auto">
          <a:xfrm>
            <a:off x="4356100" y="2181573"/>
            <a:ext cx="469900" cy="254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87"/>
          <p:cNvCxnSpPr>
            <a:cxnSpLocks noChangeShapeType="1"/>
            <a:stCxn id="9" idx="3"/>
            <a:endCxn id="13" idx="1"/>
          </p:cNvCxnSpPr>
          <p:nvPr/>
        </p:nvCxnSpPr>
        <p:spPr bwMode="auto">
          <a:xfrm flipV="1">
            <a:off x="4356100" y="3057873"/>
            <a:ext cx="4572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8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356100" y="3286473"/>
            <a:ext cx="457200" cy="279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89"/>
          <p:cNvCxnSpPr>
            <a:cxnSpLocks noChangeShapeType="1"/>
            <a:stCxn id="12" idx="3"/>
            <a:endCxn id="15" idx="1"/>
          </p:cNvCxnSpPr>
          <p:nvPr/>
        </p:nvCxnSpPr>
        <p:spPr bwMode="auto">
          <a:xfrm flipV="1">
            <a:off x="6286500" y="2194273"/>
            <a:ext cx="381000" cy="241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90"/>
          <p:cNvCxnSpPr>
            <a:cxnSpLocks noChangeShapeType="1"/>
            <a:stCxn id="12" idx="3"/>
            <a:endCxn id="16" idx="1"/>
          </p:cNvCxnSpPr>
          <p:nvPr/>
        </p:nvCxnSpPr>
        <p:spPr bwMode="auto">
          <a:xfrm>
            <a:off x="6286500" y="2435573"/>
            <a:ext cx="38100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6667500" y="3159473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SUB-SUB KELOMPOK</a:t>
            </a:r>
          </a:p>
        </p:txBody>
      </p:sp>
      <p:sp>
        <p:nvSpPr>
          <p:cNvPr id="30" name="Text Box 92"/>
          <p:cNvSpPr txBox="1">
            <a:spLocks noChangeArrowheads="1"/>
          </p:cNvSpPr>
          <p:nvPr/>
        </p:nvSpPr>
        <p:spPr bwMode="auto">
          <a:xfrm>
            <a:off x="6667500" y="3667473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lgerian" pitchFamily="82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</a:rPr>
              <a:t>SUB-SUB KELOMPOK</a:t>
            </a:r>
          </a:p>
        </p:txBody>
      </p:sp>
      <p:cxnSp>
        <p:nvCxnSpPr>
          <p:cNvPr id="31" name="AutoShape 93"/>
          <p:cNvCxnSpPr>
            <a:cxnSpLocks noChangeShapeType="1"/>
            <a:stCxn id="14" idx="3"/>
            <a:endCxn id="29" idx="1"/>
          </p:cNvCxnSpPr>
          <p:nvPr/>
        </p:nvCxnSpPr>
        <p:spPr bwMode="auto">
          <a:xfrm flipV="1">
            <a:off x="6273800" y="3311873"/>
            <a:ext cx="393700" cy="254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94"/>
          <p:cNvCxnSpPr>
            <a:cxnSpLocks noChangeShapeType="1"/>
            <a:stCxn id="14" idx="3"/>
            <a:endCxn id="30" idx="1"/>
          </p:cNvCxnSpPr>
          <p:nvPr/>
        </p:nvCxnSpPr>
        <p:spPr bwMode="auto">
          <a:xfrm>
            <a:off x="6273800" y="3565873"/>
            <a:ext cx="393700" cy="254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ight Arrow 33"/>
          <p:cNvSpPr>
            <a:spLocks noChangeArrowheads="1"/>
          </p:cNvSpPr>
          <p:nvPr/>
        </p:nvSpPr>
        <p:spPr bwMode="auto">
          <a:xfrm>
            <a:off x="700087" y="4061173"/>
            <a:ext cx="4210050" cy="1200150"/>
          </a:xfrm>
          <a:prstGeom prst="righ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id-ID" sz="90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  <a:p>
            <a:pPr algn="r" eaLnBrk="0" hangingPunct="0"/>
            <a:r>
              <a:rPr lang="id-ID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Semakin detail</a:t>
            </a:r>
          </a:p>
        </p:txBody>
      </p:sp>
      <p:sp>
        <p:nvSpPr>
          <p:cNvPr id="34" name="Left Arrow 34"/>
          <p:cNvSpPr>
            <a:spLocks noChangeArrowheads="1"/>
          </p:cNvSpPr>
          <p:nvPr/>
        </p:nvSpPr>
        <p:spPr bwMode="auto">
          <a:xfrm>
            <a:off x="4529137" y="4556473"/>
            <a:ext cx="3886200" cy="1238250"/>
          </a:xfrm>
          <a:prstGeom prst="lef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id-ID" sz="700">
              <a:solidFill>
                <a:srgbClr val="000000"/>
              </a:solidFill>
              <a:latin typeface="Arial Black" pitchFamily="34" charset="0"/>
              <a:cs typeface="Arial" pitchFamily="34" charset="0"/>
            </a:endParaRPr>
          </a:p>
          <a:p>
            <a:pPr eaLnBrk="0" hangingPunct="0"/>
            <a:r>
              <a:rPr lang="id-ID">
                <a:solidFill>
                  <a:srgbClr val="000000"/>
                </a:solidFill>
                <a:latin typeface="Arial Black" pitchFamily="34" charset="0"/>
                <a:cs typeface="Arial" pitchFamily="34" charset="0"/>
              </a:rPr>
              <a:t>Semakin umum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PENGGOLONGAN DAN KODEFIKASI </a:t>
            </a:r>
            <a:r>
              <a:rPr lang="id-ID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BMN</a:t>
            </a:r>
            <a:endParaRPr lang="id-ID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8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P</a:t>
            </a:r>
            <a:r>
              <a:rPr lang="id-ID" b="1" dirty="0" smtClean="0">
                <a:solidFill>
                  <a:schemeClr val="tx2"/>
                </a:solidFill>
              </a:rPr>
              <a:t>enatausahaan</a:t>
            </a:r>
            <a:r>
              <a:rPr lang="en-US" b="1" dirty="0" smtClean="0">
                <a:solidFill>
                  <a:schemeClr val="tx2"/>
                </a:solidFill>
              </a:rPr>
              <a:t> Tk. UPKPB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6482" y="1043608"/>
            <a:ext cx="8229600" cy="4819310"/>
          </a:xfrm>
        </p:spPr>
        <p:txBody>
          <a:bodyPr/>
          <a:lstStyle/>
          <a:p>
            <a:pPr algn="just" eaLnBrk="1" hangingPunct="1"/>
            <a:r>
              <a:rPr lang="en-US" sz="2200" dirty="0" smtClean="0"/>
              <a:t>UPKPB </a:t>
            </a:r>
            <a:r>
              <a:rPr lang="en-US" sz="2200" dirty="0" err="1" smtClean="0"/>
              <a:t>melaksanakan</a:t>
            </a:r>
            <a:r>
              <a:rPr lang="en-US" sz="2200" dirty="0" smtClean="0"/>
              <a:t> proses </a:t>
            </a:r>
            <a:r>
              <a:rPr lang="en-US" sz="2200" dirty="0" err="1" smtClean="0"/>
              <a:t>pembukuan</a:t>
            </a:r>
            <a:r>
              <a:rPr lang="en-US" sz="2200" dirty="0" smtClean="0"/>
              <a:t> </a:t>
            </a:r>
            <a:r>
              <a:rPr lang="en-US" sz="2200" dirty="0" err="1" smtClean="0"/>
              <a:t>atas</a:t>
            </a:r>
            <a:r>
              <a:rPr lang="en-US" sz="2200" dirty="0" smtClean="0"/>
              <a:t> </a:t>
            </a:r>
            <a:r>
              <a:rPr lang="en-US" sz="2200" dirty="0" err="1" smtClean="0"/>
              <a:t>dokumen</a:t>
            </a:r>
            <a:r>
              <a:rPr lang="en-US" sz="2200" dirty="0" smtClean="0"/>
              <a:t> </a:t>
            </a:r>
            <a:r>
              <a:rPr lang="en-US" sz="2200" dirty="0" err="1" smtClean="0"/>
              <a:t>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verifikasi</a:t>
            </a:r>
            <a:r>
              <a:rPr lang="en-US" sz="2200" dirty="0" smtClean="0"/>
              <a:t> BMN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rangka</a:t>
            </a:r>
            <a:r>
              <a:rPr lang="en-US" sz="2200" dirty="0" smtClean="0"/>
              <a:t>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transaksi</a:t>
            </a:r>
            <a:r>
              <a:rPr lang="en-US" sz="2200" dirty="0" smtClean="0"/>
              <a:t> BMN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Laporan</a:t>
            </a:r>
            <a:r>
              <a:rPr lang="en-US" sz="2200" dirty="0" smtClean="0"/>
              <a:t> </a:t>
            </a:r>
            <a:r>
              <a:rPr lang="en-US" sz="2200" dirty="0" smtClean="0"/>
              <a:t>BMN</a:t>
            </a:r>
            <a:endParaRPr lang="en-US" sz="2200" dirty="0" smtClean="0"/>
          </a:p>
          <a:p>
            <a:pPr algn="just" eaLnBrk="1" hangingPunct="1"/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keakuratan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akuntabilitas</a:t>
            </a:r>
            <a:r>
              <a:rPr lang="en-US" sz="2200" dirty="0" smtClean="0"/>
              <a:t> data </a:t>
            </a:r>
            <a:r>
              <a:rPr lang="en-US" sz="2200" dirty="0" err="1" smtClean="0"/>
              <a:t>transaksi</a:t>
            </a:r>
            <a:r>
              <a:rPr lang="en-US" sz="2200" dirty="0" smtClean="0"/>
              <a:t> BMN, UPKPB </a:t>
            </a:r>
            <a:r>
              <a:rPr lang="en-US" sz="2200" dirty="0" err="1" smtClean="0"/>
              <a:t>bersama</a:t>
            </a:r>
            <a:r>
              <a:rPr lang="en-US" sz="2200" dirty="0" smtClean="0"/>
              <a:t> UAKPA </a:t>
            </a:r>
            <a:r>
              <a:rPr lang="en-US" sz="2200" dirty="0" err="1" smtClean="0"/>
              <a:t>dan</a:t>
            </a:r>
            <a:r>
              <a:rPr lang="en-US" sz="2200" dirty="0" smtClean="0"/>
              <a:t>/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smtClean="0"/>
              <a:t>PPK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rekonsiliasi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periodik</a:t>
            </a:r>
            <a:endParaRPr lang="en-US" sz="2200" dirty="0" smtClean="0"/>
          </a:p>
          <a:p>
            <a:pPr algn="just" eaLnBrk="1" hangingPunct="1"/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mewujudkan</a:t>
            </a:r>
            <a:r>
              <a:rPr lang="en-US" sz="2200" dirty="0" smtClean="0"/>
              <a:t> </a:t>
            </a:r>
            <a:r>
              <a:rPr lang="en-US" sz="2200" dirty="0" err="1" smtClean="0"/>
              <a:t>tertib</a:t>
            </a:r>
            <a:r>
              <a:rPr lang="en-US" sz="2200" dirty="0" smtClean="0"/>
              <a:t> </a:t>
            </a:r>
            <a:r>
              <a:rPr lang="en-US" sz="2200" dirty="0" err="1" smtClean="0"/>
              <a:t>administrasi</a:t>
            </a:r>
            <a:r>
              <a:rPr lang="en-US" sz="2200" dirty="0" smtClean="0"/>
              <a:t> BMN, UAKPA </a:t>
            </a:r>
            <a:r>
              <a:rPr lang="en-US" sz="2200" dirty="0" err="1" smtClean="0"/>
              <a:t>dan</a:t>
            </a:r>
            <a:r>
              <a:rPr lang="en-US" sz="2200" dirty="0" smtClean="0"/>
              <a:t>/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smtClean="0"/>
              <a:t>PPK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menyampaikan</a:t>
            </a:r>
            <a:r>
              <a:rPr lang="en-US" sz="2200" dirty="0" smtClean="0"/>
              <a:t> </a:t>
            </a:r>
            <a:r>
              <a:rPr lang="en-US" sz="2200" dirty="0" err="1" smtClean="0"/>
              <a:t>dokumen</a:t>
            </a:r>
            <a:r>
              <a:rPr lang="en-US" sz="2200" dirty="0" smtClean="0"/>
              <a:t> </a:t>
            </a:r>
            <a:r>
              <a:rPr lang="en-US" sz="2200" dirty="0" err="1" smtClean="0"/>
              <a:t>pengadaan</a:t>
            </a:r>
            <a:r>
              <a:rPr lang="en-US" sz="2200" dirty="0" smtClean="0"/>
              <a:t> </a:t>
            </a:r>
            <a:r>
              <a:rPr lang="en-US" sz="2200" dirty="0" err="1" smtClean="0"/>
              <a:t>termasuk</a:t>
            </a:r>
            <a:r>
              <a:rPr lang="en-US" sz="2200" dirty="0" smtClean="0"/>
              <a:t> </a:t>
            </a:r>
            <a:r>
              <a:rPr lang="en-US" sz="2200" dirty="0" err="1" smtClean="0"/>
              <a:t>fotocopy</a:t>
            </a:r>
            <a:r>
              <a:rPr lang="en-US" sz="2200" dirty="0" smtClean="0"/>
              <a:t> SPM </a:t>
            </a:r>
            <a:r>
              <a:rPr lang="en-US" sz="2200" dirty="0" err="1" smtClean="0"/>
              <a:t>dan</a:t>
            </a:r>
            <a:r>
              <a:rPr lang="en-US" sz="2200" dirty="0" smtClean="0"/>
              <a:t> SP2D </a:t>
            </a:r>
            <a:r>
              <a:rPr lang="en-US" sz="2200" dirty="0" err="1" smtClean="0"/>
              <a:t>kepada</a:t>
            </a:r>
            <a:r>
              <a:rPr lang="en-US" sz="2200" dirty="0" smtClean="0"/>
              <a:t> UPKPB</a:t>
            </a:r>
          </a:p>
          <a:p>
            <a:pPr algn="just" eaLnBrk="1" hangingPunct="1"/>
            <a:r>
              <a:rPr lang="id-ID" sz="2200" dirty="0" smtClean="0"/>
              <a:t>Aplikasi yang digunakan adalah Aplikasi SIMAK BMN UPKPB</a:t>
            </a:r>
            <a:r>
              <a:rPr lang="en-US" sz="2200" dirty="0" smtClean="0"/>
              <a:t> </a:t>
            </a:r>
            <a:r>
              <a:rPr lang="en-US" sz="2200" dirty="0" err="1" smtClean="0"/>
              <a:t>versi</a:t>
            </a:r>
            <a:r>
              <a:rPr lang="en-US" sz="2200" dirty="0" smtClean="0"/>
              <a:t> 15.1.4</a:t>
            </a:r>
          </a:p>
        </p:txBody>
      </p:sp>
    </p:spTree>
    <p:extLst>
      <p:ext uri="{BB962C8B-B14F-4D97-AF65-F5344CB8AC3E}">
        <p14:creationId xmlns:p14="http://schemas.microsoft.com/office/powerpoint/2010/main" val="2331523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si DJB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Presentasi Penatausahaan Pita Cukai</Template>
  <TotalTime>611</TotalTime>
  <Words>898</Words>
  <Application>Microsoft Office PowerPoint</Application>
  <PresentationFormat>On-screen Show (4:3)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Adobe Song Std L</vt:lpstr>
      <vt:lpstr>Aharoni</vt:lpstr>
      <vt:lpstr>Arial</vt:lpstr>
      <vt:lpstr>Arial Black</vt:lpstr>
      <vt:lpstr>Arial Narrow</vt:lpstr>
      <vt:lpstr>Arial Rounded MT Bold</vt:lpstr>
      <vt:lpstr>Calibri</vt:lpstr>
      <vt:lpstr>Times New Roman</vt:lpstr>
      <vt:lpstr>Wingdings</vt:lpstr>
      <vt:lpstr>Template Presentasi DJBC</vt:lpstr>
      <vt:lpstr>Penatausahaan BMN dalam Aplikasi SIMAK BMN</vt:lpstr>
      <vt:lpstr>DASAR HUKUM PENATAUSAHAAN BARANG MILIK NEGARA</vt:lpstr>
      <vt:lpstr>ORGANISASI BMN</vt:lpstr>
      <vt:lpstr>DEFINISI ASET TETAP</vt:lpstr>
      <vt:lpstr>KLASIFIKASI ASET TETAP</vt:lpstr>
      <vt:lpstr>ASET TAK BERWUJUD</vt:lpstr>
      <vt:lpstr>PENGGOLONGAN DAN KODEFIKASI BMN</vt:lpstr>
      <vt:lpstr>PENGGOLONGAN DAN KODEFIKASI BMN</vt:lpstr>
      <vt:lpstr>Penatausahaan Tk. UPKPB</vt:lpstr>
      <vt:lpstr>Dokumen Sumber Pembukuan BMN</vt:lpstr>
      <vt:lpstr>JENIS TRANSAKSI  PEMBUKUAN BMN</vt:lpstr>
      <vt:lpstr>Alur Perolehan BMN</vt:lpstr>
      <vt:lpstr>Alur Penghapusan BMN</vt:lpstr>
      <vt:lpstr>LANGKAH PENYUSUNAN LAPORAN BMN</vt:lpstr>
      <vt:lpstr>LANGKAH PENYUSUNAN LAPORAN BMN</vt:lpstr>
      <vt:lpstr>Penatausahaan Tk. Wilayah</vt:lpstr>
      <vt:lpstr>Penatausahaan Tk. Eselon I</vt:lpstr>
      <vt:lpstr>BAGAN ALUR PELAPORAN DAN REKONSILIASI BARANG MILIK NEGARA</vt:lpstr>
      <vt:lpstr>JENIS LAPORAN PELAPORAN BARANG MILIK NEGARA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Perlengkapan DJBC</cp:lastModifiedBy>
  <cp:revision>24</cp:revision>
  <cp:lastPrinted>2016-02-10T03:38:27Z</cp:lastPrinted>
  <dcterms:created xsi:type="dcterms:W3CDTF">2016-02-10T02:21:18Z</dcterms:created>
  <dcterms:modified xsi:type="dcterms:W3CDTF">2016-02-11T02:25:31Z</dcterms:modified>
</cp:coreProperties>
</file>