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8E10-5C37-4A8C-9FAF-CB204C572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98D3D-50D5-4628-BBF8-2DB9071A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5353-E922-46A3-8685-FC02C502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401F-0446-46E7-BA7F-4DB7D340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B820-C7A5-4D38-925A-674013C0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9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45B-7C52-48F1-A714-88DAC8EC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94AB-C0AB-4414-A4D8-837E1E84E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F994C-7FD3-4D7A-9BA3-B7D3D209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8B79-C1A4-458F-BA3E-8C59D13A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B6DC-8E34-424F-A750-C410FB09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8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83E38-D8C4-4734-A346-022588CEB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3433-09C0-439B-B17C-2298082D2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4C1C-0102-49E9-BC1B-3B2369A8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5695-5D07-40FB-9F5D-FE7093E7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D50F-0A8F-4787-B4C5-C0A441D5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33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BEF4-7F5D-448D-83ED-725B9CD1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C833-DE7A-4647-AA3B-BA910F3A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DAAC-E2C5-47B4-977E-7CC60A87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7A78-1CD9-4633-8B31-FFC22392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04BB-C952-4D0F-8083-9ED3811D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885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A45C-C10C-4146-897D-62AD03C7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3A2C-495F-4D92-A2CE-12472B6B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3C0F-9DE5-49C9-8DAC-D265CDCB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5FD5-6AA3-40DD-9E63-83D76D47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35DD-ACA8-4547-83B2-6183059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28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E478-BDF6-44E1-AEAC-0607669B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6055-2559-4376-AC7C-E7571FED8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CAF3-9ABB-44F5-AE2A-BB84627C1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72008-B4B6-4A47-8FD1-0B1ECF9C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A366-82CB-4B29-8828-F311FE2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16B9B-874C-4B06-A0C8-AB2B4E83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96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96A-C180-458E-9260-E743EC35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3792-D7BD-4B4F-9DE1-4D65D4BB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1A04-BD41-4C13-8A05-B30980643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E4B05-8C0C-40E0-B082-EBA746BE9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F0858-0944-4E7C-85AD-CF5F3B37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6F734-904C-4618-9DCC-C6188A29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5B7DC-6964-4F65-BFCE-35BCC2DC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660DA-2840-4EA5-A158-3BC3868B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83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5B9E-7C02-4665-89B4-356763C0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A905D-83A4-4C3E-AF2A-73A7FE27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AA48E-DB75-46A1-96A6-9EB44333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D53FF-136C-4662-BE3A-AA74F5A9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0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BA6A-4B03-459B-827A-17B313A3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9EC43-7468-4E58-9A0E-3A0E7154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D9FE-100D-464A-9B6E-15BFFADE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90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1289-9E1E-47D5-A1A7-896DF68E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DBB0-3FB2-4524-BBDF-610B4EBC6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8CCF-FB49-48BF-8FAD-750B2616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7DBA8-97DC-4C2A-9462-10FA25D7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EAC0-E225-4271-A0FD-CDC15EA7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31A81-8968-40D4-BCD7-61A05A73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301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35DE-6F5F-4062-A0BE-28F24DC4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8BD42-558A-469C-AA2B-901E94C62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EC914-E41E-4D3C-A61B-2D96A0E0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99DB-8590-496B-809B-0E8365E4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A9A4F-F8F3-4BA4-B4B3-4FFE5DDB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0773-8AA2-41A8-98D9-149E445C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79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8E7F1-E057-43D5-87CF-DDB3DD71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8BBD-6C51-4AB6-B0CE-9391723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E435-DE0B-46B2-9DB8-23DE6DBA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2F2A-1CC0-41E5-A782-1321B507BED1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65B6-A9EB-4A3C-843F-E41A9A536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0ED0-A4A9-4F59-8083-2072C8D96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031C-BF18-4C11-AED6-CD57637F72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63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2EF42-8E6B-4D71-8044-D58D52D0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483" y="1897844"/>
            <a:ext cx="11437034" cy="2762157"/>
          </a:xfrm>
          <a:noFill/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rgbClr val="080808"/>
                </a:solidFill>
              </a:rPr>
              <a:t>MENENTUKAN NOTASI ALGORITMA LUAS LINGKARAN</a:t>
            </a:r>
            <a:br>
              <a:rPr lang="en-GB" sz="3600" b="1" dirty="0">
                <a:solidFill>
                  <a:srgbClr val="080808"/>
                </a:solidFill>
              </a:rPr>
            </a:br>
            <a:endParaRPr lang="en-ID" sz="36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2EF42-8E6B-4D71-8044-D58D52D0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636" y="479395"/>
            <a:ext cx="4043211" cy="1351525"/>
          </a:xfrm>
          <a:noFill/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rgbClr val="080808"/>
                </a:solidFill>
              </a:rPr>
              <a:t>DESKRIPSI</a:t>
            </a:r>
            <a:br>
              <a:rPr lang="en-GB" sz="3600" b="1" dirty="0">
                <a:solidFill>
                  <a:srgbClr val="080808"/>
                </a:solidFill>
              </a:rPr>
            </a:br>
            <a:endParaRPr lang="en-ID" sz="36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5ADCB-3A0E-468C-87CE-36E70B69FBAA}"/>
              </a:ext>
            </a:extLst>
          </p:cNvPr>
          <p:cNvSpPr txBox="1"/>
          <p:nvPr/>
        </p:nvSpPr>
        <p:spPr>
          <a:xfrm>
            <a:off x="431281" y="2259439"/>
            <a:ext cx="11079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2800" dirty="0"/>
              <a:t>  </a:t>
            </a:r>
            <a:r>
              <a:rPr lang="en-ID" sz="2800" b="0" dirty="0" err="1">
                <a:effectLst/>
                <a:latin typeface="Roboto"/>
              </a:rPr>
              <a:t>Mulai</a:t>
            </a:r>
            <a:endParaRPr lang="en-ID" sz="2800" b="0" dirty="0">
              <a:effectLst/>
              <a:latin typeface="Roboto"/>
            </a:endParaRPr>
          </a:p>
          <a:p>
            <a:pPr algn="l">
              <a:buFont typeface="+mj-lt"/>
              <a:buAutoNum type="arabicPeriod"/>
            </a:pPr>
            <a:r>
              <a:rPr lang="en-ID" sz="2800" b="0" dirty="0">
                <a:effectLst/>
                <a:latin typeface="Roboto"/>
              </a:rPr>
              <a:t> </a:t>
            </a:r>
            <a:r>
              <a:rPr lang="en-ID" sz="2800" b="0" dirty="0" err="1">
                <a:effectLst/>
                <a:latin typeface="Roboto"/>
              </a:rPr>
              <a:t>Deklarasi</a:t>
            </a:r>
            <a:r>
              <a:rPr lang="en-ID" sz="2800" b="0" dirty="0">
                <a:effectLst/>
                <a:latin typeface="Roboto"/>
              </a:rPr>
              <a:t> </a:t>
            </a:r>
            <a:r>
              <a:rPr lang="en-ID" sz="2800" b="0" dirty="0" err="1">
                <a:effectLst/>
                <a:latin typeface="Roboto"/>
              </a:rPr>
              <a:t>variabel</a:t>
            </a:r>
            <a:r>
              <a:rPr lang="en-ID" sz="2800" b="0" dirty="0">
                <a:effectLst/>
                <a:latin typeface="Roboto"/>
              </a:rPr>
              <a:t> </a:t>
            </a:r>
            <a:r>
              <a:rPr lang="en-ID" sz="2800" b="0" dirty="0" err="1">
                <a:effectLst/>
                <a:latin typeface="Roboto"/>
              </a:rPr>
              <a:t>jari-jari</a:t>
            </a:r>
            <a:r>
              <a:rPr lang="en-ID" sz="2800" b="0" dirty="0">
                <a:effectLst/>
                <a:latin typeface="Roboto"/>
              </a:rPr>
              <a:t> (r), Luas (L) </a:t>
            </a:r>
          </a:p>
          <a:p>
            <a:pPr algn="l">
              <a:buFont typeface="+mj-lt"/>
              <a:buAutoNum type="arabicPeriod"/>
            </a:pPr>
            <a:r>
              <a:rPr lang="en-ID" sz="2800" b="0" dirty="0">
                <a:effectLst/>
                <a:latin typeface="Roboto"/>
              </a:rPr>
              <a:t> Masukkan </a:t>
            </a:r>
            <a:r>
              <a:rPr lang="en-ID" sz="2800" b="0" dirty="0" err="1">
                <a:effectLst/>
                <a:latin typeface="Roboto"/>
              </a:rPr>
              <a:t>nilai</a:t>
            </a:r>
            <a:r>
              <a:rPr lang="en-ID" sz="2800" b="0" dirty="0">
                <a:effectLst/>
                <a:latin typeface="Roboto"/>
              </a:rPr>
              <a:t> </a:t>
            </a:r>
            <a:r>
              <a:rPr lang="en-ID" sz="2800" b="0" dirty="0" err="1">
                <a:effectLst/>
                <a:latin typeface="Roboto"/>
              </a:rPr>
              <a:t>jari-jari</a:t>
            </a:r>
            <a:r>
              <a:rPr lang="en-ID" sz="2800" b="0" dirty="0">
                <a:effectLst/>
                <a:latin typeface="Roboto"/>
              </a:rPr>
              <a:t> (r)</a:t>
            </a:r>
          </a:p>
          <a:p>
            <a:pPr algn="l">
              <a:buFont typeface="+mj-lt"/>
              <a:buAutoNum type="arabicPeriod"/>
            </a:pPr>
            <a:r>
              <a:rPr lang="en-ID" sz="2800" b="0" dirty="0">
                <a:effectLst/>
                <a:latin typeface="Roboto"/>
              </a:rPr>
              <a:t> Proses </a:t>
            </a:r>
            <a:r>
              <a:rPr lang="en-ID" sz="2800" b="0" dirty="0" err="1">
                <a:effectLst/>
                <a:latin typeface="Roboto"/>
              </a:rPr>
              <a:t>hitung</a:t>
            </a:r>
            <a:r>
              <a:rPr lang="en-ID" sz="2800" b="0" dirty="0">
                <a:effectLst/>
                <a:latin typeface="Roboto"/>
              </a:rPr>
              <a:t> Luas (L)  </a:t>
            </a:r>
            <a:r>
              <a:rPr lang="en-ID" sz="2800" b="0" dirty="0" err="1">
                <a:effectLst/>
                <a:latin typeface="Roboto"/>
              </a:rPr>
              <a:t>Lingkaran</a:t>
            </a:r>
            <a:endParaRPr lang="en-ID" sz="2800" b="0" dirty="0">
              <a:effectLst/>
              <a:latin typeface="Roboto"/>
            </a:endParaRPr>
          </a:p>
          <a:p>
            <a:pPr algn="l">
              <a:buFont typeface="+mj-lt"/>
              <a:buAutoNum type="arabicPeriod"/>
            </a:pPr>
            <a:r>
              <a:rPr lang="en-ID" sz="2800" b="0" dirty="0">
                <a:effectLst/>
                <a:latin typeface="Roboto"/>
              </a:rPr>
              <a:t> </a:t>
            </a:r>
            <a:r>
              <a:rPr lang="en-ID" sz="2800" b="0" dirty="0" err="1">
                <a:effectLst/>
                <a:latin typeface="Roboto"/>
              </a:rPr>
              <a:t>Tampilkan</a:t>
            </a:r>
            <a:r>
              <a:rPr lang="en-ID" sz="2800" b="0" dirty="0">
                <a:effectLst/>
                <a:latin typeface="Roboto"/>
              </a:rPr>
              <a:t> </a:t>
            </a:r>
            <a:r>
              <a:rPr lang="en-ID" sz="2800" b="0" dirty="0" err="1">
                <a:effectLst/>
                <a:latin typeface="Roboto"/>
              </a:rPr>
              <a:t>hasil</a:t>
            </a:r>
            <a:r>
              <a:rPr lang="en-ID" sz="2800" b="0" dirty="0">
                <a:effectLst/>
                <a:latin typeface="Roboto"/>
              </a:rPr>
              <a:t> </a:t>
            </a:r>
            <a:r>
              <a:rPr lang="en-ID" sz="2800" b="0" dirty="0" err="1">
                <a:effectLst/>
                <a:latin typeface="Roboto"/>
              </a:rPr>
              <a:t>luas</a:t>
            </a:r>
            <a:r>
              <a:rPr lang="en-ID" sz="2800" b="0" dirty="0">
                <a:effectLst/>
                <a:latin typeface="Roboto"/>
              </a:rPr>
              <a:t> </a:t>
            </a:r>
            <a:r>
              <a:rPr lang="en-ID" sz="2800" b="0" dirty="0" err="1">
                <a:effectLst/>
                <a:latin typeface="Roboto"/>
              </a:rPr>
              <a:t>Lingkaran</a:t>
            </a:r>
            <a:r>
              <a:rPr lang="en-ID" sz="2800" b="0" dirty="0">
                <a:effectLst/>
                <a:latin typeface="Roboto"/>
              </a:rPr>
              <a:t> (L)</a:t>
            </a:r>
          </a:p>
          <a:p>
            <a:pPr algn="l">
              <a:buFont typeface="+mj-lt"/>
              <a:buAutoNum type="arabicPeriod"/>
            </a:pPr>
            <a:r>
              <a:rPr lang="en-ID" sz="2800" dirty="0">
                <a:latin typeface="Roboto"/>
              </a:rPr>
              <a:t> </a:t>
            </a:r>
            <a:r>
              <a:rPr lang="en-ID" sz="2800" dirty="0" err="1">
                <a:latin typeface="Roboto"/>
              </a:rPr>
              <a:t>Selesai</a:t>
            </a:r>
            <a:endParaRPr lang="en-ID" sz="2800" b="0" dirty="0">
              <a:effectLst/>
              <a:latin typeface="Roboto"/>
            </a:endParaRPr>
          </a:p>
          <a:p>
            <a:pPr algn="l"/>
            <a:r>
              <a:rPr lang="en-ID" sz="2800" dirty="0">
                <a:latin typeface="Roboto"/>
              </a:rPr>
              <a:t> </a:t>
            </a:r>
            <a:r>
              <a:rPr lang="en-ID" sz="2800" b="0" dirty="0">
                <a:effectLst/>
                <a:latin typeface="Roboto"/>
              </a:rPr>
              <a:t>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62934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2EF42-8E6B-4D71-8044-D58D52D0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636" y="479395"/>
            <a:ext cx="4043211" cy="1351525"/>
          </a:xfrm>
          <a:noFill/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rgbClr val="080808"/>
                </a:solidFill>
              </a:rPr>
              <a:t>FLOWCHART</a:t>
            </a:r>
            <a:endParaRPr lang="en-ID" sz="36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52600F-F658-466D-9519-E771726E9E36}"/>
              </a:ext>
            </a:extLst>
          </p:cNvPr>
          <p:cNvSpPr/>
          <p:nvPr/>
        </p:nvSpPr>
        <p:spPr>
          <a:xfrm>
            <a:off x="458360" y="3254337"/>
            <a:ext cx="2238270" cy="1225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MULAI</a:t>
            </a:r>
            <a:endParaRPr lang="en-ID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D9CCBC7D-E0BE-4EC9-A6A4-9FE01D489AD1}"/>
              </a:ext>
            </a:extLst>
          </p:cNvPr>
          <p:cNvSpPr/>
          <p:nvPr/>
        </p:nvSpPr>
        <p:spPr>
          <a:xfrm>
            <a:off x="3312735" y="2332061"/>
            <a:ext cx="2383575" cy="119422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INTEGER </a:t>
            </a:r>
          </a:p>
          <a:p>
            <a:pPr algn="ctr"/>
            <a:r>
              <a:rPr lang="en-GB" sz="2400" dirty="0"/>
              <a:t>r</a:t>
            </a:r>
            <a:endParaRPr lang="en-ID" sz="2400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20B5E18E-F3F7-4787-9D5C-D46874837F5A}"/>
              </a:ext>
            </a:extLst>
          </p:cNvPr>
          <p:cNvSpPr/>
          <p:nvPr/>
        </p:nvSpPr>
        <p:spPr>
          <a:xfrm>
            <a:off x="3012768" y="4178565"/>
            <a:ext cx="2451871" cy="12196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FLOAT phi</a:t>
            </a:r>
            <a:endParaRPr lang="en-ID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AA031-1369-42EB-8926-252A932E3645}"/>
              </a:ext>
            </a:extLst>
          </p:cNvPr>
          <p:cNvSpPr/>
          <p:nvPr/>
        </p:nvSpPr>
        <p:spPr>
          <a:xfrm>
            <a:off x="6353438" y="3172333"/>
            <a:ext cx="2141046" cy="128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 = 3.14 * (r*r)</a:t>
            </a:r>
            <a:endParaRPr lang="en-ID" sz="3200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61EA5D04-D657-41BA-B1D5-2D000FA5D762}"/>
              </a:ext>
            </a:extLst>
          </p:cNvPr>
          <p:cNvSpPr/>
          <p:nvPr/>
        </p:nvSpPr>
        <p:spPr>
          <a:xfrm>
            <a:off x="9340889" y="3172333"/>
            <a:ext cx="2594278" cy="128150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LUAS LINGKARAN</a:t>
            </a:r>
            <a:endParaRPr lang="en-ID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65D70C-D5EF-4FFE-85D5-53F7BC6E06E2}"/>
              </a:ext>
            </a:extLst>
          </p:cNvPr>
          <p:cNvSpPr/>
          <p:nvPr/>
        </p:nvSpPr>
        <p:spPr>
          <a:xfrm>
            <a:off x="9273731" y="5397629"/>
            <a:ext cx="2238270" cy="1225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44BE22-9C60-40DD-9D81-56DC2781B932}"/>
              </a:ext>
            </a:extLst>
          </p:cNvPr>
          <p:cNvCxnSpPr/>
          <p:nvPr/>
        </p:nvCxnSpPr>
        <p:spPr>
          <a:xfrm flipV="1">
            <a:off x="2285133" y="2897057"/>
            <a:ext cx="1027602" cy="35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7E60C5-66DF-41FE-809D-549CA205C8D9}"/>
              </a:ext>
            </a:extLst>
          </p:cNvPr>
          <p:cNvCxnSpPr>
            <a:cxnSpLocks/>
          </p:cNvCxnSpPr>
          <p:nvPr/>
        </p:nvCxnSpPr>
        <p:spPr>
          <a:xfrm>
            <a:off x="1952831" y="4556239"/>
            <a:ext cx="1087215" cy="38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29822-A865-471D-AA15-DBBA25FE7CFC}"/>
              </a:ext>
            </a:extLst>
          </p:cNvPr>
          <p:cNvCxnSpPr/>
          <p:nvPr/>
        </p:nvCxnSpPr>
        <p:spPr>
          <a:xfrm>
            <a:off x="5583557" y="3105821"/>
            <a:ext cx="512443" cy="50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F27CF5-BE2B-419D-AC16-0EE234722BC7}"/>
              </a:ext>
            </a:extLst>
          </p:cNvPr>
          <p:cNvCxnSpPr/>
          <p:nvPr/>
        </p:nvCxnSpPr>
        <p:spPr>
          <a:xfrm flipV="1">
            <a:off x="5445318" y="4162981"/>
            <a:ext cx="673894" cy="77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EE4B4D-087F-483B-BC34-A3EE920A6DEF}"/>
              </a:ext>
            </a:extLst>
          </p:cNvPr>
          <p:cNvCxnSpPr>
            <a:cxnSpLocks/>
          </p:cNvCxnSpPr>
          <p:nvPr/>
        </p:nvCxnSpPr>
        <p:spPr>
          <a:xfrm>
            <a:off x="8628245" y="3749237"/>
            <a:ext cx="755038" cy="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2C60E-D033-40C9-9FA2-41A762E42352}"/>
              </a:ext>
            </a:extLst>
          </p:cNvPr>
          <p:cNvCxnSpPr/>
          <p:nvPr/>
        </p:nvCxnSpPr>
        <p:spPr>
          <a:xfrm flipH="1">
            <a:off x="10430241" y="4604135"/>
            <a:ext cx="145755" cy="57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9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2EF42-8E6B-4D71-8044-D58D52D0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765" y="479395"/>
            <a:ext cx="4043211" cy="1351525"/>
          </a:xfrm>
          <a:noFill/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rgbClr val="080808"/>
                </a:solidFill>
              </a:rPr>
              <a:t>PSEUDECODE</a:t>
            </a:r>
            <a:endParaRPr lang="en-ID" sz="36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80297-5B4C-40E2-9BFE-FDB3C477B16A}"/>
              </a:ext>
            </a:extLst>
          </p:cNvPr>
          <p:cNvSpPr txBox="1"/>
          <p:nvPr/>
        </p:nvSpPr>
        <p:spPr>
          <a:xfrm>
            <a:off x="4834869" y="1810698"/>
            <a:ext cx="3451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program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inherit"/>
              </a:rPr>
              <a:t>hitung_luas_lingkaran</a:t>
            </a:r>
            <a:br>
              <a:rPr lang="en-ID" sz="2000" dirty="0"/>
            </a:br>
            <a:r>
              <a:rPr lang="en-ID" sz="2000" i="0" dirty="0" err="1">
                <a:solidFill>
                  <a:srgbClr val="333333"/>
                </a:solidFill>
                <a:effectLst/>
                <a:latin typeface="inherit"/>
              </a:rPr>
              <a:t>deklarasi</a:t>
            </a:r>
            <a:br>
              <a:rPr lang="en-ID" sz="2000" dirty="0"/>
            </a:b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var phi : float;</a:t>
            </a:r>
            <a:br>
              <a:rPr lang="en-ID" sz="2000" dirty="0"/>
            </a:b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var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inherit"/>
              </a:rPr>
              <a:t>r,luas:integer</a:t>
            </a: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br>
              <a:rPr lang="en-ID" sz="2000" dirty="0"/>
            </a:br>
            <a:r>
              <a:rPr lang="en-ID" sz="2000" i="0" dirty="0" err="1">
                <a:solidFill>
                  <a:srgbClr val="333333"/>
                </a:solidFill>
                <a:effectLst/>
                <a:latin typeface="inherit"/>
              </a:rPr>
              <a:t>algoritma</a:t>
            </a: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:</a:t>
            </a:r>
            <a:br>
              <a:rPr lang="en-ID" sz="2000" dirty="0"/>
            </a:b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phi &lt;-- 3.14;</a:t>
            </a:r>
            <a:br>
              <a:rPr lang="en-ID" sz="2000" dirty="0"/>
            </a:br>
            <a:b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</a:b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read(r); {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inherit"/>
              </a:rPr>
              <a:t>diinput</a:t>
            </a: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 user}</a:t>
            </a:r>
            <a:br>
              <a:rPr lang="en-ID" sz="2000" dirty="0"/>
            </a:br>
            <a:b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</a:br>
            <a:r>
              <a:rPr lang="en-ID" sz="2000" i="0" dirty="0" err="1">
                <a:solidFill>
                  <a:srgbClr val="333333"/>
                </a:solidFill>
                <a:effectLst/>
                <a:latin typeface="inherit"/>
              </a:rPr>
              <a:t>luas</a:t>
            </a: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 &lt;-- phi * r *r;</a:t>
            </a:r>
            <a:br>
              <a:rPr lang="en-ID" sz="2000" dirty="0"/>
            </a:br>
            <a:b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</a:b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write(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inherit"/>
              </a:rPr>
              <a:t>luas</a:t>
            </a:r>
            <a:r>
              <a:rPr lang="en-ID" sz="200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97321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Roboto</vt:lpstr>
      <vt:lpstr>Office Theme</vt:lpstr>
      <vt:lpstr>MENENTUKAN NOTASI ALGORITMA LUAS LINGKARAN </vt:lpstr>
      <vt:lpstr>DESKRIPSI </vt:lpstr>
      <vt:lpstr>FLOWCHART</vt:lpstr>
      <vt:lpstr>PSEUDECODE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MENENTUKAN NOTASI ALGORITMA LUAS LINGKARAN </dc:title>
  <dc:creator>ridho novan</dc:creator>
  <cp:lastModifiedBy>ridho novan</cp:lastModifiedBy>
  <cp:revision>1</cp:revision>
  <dcterms:created xsi:type="dcterms:W3CDTF">2021-10-04T07:23:18Z</dcterms:created>
  <dcterms:modified xsi:type="dcterms:W3CDTF">2021-10-04T07:56:50Z</dcterms:modified>
</cp:coreProperties>
</file>