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5" r:id="rId5"/>
    <p:sldId id="262" r:id="rId6"/>
    <p:sldId id="266" r:id="rId7"/>
    <p:sldId id="267" r:id="rId8"/>
    <p:sldId id="260" r:id="rId9"/>
    <p:sldId id="261" r:id="rId10"/>
    <p:sldId id="258"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8" autoAdjust="0"/>
    <p:restoredTop sz="94660"/>
  </p:normalViewPr>
  <p:slideViewPr>
    <p:cSldViewPr snapToGrid="0">
      <p:cViewPr>
        <p:scale>
          <a:sx n="79" d="100"/>
          <a:sy n="79" d="100"/>
        </p:scale>
        <p:origin x="-10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82494-AF4D-4DFB-88E7-36CD7ECE5A60}"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826BFC42-0128-4517-BB67-10F3F9969E10}">
      <dgm:prSet phldrT="[Text]"/>
      <dgm:spPr/>
      <dgm:t>
        <a:bodyPr/>
        <a:lstStyle/>
        <a:p>
          <a:r>
            <a:rPr lang="en-US" b="1" dirty="0">
              <a:latin typeface="ae_AlMateen" panose="02060803050605020204" pitchFamily="18" charset="-78"/>
              <a:ea typeface="Microsoft JhengHei UI Light" panose="020B0304030504040204" pitchFamily="34" charset="-120"/>
              <a:cs typeface="ae_AlMateen" panose="02060803050605020204" pitchFamily="18" charset="-78"/>
            </a:rPr>
            <a:t>SUBSTANSI ISLAM</a:t>
          </a:r>
          <a:endParaRPr lang="en-US" dirty="0"/>
        </a:p>
      </dgm:t>
    </dgm:pt>
    <dgm:pt modelId="{A7507549-0D59-4C48-A4CB-6368F6E6AF8A}" type="parTrans" cxnId="{FBE9F615-C403-4599-BC63-978974F06528}">
      <dgm:prSet/>
      <dgm:spPr/>
      <dgm:t>
        <a:bodyPr/>
        <a:lstStyle/>
        <a:p>
          <a:endParaRPr lang="en-US"/>
        </a:p>
      </dgm:t>
    </dgm:pt>
    <dgm:pt modelId="{ED13635A-F54B-4CE1-9D8D-0CC2338CBF78}" type="sibTrans" cxnId="{FBE9F615-C403-4599-BC63-978974F06528}">
      <dgm:prSet/>
      <dgm:spPr/>
      <dgm:t>
        <a:bodyPr/>
        <a:lstStyle/>
        <a:p>
          <a:endParaRPr lang="en-US"/>
        </a:p>
      </dgm:t>
    </dgm:pt>
    <dgm:pt modelId="{29512E1D-30D6-4C22-8AEA-46BE50A4AC37}">
      <dgm:prSet phldrT="[Text]" custT="1"/>
      <dgm:spPr/>
      <dgm:t>
        <a:bodyPr/>
        <a:lstStyle/>
        <a:p>
          <a:r>
            <a:rPr lang="en-US" sz="2000" dirty="0" err="1">
              <a:latin typeface="ae_AlMateen" panose="02060803050605020204" pitchFamily="18" charset="-78"/>
              <a:cs typeface="ae_AlMateen" panose="02060803050605020204" pitchFamily="18" charset="-78"/>
            </a:rPr>
            <a:t>Akidah</a:t>
          </a:r>
          <a:r>
            <a:rPr lang="en-US" sz="2000" dirty="0">
              <a:latin typeface="ae_AlMateen" panose="02060803050605020204" pitchFamily="18" charset="-78"/>
              <a:cs typeface="ae_AlMateen" panose="02060803050605020204" pitchFamily="18" charset="-78"/>
            </a:rPr>
            <a:t>(</a:t>
          </a:r>
          <a:r>
            <a:rPr lang="en-US" sz="2000" dirty="0" err="1">
              <a:latin typeface="ae_AlMateen" panose="02060803050605020204" pitchFamily="18" charset="-78"/>
              <a:cs typeface="ae_AlMateen" panose="02060803050605020204" pitchFamily="18" charset="-78"/>
            </a:rPr>
            <a:t>Iman</a:t>
          </a:r>
          <a:r>
            <a:rPr lang="en-US" sz="2000" dirty="0">
              <a:latin typeface="ae_AlMateen" panose="02060803050605020204" pitchFamily="18" charset="-78"/>
              <a:cs typeface="ae_AlMateen" panose="02060803050605020204" pitchFamily="18" charset="-78"/>
            </a:rPr>
            <a:t>)</a:t>
          </a:r>
        </a:p>
      </dgm:t>
    </dgm:pt>
    <dgm:pt modelId="{8F25A811-344C-4EB1-AF75-CA3F1AAFAF37}" type="parTrans" cxnId="{B428DD6D-9BB2-4ECF-833F-FAE6D4562904}">
      <dgm:prSet/>
      <dgm:spPr/>
      <dgm:t>
        <a:bodyPr/>
        <a:lstStyle/>
        <a:p>
          <a:endParaRPr lang="en-US"/>
        </a:p>
      </dgm:t>
    </dgm:pt>
    <dgm:pt modelId="{A08BE51B-AF47-4CBC-A2F0-690A24422E7C}" type="sibTrans" cxnId="{B428DD6D-9BB2-4ECF-833F-FAE6D4562904}">
      <dgm:prSet/>
      <dgm:spPr/>
      <dgm:t>
        <a:bodyPr/>
        <a:lstStyle/>
        <a:p>
          <a:endParaRPr lang="en-US"/>
        </a:p>
      </dgm:t>
    </dgm:pt>
    <dgm:pt modelId="{649774FF-3B6F-4DE1-8EAC-2F2753D9C11E}">
      <dgm:prSet phldrT="[Text]" custT="1"/>
      <dgm:spPr/>
      <dgm:t>
        <a:bodyPr/>
        <a:lstStyle/>
        <a:p>
          <a:r>
            <a:rPr lang="en-US" sz="2000" dirty="0" err="1">
              <a:latin typeface="ae_AlMateen" panose="02060803050605020204" pitchFamily="18" charset="-78"/>
              <a:cs typeface="ae_AlMateen" panose="02060803050605020204" pitchFamily="18" charset="-78"/>
            </a:rPr>
            <a:t>Syariah</a:t>
          </a:r>
          <a:r>
            <a:rPr lang="en-US" sz="2000" dirty="0">
              <a:latin typeface="ae_AlMateen" panose="02060803050605020204" pitchFamily="18" charset="-78"/>
              <a:cs typeface="ae_AlMateen" panose="02060803050605020204" pitchFamily="18" charset="-78"/>
            </a:rPr>
            <a:t>(Islam)</a:t>
          </a:r>
        </a:p>
      </dgm:t>
    </dgm:pt>
    <dgm:pt modelId="{B80A7251-371A-431F-95B9-9D928918768A}" type="parTrans" cxnId="{6C9C236E-3CB2-4081-A6AC-622C10A3BF9F}">
      <dgm:prSet/>
      <dgm:spPr/>
      <dgm:t>
        <a:bodyPr/>
        <a:lstStyle/>
        <a:p>
          <a:endParaRPr lang="en-US"/>
        </a:p>
      </dgm:t>
    </dgm:pt>
    <dgm:pt modelId="{D6F8E59E-5CB1-414F-9C23-EB0E7BABDF00}" type="sibTrans" cxnId="{6C9C236E-3CB2-4081-A6AC-622C10A3BF9F}">
      <dgm:prSet/>
      <dgm:spPr/>
      <dgm:t>
        <a:bodyPr/>
        <a:lstStyle/>
        <a:p>
          <a:endParaRPr lang="en-US"/>
        </a:p>
      </dgm:t>
    </dgm:pt>
    <dgm:pt modelId="{D77EEDE3-9287-49F9-940E-8695E8EEEC68}">
      <dgm:prSet phldrT="[Text]" custT="1"/>
      <dgm:spPr/>
      <dgm:t>
        <a:bodyPr/>
        <a:lstStyle/>
        <a:p>
          <a:r>
            <a:rPr lang="en-US" sz="2000" dirty="0" err="1">
              <a:latin typeface="ae_AlMateen" panose="02060803050605020204" pitchFamily="18" charset="-78"/>
              <a:cs typeface="ae_AlMateen" panose="02060803050605020204" pitchFamily="18" charset="-78"/>
            </a:rPr>
            <a:t>Ahlak</a:t>
          </a:r>
          <a:r>
            <a:rPr lang="en-US" sz="2000" dirty="0">
              <a:latin typeface="ae_AlMateen" panose="02060803050605020204" pitchFamily="18" charset="-78"/>
              <a:cs typeface="ae_AlMateen" panose="02060803050605020204" pitchFamily="18" charset="-78"/>
            </a:rPr>
            <a:t>(</a:t>
          </a:r>
          <a:r>
            <a:rPr lang="en-US" sz="2000" dirty="0" err="1">
              <a:latin typeface="ae_AlMateen" panose="02060803050605020204" pitchFamily="18" charset="-78"/>
              <a:cs typeface="ae_AlMateen" panose="02060803050605020204" pitchFamily="18" charset="-78"/>
            </a:rPr>
            <a:t>Ihsan</a:t>
          </a:r>
          <a:r>
            <a:rPr lang="en-US" sz="2000" dirty="0">
              <a:latin typeface="ae_AlMateen" panose="02060803050605020204" pitchFamily="18" charset="-78"/>
              <a:cs typeface="ae_AlMateen" panose="02060803050605020204" pitchFamily="18" charset="-78"/>
            </a:rPr>
            <a:t>)</a:t>
          </a:r>
        </a:p>
      </dgm:t>
    </dgm:pt>
    <dgm:pt modelId="{52766DC5-43A0-41F9-9F7D-D318BDC392C5}" type="parTrans" cxnId="{B3CB4F99-A7E9-4C25-B908-D5CF28C5769D}">
      <dgm:prSet/>
      <dgm:spPr/>
      <dgm:t>
        <a:bodyPr/>
        <a:lstStyle/>
        <a:p>
          <a:endParaRPr lang="en-US"/>
        </a:p>
      </dgm:t>
    </dgm:pt>
    <dgm:pt modelId="{5AB8B435-9E13-4792-9781-0BA765DE6C81}" type="sibTrans" cxnId="{B3CB4F99-A7E9-4C25-B908-D5CF28C5769D}">
      <dgm:prSet/>
      <dgm:spPr/>
      <dgm:t>
        <a:bodyPr/>
        <a:lstStyle/>
        <a:p>
          <a:endParaRPr lang="en-US"/>
        </a:p>
      </dgm:t>
    </dgm:pt>
    <dgm:pt modelId="{F02E4A2D-2414-4FFE-9FE6-7F7BEBF86195}" type="pres">
      <dgm:prSet presAssocID="{00B82494-AF4D-4DFB-88E7-36CD7ECE5A60}" presName="hierChild1" presStyleCnt="0">
        <dgm:presLayoutVars>
          <dgm:orgChart val="1"/>
          <dgm:chPref val="1"/>
          <dgm:dir/>
          <dgm:animOne val="branch"/>
          <dgm:animLvl val="lvl"/>
          <dgm:resizeHandles/>
        </dgm:presLayoutVars>
      </dgm:prSet>
      <dgm:spPr/>
      <dgm:t>
        <a:bodyPr/>
        <a:lstStyle/>
        <a:p>
          <a:endParaRPr lang="id-ID"/>
        </a:p>
      </dgm:t>
    </dgm:pt>
    <dgm:pt modelId="{E050B6C5-B833-4641-8439-36311829A231}" type="pres">
      <dgm:prSet presAssocID="{826BFC42-0128-4517-BB67-10F3F9969E10}" presName="hierRoot1" presStyleCnt="0">
        <dgm:presLayoutVars>
          <dgm:hierBranch val="init"/>
        </dgm:presLayoutVars>
      </dgm:prSet>
      <dgm:spPr/>
    </dgm:pt>
    <dgm:pt modelId="{52EA1E0D-CE5C-4061-9AB0-E344F8BF5D36}" type="pres">
      <dgm:prSet presAssocID="{826BFC42-0128-4517-BB67-10F3F9969E10}" presName="rootComposite1" presStyleCnt="0"/>
      <dgm:spPr/>
    </dgm:pt>
    <dgm:pt modelId="{B6AA276C-0661-42DF-BD0A-70D9E5E156B3}" type="pres">
      <dgm:prSet presAssocID="{826BFC42-0128-4517-BB67-10F3F9969E10}" presName="rootText1" presStyleLbl="node0" presStyleIdx="0" presStyleCnt="1" custScaleX="239410" custLinFactNeighborX="0" custLinFactNeighborY="-40873">
        <dgm:presLayoutVars>
          <dgm:chPref val="3"/>
        </dgm:presLayoutVars>
      </dgm:prSet>
      <dgm:spPr>
        <a:prstGeom prst="roundRect">
          <a:avLst/>
        </a:prstGeom>
      </dgm:spPr>
      <dgm:t>
        <a:bodyPr/>
        <a:lstStyle/>
        <a:p>
          <a:endParaRPr lang="id-ID"/>
        </a:p>
      </dgm:t>
    </dgm:pt>
    <dgm:pt modelId="{F1AE739A-7BDE-44A1-A19B-CAEF94769C5F}" type="pres">
      <dgm:prSet presAssocID="{826BFC42-0128-4517-BB67-10F3F9969E10}" presName="rootConnector1" presStyleLbl="node1" presStyleIdx="0" presStyleCnt="0"/>
      <dgm:spPr/>
      <dgm:t>
        <a:bodyPr/>
        <a:lstStyle/>
        <a:p>
          <a:endParaRPr lang="id-ID"/>
        </a:p>
      </dgm:t>
    </dgm:pt>
    <dgm:pt modelId="{834599C3-4099-481D-A4C0-8CD6D83A7F0B}" type="pres">
      <dgm:prSet presAssocID="{826BFC42-0128-4517-BB67-10F3F9969E10}" presName="hierChild2" presStyleCnt="0"/>
      <dgm:spPr/>
    </dgm:pt>
    <dgm:pt modelId="{1D7B043B-F908-42DE-BBF7-20AC99830578}" type="pres">
      <dgm:prSet presAssocID="{8F25A811-344C-4EB1-AF75-CA3F1AAFAF37}" presName="Name37" presStyleLbl="parChTrans1D2" presStyleIdx="0" presStyleCnt="3"/>
      <dgm:spPr/>
      <dgm:t>
        <a:bodyPr/>
        <a:lstStyle/>
        <a:p>
          <a:endParaRPr lang="id-ID"/>
        </a:p>
      </dgm:t>
    </dgm:pt>
    <dgm:pt modelId="{AE5AC2FE-BC5B-4C5E-955D-0406ECB17B30}" type="pres">
      <dgm:prSet presAssocID="{29512E1D-30D6-4C22-8AEA-46BE50A4AC37}" presName="hierRoot2" presStyleCnt="0">
        <dgm:presLayoutVars>
          <dgm:hierBranch val="init"/>
        </dgm:presLayoutVars>
      </dgm:prSet>
      <dgm:spPr/>
    </dgm:pt>
    <dgm:pt modelId="{40FCE1F9-1F10-4B19-9FD7-CEAC85376280}" type="pres">
      <dgm:prSet presAssocID="{29512E1D-30D6-4C22-8AEA-46BE50A4AC37}" presName="rootComposite" presStyleCnt="0"/>
      <dgm:spPr/>
    </dgm:pt>
    <dgm:pt modelId="{C6C04712-E4F9-4392-A249-1A28299FDBE5}" type="pres">
      <dgm:prSet presAssocID="{29512E1D-30D6-4C22-8AEA-46BE50A4AC37}" presName="rootText" presStyleLbl="node2" presStyleIdx="0" presStyleCnt="3" custScaleX="111219" custScaleY="68157">
        <dgm:presLayoutVars>
          <dgm:chPref val="3"/>
        </dgm:presLayoutVars>
      </dgm:prSet>
      <dgm:spPr>
        <a:prstGeom prst="roundRect">
          <a:avLst/>
        </a:prstGeom>
      </dgm:spPr>
      <dgm:t>
        <a:bodyPr/>
        <a:lstStyle/>
        <a:p>
          <a:endParaRPr lang="id-ID"/>
        </a:p>
      </dgm:t>
    </dgm:pt>
    <dgm:pt modelId="{309D1C10-5440-4F6B-9151-00575DE256D8}" type="pres">
      <dgm:prSet presAssocID="{29512E1D-30D6-4C22-8AEA-46BE50A4AC37}" presName="rootConnector" presStyleLbl="node2" presStyleIdx="0" presStyleCnt="3"/>
      <dgm:spPr/>
      <dgm:t>
        <a:bodyPr/>
        <a:lstStyle/>
        <a:p>
          <a:endParaRPr lang="id-ID"/>
        </a:p>
      </dgm:t>
    </dgm:pt>
    <dgm:pt modelId="{3B5AC7C1-0311-4966-BF59-BC77546236C8}" type="pres">
      <dgm:prSet presAssocID="{29512E1D-30D6-4C22-8AEA-46BE50A4AC37}" presName="hierChild4" presStyleCnt="0"/>
      <dgm:spPr/>
    </dgm:pt>
    <dgm:pt modelId="{A9C02BB3-711A-446E-8974-C16CC7AE3377}" type="pres">
      <dgm:prSet presAssocID="{29512E1D-30D6-4C22-8AEA-46BE50A4AC37}" presName="hierChild5" presStyleCnt="0"/>
      <dgm:spPr/>
    </dgm:pt>
    <dgm:pt modelId="{0063F37B-089D-40EF-9CAD-1DDB23D967D2}" type="pres">
      <dgm:prSet presAssocID="{B80A7251-371A-431F-95B9-9D928918768A}" presName="Name37" presStyleLbl="parChTrans1D2" presStyleIdx="1" presStyleCnt="3"/>
      <dgm:spPr/>
      <dgm:t>
        <a:bodyPr/>
        <a:lstStyle/>
        <a:p>
          <a:endParaRPr lang="id-ID"/>
        </a:p>
      </dgm:t>
    </dgm:pt>
    <dgm:pt modelId="{3DA161A4-085D-4F6F-A748-A110758ABCA2}" type="pres">
      <dgm:prSet presAssocID="{649774FF-3B6F-4DE1-8EAC-2F2753D9C11E}" presName="hierRoot2" presStyleCnt="0">
        <dgm:presLayoutVars>
          <dgm:hierBranch val="init"/>
        </dgm:presLayoutVars>
      </dgm:prSet>
      <dgm:spPr/>
    </dgm:pt>
    <dgm:pt modelId="{9E01E31E-EE12-477C-B98D-591380668146}" type="pres">
      <dgm:prSet presAssocID="{649774FF-3B6F-4DE1-8EAC-2F2753D9C11E}" presName="rootComposite" presStyleCnt="0"/>
      <dgm:spPr/>
    </dgm:pt>
    <dgm:pt modelId="{7E47054B-6678-4432-86B5-5209C832B574}" type="pres">
      <dgm:prSet presAssocID="{649774FF-3B6F-4DE1-8EAC-2F2753D9C11E}" presName="rootText" presStyleLbl="node2" presStyleIdx="1" presStyleCnt="3" custScaleX="122871" custScaleY="68372" custLinFactNeighborX="-1124" custLinFactNeighborY="-3125">
        <dgm:presLayoutVars>
          <dgm:chPref val="3"/>
        </dgm:presLayoutVars>
      </dgm:prSet>
      <dgm:spPr>
        <a:prstGeom prst="roundRect">
          <a:avLst/>
        </a:prstGeom>
      </dgm:spPr>
      <dgm:t>
        <a:bodyPr/>
        <a:lstStyle/>
        <a:p>
          <a:endParaRPr lang="id-ID"/>
        </a:p>
      </dgm:t>
    </dgm:pt>
    <dgm:pt modelId="{E3282D16-8169-4CA2-A448-D28F2522DFC2}" type="pres">
      <dgm:prSet presAssocID="{649774FF-3B6F-4DE1-8EAC-2F2753D9C11E}" presName="rootConnector" presStyleLbl="node2" presStyleIdx="1" presStyleCnt="3"/>
      <dgm:spPr/>
      <dgm:t>
        <a:bodyPr/>
        <a:lstStyle/>
        <a:p>
          <a:endParaRPr lang="id-ID"/>
        </a:p>
      </dgm:t>
    </dgm:pt>
    <dgm:pt modelId="{67E80CCF-685B-4D54-8A7B-EE04CCDC8E5A}" type="pres">
      <dgm:prSet presAssocID="{649774FF-3B6F-4DE1-8EAC-2F2753D9C11E}" presName="hierChild4" presStyleCnt="0"/>
      <dgm:spPr/>
    </dgm:pt>
    <dgm:pt modelId="{576107BF-570F-4D1D-8BDF-93CDA9790A43}" type="pres">
      <dgm:prSet presAssocID="{649774FF-3B6F-4DE1-8EAC-2F2753D9C11E}" presName="hierChild5" presStyleCnt="0"/>
      <dgm:spPr/>
    </dgm:pt>
    <dgm:pt modelId="{0695E844-3ABC-4B64-A09A-D873AB6807FA}" type="pres">
      <dgm:prSet presAssocID="{52766DC5-43A0-41F9-9F7D-D318BDC392C5}" presName="Name37" presStyleLbl="parChTrans1D2" presStyleIdx="2" presStyleCnt="3"/>
      <dgm:spPr/>
      <dgm:t>
        <a:bodyPr/>
        <a:lstStyle/>
        <a:p>
          <a:endParaRPr lang="id-ID"/>
        </a:p>
      </dgm:t>
    </dgm:pt>
    <dgm:pt modelId="{D1339B1F-4134-4594-B32E-1F14ED875F45}" type="pres">
      <dgm:prSet presAssocID="{D77EEDE3-9287-49F9-940E-8695E8EEEC68}" presName="hierRoot2" presStyleCnt="0">
        <dgm:presLayoutVars>
          <dgm:hierBranch val="init"/>
        </dgm:presLayoutVars>
      </dgm:prSet>
      <dgm:spPr/>
    </dgm:pt>
    <dgm:pt modelId="{590403BB-8E5B-461F-8BD3-3B4329583497}" type="pres">
      <dgm:prSet presAssocID="{D77EEDE3-9287-49F9-940E-8695E8EEEC68}" presName="rootComposite" presStyleCnt="0"/>
      <dgm:spPr/>
    </dgm:pt>
    <dgm:pt modelId="{B3026853-D828-44AB-A45A-DAD916C22E3F}" type="pres">
      <dgm:prSet presAssocID="{D77EEDE3-9287-49F9-940E-8695E8EEEC68}" presName="rootText" presStyleLbl="node2" presStyleIdx="2" presStyleCnt="3" custScaleX="108954" custScaleY="65583">
        <dgm:presLayoutVars>
          <dgm:chPref val="3"/>
        </dgm:presLayoutVars>
      </dgm:prSet>
      <dgm:spPr>
        <a:prstGeom prst="roundRect">
          <a:avLst/>
        </a:prstGeom>
      </dgm:spPr>
      <dgm:t>
        <a:bodyPr/>
        <a:lstStyle/>
        <a:p>
          <a:endParaRPr lang="id-ID"/>
        </a:p>
      </dgm:t>
    </dgm:pt>
    <dgm:pt modelId="{AE8203D0-6018-4332-A478-A03DDFFD56D5}" type="pres">
      <dgm:prSet presAssocID="{D77EEDE3-9287-49F9-940E-8695E8EEEC68}" presName="rootConnector" presStyleLbl="node2" presStyleIdx="2" presStyleCnt="3"/>
      <dgm:spPr/>
      <dgm:t>
        <a:bodyPr/>
        <a:lstStyle/>
        <a:p>
          <a:endParaRPr lang="id-ID"/>
        </a:p>
      </dgm:t>
    </dgm:pt>
    <dgm:pt modelId="{86FB6E38-493A-4F4C-9EF7-8B6373955720}" type="pres">
      <dgm:prSet presAssocID="{D77EEDE3-9287-49F9-940E-8695E8EEEC68}" presName="hierChild4" presStyleCnt="0"/>
      <dgm:spPr/>
    </dgm:pt>
    <dgm:pt modelId="{76289100-56B6-4572-965F-2BF68C74538B}" type="pres">
      <dgm:prSet presAssocID="{D77EEDE3-9287-49F9-940E-8695E8EEEC68}" presName="hierChild5" presStyleCnt="0"/>
      <dgm:spPr/>
    </dgm:pt>
    <dgm:pt modelId="{3FBEBD0E-E8A0-433E-BFEF-67608C681FBE}" type="pres">
      <dgm:prSet presAssocID="{826BFC42-0128-4517-BB67-10F3F9969E10}" presName="hierChild3" presStyleCnt="0"/>
      <dgm:spPr/>
    </dgm:pt>
  </dgm:ptLst>
  <dgm:cxnLst>
    <dgm:cxn modelId="{287C2BF6-F189-4773-8032-2BBCF8C1E18B}" type="presOf" srcId="{29512E1D-30D6-4C22-8AEA-46BE50A4AC37}" destId="{C6C04712-E4F9-4392-A249-1A28299FDBE5}" srcOrd="0" destOrd="0" presId="urn:microsoft.com/office/officeart/2005/8/layout/orgChart1"/>
    <dgm:cxn modelId="{1DD69888-B4EE-4459-B704-5CDC4B0AF074}" type="presOf" srcId="{649774FF-3B6F-4DE1-8EAC-2F2753D9C11E}" destId="{7E47054B-6678-4432-86B5-5209C832B574}" srcOrd="0" destOrd="0" presId="urn:microsoft.com/office/officeart/2005/8/layout/orgChart1"/>
    <dgm:cxn modelId="{727EC1F3-2C39-44C3-AF97-53FF619D7EFF}" type="presOf" srcId="{52766DC5-43A0-41F9-9F7D-D318BDC392C5}" destId="{0695E844-3ABC-4B64-A09A-D873AB6807FA}" srcOrd="0" destOrd="0" presId="urn:microsoft.com/office/officeart/2005/8/layout/orgChart1"/>
    <dgm:cxn modelId="{FBB99EFE-973C-4F59-9F4F-2D2E0C8615CD}" type="presOf" srcId="{B80A7251-371A-431F-95B9-9D928918768A}" destId="{0063F37B-089D-40EF-9CAD-1DDB23D967D2}" srcOrd="0" destOrd="0" presId="urn:microsoft.com/office/officeart/2005/8/layout/orgChart1"/>
    <dgm:cxn modelId="{8623D89D-D5A5-462B-9338-A263F5BAE5B7}" type="presOf" srcId="{826BFC42-0128-4517-BB67-10F3F9969E10}" destId="{F1AE739A-7BDE-44A1-A19B-CAEF94769C5F}" srcOrd="1" destOrd="0" presId="urn:microsoft.com/office/officeart/2005/8/layout/orgChart1"/>
    <dgm:cxn modelId="{14D192C9-1DF3-47C8-8FCE-138C9964FBA1}" type="presOf" srcId="{649774FF-3B6F-4DE1-8EAC-2F2753D9C11E}" destId="{E3282D16-8169-4CA2-A448-D28F2522DFC2}" srcOrd="1" destOrd="0" presId="urn:microsoft.com/office/officeart/2005/8/layout/orgChart1"/>
    <dgm:cxn modelId="{B0EC7FC5-F075-4373-92AD-9C62301D4E58}" type="presOf" srcId="{826BFC42-0128-4517-BB67-10F3F9969E10}" destId="{B6AA276C-0661-42DF-BD0A-70D9E5E156B3}" srcOrd="0" destOrd="0" presId="urn:microsoft.com/office/officeart/2005/8/layout/orgChart1"/>
    <dgm:cxn modelId="{F5AAE8FB-3891-4FDE-92AE-6F7D6D0BAF06}" type="presOf" srcId="{D77EEDE3-9287-49F9-940E-8695E8EEEC68}" destId="{AE8203D0-6018-4332-A478-A03DDFFD56D5}" srcOrd="1" destOrd="0" presId="urn:microsoft.com/office/officeart/2005/8/layout/orgChart1"/>
    <dgm:cxn modelId="{B428DD6D-9BB2-4ECF-833F-FAE6D4562904}" srcId="{826BFC42-0128-4517-BB67-10F3F9969E10}" destId="{29512E1D-30D6-4C22-8AEA-46BE50A4AC37}" srcOrd="0" destOrd="0" parTransId="{8F25A811-344C-4EB1-AF75-CA3F1AAFAF37}" sibTransId="{A08BE51B-AF47-4CBC-A2F0-690A24422E7C}"/>
    <dgm:cxn modelId="{3E3B3BD3-6ADE-469F-913A-7061CAB3CF05}" type="presOf" srcId="{D77EEDE3-9287-49F9-940E-8695E8EEEC68}" destId="{B3026853-D828-44AB-A45A-DAD916C22E3F}" srcOrd="0" destOrd="0" presId="urn:microsoft.com/office/officeart/2005/8/layout/orgChart1"/>
    <dgm:cxn modelId="{6C9C236E-3CB2-4081-A6AC-622C10A3BF9F}" srcId="{826BFC42-0128-4517-BB67-10F3F9969E10}" destId="{649774FF-3B6F-4DE1-8EAC-2F2753D9C11E}" srcOrd="1" destOrd="0" parTransId="{B80A7251-371A-431F-95B9-9D928918768A}" sibTransId="{D6F8E59E-5CB1-414F-9C23-EB0E7BABDF00}"/>
    <dgm:cxn modelId="{2E8807D1-9E36-4AC2-A8AB-29CBDC57F080}" type="presOf" srcId="{8F25A811-344C-4EB1-AF75-CA3F1AAFAF37}" destId="{1D7B043B-F908-42DE-BBF7-20AC99830578}" srcOrd="0" destOrd="0" presId="urn:microsoft.com/office/officeart/2005/8/layout/orgChart1"/>
    <dgm:cxn modelId="{70955D64-CFF5-4C1F-81A5-61BB0C17A7AC}" type="presOf" srcId="{00B82494-AF4D-4DFB-88E7-36CD7ECE5A60}" destId="{F02E4A2D-2414-4FFE-9FE6-7F7BEBF86195}" srcOrd="0" destOrd="0" presId="urn:microsoft.com/office/officeart/2005/8/layout/orgChart1"/>
    <dgm:cxn modelId="{FBE9F615-C403-4599-BC63-978974F06528}" srcId="{00B82494-AF4D-4DFB-88E7-36CD7ECE5A60}" destId="{826BFC42-0128-4517-BB67-10F3F9969E10}" srcOrd="0" destOrd="0" parTransId="{A7507549-0D59-4C48-A4CB-6368F6E6AF8A}" sibTransId="{ED13635A-F54B-4CE1-9D8D-0CC2338CBF78}"/>
    <dgm:cxn modelId="{9DF8B89F-73C8-4901-A730-E9D585E93329}" type="presOf" srcId="{29512E1D-30D6-4C22-8AEA-46BE50A4AC37}" destId="{309D1C10-5440-4F6B-9151-00575DE256D8}" srcOrd="1" destOrd="0" presId="urn:microsoft.com/office/officeart/2005/8/layout/orgChart1"/>
    <dgm:cxn modelId="{B3CB4F99-A7E9-4C25-B908-D5CF28C5769D}" srcId="{826BFC42-0128-4517-BB67-10F3F9969E10}" destId="{D77EEDE3-9287-49F9-940E-8695E8EEEC68}" srcOrd="2" destOrd="0" parTransId="{52766DC5-43A0-41F9-9F7D-D318BDC392C5}" sibTransId="{5AB8B435-9E13-4792-9781-0BA765DE6C81}"/>
    <dgm:cxn modelId="{5DCA4035-50A3-469E-B0A3-210EBD944A59}" type="presParOf" srcId="{F02E4A2D-2414-4FFE-9FE6-7F7BEBF86195}" destId="{E050B6C5-B833-4641-8439-36311829A231}" srcOrd="0" destOrd="0" presId="urn:microsoft.com/office/officeart/2005/8/layout/orgChart1"/>
    <dgm:cxn modelId="{6620D7DD-9FDF-4E39-B8E6-EC6A801A4FA0}" type="presParOf" srcId="{E050B6C5-B833-4641-8439-36311829A231}" destId="{52EA1E0D-CE5C-4061-9AB0-E344F8BF5D36}" srcOrd="0" destOrd="0" presId="urn:microsoft.com/office/officeart/2005/8/layout/orgChart1"/>
    <dgm:cxn modelId="{9CF5AB18-DEE4-44B1-AE41-CDD82CDCF911}" type="presParOf" srcId="{52EA1E0D-CE5C-4061-9AB0-E344F8BF5D36}" destId="{B6AA276C-0661-42DF-BD0A-70D9E5E156B3}" srcOrd="0" destOrd="0" presId="urn:microsoft.com/office/officeart/2005/8/layout/orgChart1"/>
    <dgm:cxn modelId="{0723DEC6-DA93-49E1-9240-3152240A9B4D}" type="presParOf" srcId="{52EA1E0D-CE5C-4061-9AB0-E344F8BF5D36}" destId="{F1AE739A-7BDE-44A1-A19B-CAEF94769C5F}" srcOrd="1" destOrd="0" presId="urn:microsoft.com/office/officeart/2005/8/layout/orgChart1"/>
    <dgm:cxn modelId="{2DE7A1FB-0CC2-48E7-AA17-B8C1970311ED}" type="presParOf" srcId="{E050B6C5-B833-4641-8439-36311829A231}" destId="{834599C3-4099-481D-A4C0-8CD6D83A7F0B}" srcOrd="1" destOrd="0" presId="urn:microsoft.com/office/officeart/2005/8/layout/orgChart1"/>
    <dgm:cxn modelId="{CCCC1698-F521-4C9F-B7BD-790A751C7207}" type="presParOf" srcId="{834599C3-4099-481D-A4C0-8CD6D83A7F0B}" destId="{1D7B043B-F908-42DE-BBF7-20AC99830578}" srcOrd="0" destOrd="0" presId="urn:microsoft.com/office/officeart/2005/8/layout/orgChart1"/>
    <dgm:cxn modelId="{9FCFC4D7-BB2A-4994-84B7-0F03A2659A57}" type="presParOf" srcId="{834599C3-4099-481D-A4C0-8CD6D83A7F0B}" destId="{AE5AC2FE-BC5B-4C5E-955D-0406ECB17B30}" srcOrd="1" destOrd="0" presId="urn:microsoft.com/office/officeart/2005/8/layout/orgChart1"/>
    <dgm:cxn modelId="{D1757574-2686-4CCF-8558-E2BEB8245DFC}" type="presParOf" srcId="{AE5AC2FE-BC5B-4C5E-955D-0406ECB17B30}" destId="{40FCE1F9-1F10-4B19-9FD7-CEAC85376280}" srcOrd="0" destOrd="0" presId="urn:microsoft.com/office/officeart/2005/8/layout/orgChart1"/>
    <dgm:cxn modelId="{95CEFD1B-79BA-47D5-95F4-A80125A8D061}" type="presParOf" srcId="{40FCE1F9-1F10-4B19-9FD7-CEAC85376280}" destId="{C6C04712-E4F9-4392-A249-1A28299FDBE5}" srcOrd="0" destOrd="0" presId="urn:microsoft.com/office/officeart/2005/8/layout/orgChart1"/>
    <dgm:cxn modelId="{1C28024D-D9C7-4471-B86B-D29882EB82F0}" type="presParOf" srcId="{40FCE1F9-1F10-4B19-9FD7-CEAC85376280}" destId="{309D1C10-5440-4F6B-9151-00575DE256D8}" srcOrd="1" destOrd="0" presId="urn:microsoft.com/office/officeart/2005/8/layout/orgChart1"/>
    <dgm:cxn modelId="{D3B3FFD2-5D89-4B87-9DDD-B26DE2F00A90}" type="presParOf" srcId="{AE5AC2FE-BC5B-4C5E-955D-0406ECB17B30}" destId="{3B5AC7C1-0311-4966-BF59-BC77546236C8}" srcOrd="1" destOrd="0" presId="urn:microsoft.com/office/officeart/2005/8/layout/orgChart1"/>
    <dgm:cxn modelId="{D80392DB-1877-48D8-8A7F-C2CD73B143E2}" type="presParOf" srcId="{AE5AC2FE-BC5B-4C5E-955D-0406ECB17B30}" destId="{A9C02BB3-711A-446E-8974-C16CC7AE3377}" srcOrd="2" destOrd="0" presId="urn:microsoft.com/office/officeart/2005/8/layout/orgChart1"/>
    <dgm:cxn modelId="{3D870237-2E80-41E4-805A-44292E3CB819}" type="presParOf" srcId="{834599C3-4099-481D-A4C0-8CD6D83A7F0B}" destId="{0063F37B-089D-40EF-9CAD-1DDB23D967D2}" srcOrd="2" destOrd="0" presId="urn:microsoft.com/office/officeart/2005/8/layout/orgChart1"/>
    <dgm:cxn modelId="{AABDC03F-4393-4701-AC02-C02C12DBD617}" type="presParOf" srcId="{834599C3-4099-481D-A4C0-8CD6D83A7F0B}" destId="{3DA161A4-085D-4F6F-A748-A110758ABCA2}" srcOrd="3" destOrd="0" presId="urn:microsoft.com/office/officeart/2005/8/layout/orgChart1"/>
    <dgm:cxn modelId="{8ACF80D5-FCF5-434F-A145-866BE3DB6C63}" type="presParOf" srcId="{3DA161A4-085D-4F6F-A748-A110758ABCA2}" destId="{9E01E31E-EE12-477C-B98D-591380668146}" srcOrd="0" destOrd="0" presId="urn:microsoft.com/office/officeart/2005/8/layout/orgChart1"/>
    <dgm:cxn modelId="{2AB6B8CB-1BCD-49F3-B916-699A5B2CE46E}" type="presParOf" srcId="{9E01E31E-EE12-477C-B98D-591380668146}" destId="{7E47054B-6678-4432-86B5-5209C832B574}" srcOrd="0" destOrd="0" presId="urn:microsoft.com/office/officeart/2005/8/layout/orgChart1"/>
    <dgm:cxn modelId="{4140AF52-26B0-4344-8E41-7F6E08FADA57}" type="presParOf" srcId="{9E01E31E-EE12-477C-B98D-591380668146}" destId="{E3282D16-8169-4CA2-A448-D28F2522DFC2}" srcOrd="1" destOrd="0" presId="urn:microsoft.com/office/officeart/2005/8/layout/orgChart1"/>
    <dgm:cxn modelId="{5A1606E6-4C63-45F2-9124-B07B690D6EAC}" type="presParOf" srcId="{3DA161A4-085D-4F6F-A748-A110758ABCA2}" destId="{67E80CCF-685B-4D54-8A7B-EE04CCDC8E5A}" srcOrd="1" destOrd="0" presId="urn:microsoft.com/office/officeart/2005/8/layout/orgChart1"/>
    <dgm:cxn modelId="{E05D142C-561B-4185-BD8F-C9ED7188DCD2}" type="presParOf" srcId="{3DA161A4-085D-4F6F-A748-A110758ABCA2}" destId="{576107BF-570F-4D1D-8BDF-93CDA9790A43}" srcOrd="2" destOrd="0" presId="urn:microsoft.com/office/officeart/2005/8/layout/orgChart1"/>
    <dgm:cxn modelId="{5149F642-3460-4DA9-BEEF-061E4D8871CA}" type="presParOf" srcId="{834599C3-4099-481D-A4C0-8CD6D83A7F0B}" destId="{0695E844-3ABC-4B64-A09A-D873AB6807FA}" srcOrd="4" destOrd="0" presId="urn:microsoft.com/office/officeart/2005/8/layout/orgChart1"/>
    <dgm:cxn modelId="{EC195704-06FA-4C38-AFB0-0D83C77163D8}" type="presParOf" srcId="{834599C3-4099-481D-A4C0-8CD6D83A7F0B}" destId="{D1339B1F-4134-4594-B32E-1F14ED875F45}" srcOrd="5" destOrd="0" presId="urn:microsoft.com/office/officeart/2005/8/layout/orgChart1"/>
    <dgm:cxn modelId="{2AFAA404-650E-4DC8-9A4D-6D9C95F6BC8C}" type="presParOf" srcId="{D1339B1F-4134-4594-B32E-1F14ED875F45}" destId="{590403BB-8E5B-461F-8BD3-3B4329583497}" srcOrd="0" destOrd="0" presId="urn:microsoft.com/office/officeart/2005/8/layout/orgChart1"/>
    <dgm:cxn modelId="{0A25A8A4-27AC-4706-A264-9AA16364291F}" type="presParOf" srcId="{590403BB-8E5B-461F-8BD3-3B4329583497}" destId="{B3026853-D828-44AB-A45A-DAD916C22E3F}" srcOrd="0" destOrd="0" presId="urn:microsoft.com/office/officeart/2005/8/layout/orgChart1"/>
    <dgm:cxn modelId="{091CEF08-F4DC-471C-AD18-EFF933845CD8}" type="presParOf" srcId="{590403BB-8E5B-461F-8BD3-3B4329583497}" destId="{AE8203D0-6018-4332-A478-A03DDFFD56D5}" srcOrd="1" destOrd="0" presId="urn:microsoft.com/office/officeart/2005/8/layout/orgChart1"/>
    <dgm:cxn modelId="{DC42CC1F-C3D0-4AAC-89E7-DF99B3BAC395}" type="presParOf" srcId="{D1339B1F-4134-4594-B32E-1F14ED875F45}" destId="{86FB6E38-493A-4F4C-9EF7-8B6373955720}" srcOrd="1" destOrd="0" presId="urn:microsoft.com/office/officeart/2005/8/layout/orgChart1"/>
    <dgm:cxn modelId="{BE223EAC-0E5E-4EA1-848E-FB2E5C81AC7B}" type="presParOf" srcId="{D1339B1F-4134-4594-B32E-1F14ED875F45}" destId="{76289100-56B6-4572-965F-2BF68C74538B}" srcOrd="2" destOrd="0" presId="urn:microsoft.com/office/officeart/2005/8/layout/orgChart1"/>
    <dgm:cxn modelId="{4DE2590B-0022-4BE6-9E19-735013A4F945}" type="presParOf" srcId="{E050B6C5-B833-4641-8439-36311829A231}" destId="{3FBEBD0E-E8A0-433E-BFEF-67608C681FB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2FB8F-73DD-4928-8D39-7F1AEBCDBDB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F7D6A1AB-4231-4EDF-B85D-2499A2080175}">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en-US" sz="1800" dirty="0" err="1">
              <a:solidFill>
                <a:schemeClr val="tx1"/>
              </a:solidFill>
              <a:latin typeface="ae_AlMateen" panose="02060803050605020204" pitchFamily="18" charset="-78"/>
              <a:cs typeface="ae_AlMateen" panose="02060803050605020204" pitchFamily="18" charset="-78"/>
            </a:rPr>
            <a:t>Sumber</a:t>
          </a:r>
          <a:r>
            <a:rPr lang="en-US" sz="1800" dirty="0">
              <a:solidFill>
                <a:schemeClr val="tx1"/>
              </a:solidFill>
              <a:latin typeface="ae_AlMateen" panose="02060803050605020204" pitchFamily="18" charset="-78"/>
              <a:cs typeface="ae_AlMateen" panose="02060803050605020204" pitchFamily="18" charset="-78"/>
            </a:rPr>
            <a:t> </a:t>
          </a:r>
          <a:r>
            <a:rPr lang="en-US" sz="1800" dirty="0" err="1">
              <a:solidFill>
                <a:schemeClr val="tx1"/>
              </a:solidFill>
              <a:latin typeface="ae_AlMateen" panose="02060803050605020204" pitchFamily="18" charset="-78"/>
              <a:cs typeface="ae_AlMateen" panose="02060803050605020204" pitchFamily="18" charset="-78"/>
            </a:rPr>
            <a:t>Hukum</a:t>
          </a:r>
          <a:r>
            <a:rPr lang="en-US" sz="1800" dirty="0">
              <a:solidFill>
                <a:schemeClr val="tx1"/>
              </a:solidFill>
              <a:latin typeface="ae_AlMateen" panose="02060803050605020204" pitchFamily="18" charset="-78"/>
              <a:cs typeface="ae_AlMateen" panose="02060803050605020204" pitchFamily="18" charset="-78"/>
            </a:rPr>
            <a:t> Islam</a:t>
          </a:r>
        </a:p>
      </dgm:t>
    </dgm:pt>
    <dgm:pt modelId="{15EC9148-99D8-4FBE-804F-7B45FBE30732}" type="parTrans" cxnId="{1647C6BB-99C0-44D7-8263-11A4D5ACA183}">
      <dgm:prSet/>
      <dgm:spPr/>
      <dgm:t>
        <a:bodyPr/>
        <a:lstStyle/>
        <a:p>
          <a:endParaRPr lang="en-US"/>
        </a:p>
      </dgm:t>
    </dgm:pt>
    <dgm:pt modelId="{6567FAD0-6BCA-4E4F-96D4-5DC6578E601C}" type="sibTrans" cxnId="{1647C6BB-99C0-44D7-8263-11A4D5ACA183}">
      <dgm:prSet/>
      <dgm:spPr/>
      <dgm:t>
        <a:bodyPr/>
        <a:lstStyle/>
        <a:p>
          <a:endParaRPr lang="en-US"/>
        </a:p>
      </dgm:t>
    </dgm:pt>
    <dgm:pt modelId="{E55439FF-F7F7-455A-BA45-CA53D2F28B1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استحسان</a:t>
          </a:r>
          <a:endParaRPr lang="en-US" dirty="0">
            <a:solidFill>
              <a:schemeClr val="tx1"/>
            </a:solidFill>
            <a:latin typeface="ae_AlMateen" panose="02060803050605020204" pitchFamily="18" charset="-78"/>
            <a:cs typeface="ae_AlMateen" panose="02060803050605020204" pitchFamily="18" charset="-78"/>
          </a:endParaRPr>
        </a:p>
      </dgm:t>
    </dgm:pt>
    <dgm:pt modelId="{2337F62F-C906-441F-81CE-D52F05C366AE}" type="parTrans" cxnId="{0396DB9E-4D01-46DF-9DD3-0D05862ECA40}">
      <dgm:prSet/>
      <dgm:spPr/>
      <dgm:t>
        <a:bodyPr/>
        <a:lstStyle/>
        <a:p>
          <a:endParaRPr lang="en-US"/>
        </a:p>
      </dgm:t>
    </dgm:pt>
    <dgm:pt modelId="{2D4CCF09-48D6-45F4-97BE-59BDB6BD0282}" type="sibTrans" cxnId="{0396DB9E-4D01-46DF-9DD3-0D05862ECA40}">
      <dgm:prSet/>
      <dgm:spPr/>
      <dgm:t>
        <a:bodyPr/>
        <a:lstStyle/>
        <a:p>
          <a:endParaRPr lang="en-US"/>
        </a:p>
      </dgm:t>
    </dgm:pt>
    <dgm:pt modelId="{829846C0-9D9D-4B59-9028-B9D39C3F8D01}">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شرع من قبلنا</a:t>
          </a:r>
          <a:endParaRPr lang="en-US" dirty="0">
            <a:solidFill>
              <a:schemeClr val="tx1"/>
            </a:solidFill>
            <a:latin typeface="ae_AlMateen" panose="02060803050605020204" pitchFamily="18" charset="-78"/>
            <a:cs typeface="ae_AlMateen" panose="02060803050605020204" pitchFamily="18" charset="-78"/>
          </a:endParaRPr>
        </a:p>
      </dgm:t>
    </dgm:pt>
    <dgm:pt modelId="{26B15D94-6DEC-4281-BDDD-36544257CEE3}" type="parTrans" cxnId="{AB3024B2-6CC9-45EC-93A9-7D258CB1013D}">
      <dgm:prSet/>
      <dgm:spPr/>
      <dgm:t>
        <a:bodyPr/>
        <a:lstStyle/>
        <a:p>
          <a:endParaRPr lang="en-US"/>
        </a:p>
      </dgm:t>
    </dgm:pt>
    <dgm:pt modelId="{BED5D933-1BBA-4459-9772-51BDC6751391}" type="sibTrans" cxnId="{AB3024B2-6CC9-45EC-93A9-7D258CB1013D}">
      <dgm:prSet/>
      <dgm:spPr/>
      <dgm:t>
        <a:bodyPr/>
        <a:lstStyle/>
        <a:p>
          <a:endParaRPr lang="en-US"/>
        </a:p>
      </dgm:t>
    </dgm:pt>
    <dgm:pt modelId="{9B04D15C-636A-4CB1-A421-C6F4A72E1866}">
      <dgm:prSet custT="1">
        <dgm:style>
          <a:lnRef idx="0">
            <a:schemeClr val="accent2"/>
          </a:lnRef>
          <a:fillRef idx="3">
            <a:schemeClr val="accent2"/>
          </a:fillRef>
          <a:effectRef idx="3">
            <a:schemeClr val="accent2"/>
          </a:effectRef>
          <a:fontRef idx="minor">
            <a:schemeClr val="lt1"/>
          </a:fontRef>
        </dgm:style>
      </dgm:prSet>
      <dgm:spPr/>
      <dgm:t>
        <a:bodyPr/>
        <a:lstStyle/>
        <a:p>
          <a:r>
            <a:rPr lang="ar-SA" sz="2000" dirty="0">
              <a:solidFill>
                <a:schemeClr val="tx1"/>
              </a:solidFill>
              <a:latin typeface="ae_AlMateen" panose="02060803050605020204" pitchFamily="18" charset="-78"/>
              <a:cs typeface="ae_AlMateen" panose="02060803050605020204" pitchFamily="18" charset="-78"/>
            </a:rPr>
            <a:t>القرآن</a:t>
          </a:r>
          <a:endParaRPr lang="en-US" sz="2000" dirty="0">
            <a:solidFill>
              <a:schemeClr val="tx1"/>
            </a:solidFill>
            <a:latin typeface="ae_AlMateen" panose="02060803050605020204" pitchFamily="18" charset="-78"/>
            <a:cs typeface="ae_AlMateen" panose="02060803050605020204" pitchFamily="18" charset="-78"/>
          </a:endParaRPr>
        </a:p>
      </dgm:t>
    </dgm:pt>
    <dgm:pt modelId="{768CCE39-106A-4FD4-B851-F8227BA3FCE8}" type="parTrans" cxnId="{AC0B76D4-393B-4A40-94BC-18A5C202A897}">
      <dgm:prSet/>
      <dgm:spPr/>
      <dgm:t>
        <a:bodyPr/>
        <a:lstStyle/>
        <a:p>
          <a:endParaRPr lang="en-US"/>
        </a:p>
      </dgm:t>
    </dgm:pt>
    <dgm:pt modelId="{99FEF094-E604-4589-9704-0B505D9730B7}" type="sibTrans" cxnId="{AC0B76D4-393B-4A40-94BC-18A5C202A897}">
      <dgm:prSet/>
      <dgm:spPr/>
      <dgm:t>
        <a:bodyPr/>
        <a:lstStyle/>
        <a:p>
          <a:endParaRPr lang="en-US"/>
        </a:p>
      </dgm:t>
    </dgm:pt>
    <dgm:pt modelId="{536A40AD-586C-45AA-8CAF-39C17CAA5B86}">
      <dgm:prSet custT="1">
        <dgm:style>
          <a:lnRef idx="0">
            <a:schemeClr val="accent2"/>
          </a:lnRef>
          <a:fillRef idx="3">
            <a:schemeClr val="accent2"/>
          </a:fillRef>
          <a:effectRef idx="3">
            <a:schemeClr val="accent2"/>
          </a:effectRef>
          <a:fontRef idx="minor">
            <a:schemeClr val="lt1"/>
          </a:fontRef>
        </dgm:style>
      </dgm:prSet>
      <dgm:spPr/>
      <dgm:t>
        <a:bodyPr/>
        <a:lstStyle/>
        <a:p>
          <a:r>
            <a:rPr lang="ar-SA" sz="2000" dirty="0">
              <a:solidFill>
                <a:schemeClr val="tx1"/>
              </a:solidFill>
              <a:latin typeface="ae_AlMateen" panose="02060803050605020204" pitchFamily="18" charset="-78"/>
              <a:cs typeface="ae_AlMateen" panose="02060803050605020204" pitchFamily="18" charset="-78"/>
            </a:rPr>
            <a:t>الحديث</a:t>
          </a:r>
          <a:endParaRPr lang="en-US" sz="2000" dirty="0">
            <a:solidFill>
              <a:schemeClr val="tx1"/>
            </a:solidFill>
            <a:latin typeface="ae_AlMateen" panose="02060803050605020204" pitchFamily="18" charset="-78"/>
            <a:cs typeface="ae_AlMateen" panose="02060803050605020204" pitchFamily="18" charset="-78"/>
          </a:endParaRPr>
        </a:p>
      </dgm:t>
    </dgm:pt>
    <dgm:pt modelId="{5BDC8F28-BB87-4951-80FC-D9A3A9558FE8}" type="parTrans" cxnId="{BDF9A09F-25BD-47B2-AE33-6EAC65CA927C}">
      <dgm:prSet/>
      <dgm:spPr/>
      <dgm:t>
        <a:bodyPr/>
        <a:lstStyle/>
        <a:p>
          <a:endParaRPr lang="en-US"/>
        </a:p>
      </dgm:t>
    </dgm:pt>
    <dgm:pt modelId="{D7F9628E-28C5-494F-961F-2A181BD99BDB}" type="sibTrans" cxnId="{BDF9A09F-25BD-47B2-AE33-6EAC65CA927C}">
      <dgm:prSet/>
      <dgm:spPr/>
      <dgm:t>
        <a:bodyPr/>
        <a:lstStyle/>
        <a:p>
          <a:endParaRPr lang="en-US"/>
        </a:p>
      </dgm:t>
    </dgm:pt>
    <dgm:pt modelId="{C216C412-CDE9-49AF-8F58-B9F902FCBEF4}">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المصالح المرسلة</a:t>
          </a:r>
          <a:endParaRPr lang="en-US" dirty="0">
            <a:solidFill>
              <a:schemeClr val="tx1"/>
            </a:solidFill>
            <a:latin typeface="ae_AlMateen" panose="02060803050605020204" pitchFamily="18" charset="-78"/>
            <a:cs typeface="ae_AlMateen" panose="02060803050605020204" pitchFamily="18" charset="-78"/>
          </a:endParaRPr>
        </a:p>
      </dgm:t>
    </dgm:pt>
    <dgm:pt modelId="{5194027B-17CF-42BD-BB44-D7F3B0427D65}" type="parTrans" cxnId="{9649A989-6CCC-40DC-A281-7CC87E61CEEE}">
      <dgm:prSet/>
      <dgm:spPr/>
      <dgm:t>
        <a:bodyPr/>
        <a:lstStyle/>
        <a:p>
          <a:endParaRPr lang="en-US"/>
        </a:p>
      </dgm:t>
    </dgm:pt>
    <dgm:pt modelId="{C23990E1-CE5A-4E5F-ABB1-42F456FCAE5F}" type="sibTrans" cxnId="{9649A989-6CCC-40DC-A281-7CC87E61CEEE}">
      <dgm:prSet/>
      <dgm:spPr/>
      <dgm:t>
        <a:bodyPr/>
        <a:lstStyle/>
        <a:p>
          <a:endParaRPr lang="en-US"/>
        </a:p>
      </dgm:t>
    </dgm:pt>
    <dgm:pt modelId="{E74153E8-0998-4DBC-9560-069FFC47C9CC}">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إجماع</a:t>
          </a:r>
          <a:endParaRPr lang="en-US" dirty="0">
            <a:solidFill>
              <a:schemeClr val="tx1"/>
            </a:solidFill>
            <a:latin typeface="ae_AlMateen" panose="02060803050605020204" pitchFamily="18" charset="-78"/>
            <a:cs typeface="ae_AlMateen" panose="02060803050605020204" pitchFamily="18" charset="-78"/>
          </a:endParaRPr>
        </a:p>
      </dgm:t>
    </dgm:pt>
    <dgm:pt modelId="{4708BE18-63C9-4C9D-9C7B-7387676FA0A9}" type="parTrans" cxnId="{72CDA0FE-70CB-4DC9-B4BE-A978785FBF1A}">
      <dgm:prSet/>
      <dgm:spPr/>
      <dgm:t>
        <a:bodyPr/>
        <a:lstStyle/>
        <a:p>
          <a:endParaRPr lang="en-US"/>
        </a:p>
      </dgm:t>
    </dgm:pt>
    <dgm:pt modelId="{5C1F5D0C-049F-4EF7-B0E1-B19629677EFD}" type="sibTrans" cxnId="{72CDA0FE-70CB-4DC9-B4BE-A978785FBF1A}">
      <dgm:prSet/>
      <dgm:spPr/>
      <dgm:t>
        <a:bodyPr/>
        <a:lstStyle/>
        <a:p>
          <a:endParaRPr lang="en-US"/>
        </a:p>
      </dgm:t>
    </dgm:pt>
    <dgm:pt modelId="{4C535E77-B176-4814-9B02-43F919D649EC}">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قياس</a:t>
          </a:r>
          <a:endParaRPr lang="en-US" dirty="0">
            <a:solidFill>
              <a:schemeClr val="tx1"/>
            </a:solidFill>
            <a:latin typeface="ae_AlMateen" panose="02060803050605020204" pitchFamily="18" charset="-78"/>
            <a:cs typeface="ae_AlMateen" panose="02060803050605020204" pitchFamily="18" charset="-78"/>
          </a:endParaRPr>
        </a:p>
      </dgm:t>
    </dgm:pt>
    <dgm:pt modelId="{62B87AC3-7807-4CD0-A694-DB45E1FE4089}" type="parTrans" cxnId="{793E00B5-29B8-4ABB-9244-7E35E8BF1041}">
      <dgm:prSet/>
      <dgm:spPr/>
      <dgm:t>
        <a:bodyPr/>
        <a:lstStyle/>
        <a:p>
          <a:endParaRPr lang="en-US"/>
        </a:p>
      </dgm:t>
    </dgm:pt>
    <dgm:pt modelId="{A566848A-927E-442C-AD1F-D73089BF66B7}" type="sibTrans" cxnId="{793E00B5-29B8-4ABB-9244-7E35E8BF1041}">
      <dgm:prSet/>
      <dgm:spPr/>
      <dgm:t>
        <a:bodyPr/>
        <a:lstStyle/>
        <a:p>
          <a:endParaRPr lang="en-US"/>
        </a:p>
      </dgm:t>
    </dgm:pt>
    <dgm:pt modelId="{F1B172FE-811D-47A6-9D11-6F63E5E1C454}">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r>
            <a:rPr lang="ar-SA" dirty="0">
              <a:solidFill>
                <a:schemeClr val="tx1"/>
              </a:solidFill>
              <a:latin typeface="ae_AlMateen" panose="02060803050605020204" pitchFamily="18" charset="-78"/>
              <a:cs typeface="ae_AlMateen" panose="02060803050605020204" pitchFamily="18" charset="-78"/>
            </a:rPr>
            <a:t>سد الذرائع</a:t>
          </a:r>
          <a:endParaRPr lang="en-US" dirty="0">
            <a:solidFill>
              <a:schemeClr val="tx1"/>
            </a:solidFill>
            <a:latin typeface="ae_AlMateen" panose="02060803050605020204" pitchFamily="18" charset="-78"/>
            <a:cs typeface="ae_AlMateen" panose="02060803050605020204" pitchFamily="18" charset="-78"/>
          </a:endParaRPr>
        </a:p>
      </dgm:t>
    </dgm:pt>
    <dgm:pt modelId="{EB9CA92B-4B60-41D3-A7FF-98A5797993CD}" type="parTrans" cxnId="{B1F786BD-F58A-4671-AB22-F347D1A01E20}">
      <dgm:prSet/>
      <dgm:spPr/>
      <dgm:t>
        <a:bodyPr/>
        <a:lstStyle/>
        <a:p>
          <a:endParaRPr lang="en-US"/>
        </a:p>
      </dgm:t>
    </dgm:pt>
    <dgm:pt modelId="{4B9D14F6-AD48-4861-A098-40D5E19AF341}" type="sibTrans" cxnId="{B1F786BD-F58A-4671-AB22-F347D1A01E20}">
      <dgm:prSet/>
      <dgm:spPr/>
      <dgm:t>
        <a:bodyPr/>
        <a:lstStyle/>
        <a:p>
          <a:endParaRPr lang="en-US"/>
        </a:p>
      </dgm:t>
    </dgm:pt>
    <dgm:pt modelId="{28BD62E2-CB8D-455A-A217-522BE40C5BF0}" type="pres">
      <dgm:prSet presAssocID="{7A12FB8F-73DD-4928-8D39-7F1AEBCDBDBF}" presName="mainComposite" presStyleCnt="0">
        <dgm:presLayoutVars>
          <dgm:chPref val="1"/>
          <dgm:dir/>
          <dgm:animOne val="branch"/>
          <dgm:animLvl val="lvl"/>
          <dgm:resizeHandles val="exact"/>
        </dgm:presLayoutVars>
      </dgm:prSet>
      <dgm:spPr/>
      <dgm:t>
        <a:bodyPr/>
        <a:lstStyle/>
        <a:p>
          <a:endParaRPr lang="id-ID"/>
        </a:p>
      </dgm:t>
    </dgm:pt>
    <dgm:pt modelId="{3B61E044-2924-43E9-9DD2-79E7F6E1D1EC}" type="pres">
      <dgm:prSet presAssocID="{7A12FB8F-73DD-4928-8D39-7F1AEBCDBDBF}" presName="hierFlow" presStyleCnt="0"/>
      <dgm:spPr/>
    </dgm:pt>
    <dgm:pt modelId="{30AA1E21-10B4-4B0B-BC99-E5D5419D74E1}" type="pres">
      <dgm:prSet presAssocID="{7A12FB8F-73DD-4928-8D39-7F1AEBCDBDBF}" presName="hierChild1" presStyleCnt="0">
        <dgm:presLayoutVars>
          <dgm:chPref val="1"/>
          <dgm:animOne val="branch"/>
          <dgm:animLvl val="lvl"/>
        </dgm:presLayoutVars>
      </dgm:prSet>
      <dgm:spPr/>
    </dgm:pt>
    <dgm:pt modelId="{A63385E8-8B75-484B-8284-B324373E016C}" type="pres">
      <dgm:prSet presAssocID="{F7D6A1AB-4231-4EDF-B85D-2499A2080175}" presName="Name14" presStyleCnt="0"/>
      <dgm:spPr/>
    </dgm:pt>
    <dgm:pt modelId="{EB5F904D-A9F0-424A-99E7-17D889274553}" type="pres">
      <dgm:prSet presAssocID="{F7D6A1AB-4231-4EDF-B85D-2499A2080175}" presName="level1Shape" presStyleLbl="node0" presStyleIdx="0" presStyleCnt="1" custScaleX="253908" custScaleY="135913">
        <dgm:presLayoutVars>
          <dgm:chPref val="3"/>
        </dgm:presLayoutVars>
      </dgm:prSet>
      <dgm:spPr>
        <a:prstGeom prst="roundRect">
          <a:avLst/>
        </a:prstGeom>
      </dgm:spPr>
      <dgm:t>
        <a:bodyPr/>
        <a:lstStyle/>
        <a:p>
          <a:endParaRPr lang="id-ID"/>
        </a:p>
      </dgm:t>
    </dgm:pt>
    <dgm:pt modelId="{7E471548-8647-49D3-8A96-7E3AB25E392C}" type="pres">
      <dgm:prSet presAssocID="{F7D6A1AB-4231-4EDF-B85D-2499A2080175}" presName="hierChild2" presStyleCnt="0"/>
      <dgm:spPr/>
    </dgm:pt>
    <dgm:pt modelId="{5303462A-5EEA-4A60-A5C3-BC2483234A08}" type="pres">
      <dgm:prSet presAssocID="{768CCE39-106A-4FD4-B851-F8227BA3FCE8}" presName="Name19" presStyleLbl="parChTrans1D2" presStyleIdx="0" presStyleCnt="2"/>
      <dgm:spPr/>
      <dgm:t>
        <a:bodyPr/>
        <a:lstStyle/>
        <a:p>
          <a:endParaRPr lang="id-ID"/>
        </a:p>
      </dgm:t>
    </dgm:pt>
    <dgm:pt modelId="{A956F2E6-D204-400A-B8A1-3448055897E8}" type="pres">
      <dgm:prSet presAssocID="{9B04D15C-636A-4CB1-A421-C6F4A72E1866}" presName="Name21" presStyleCnt="0"/>
      <dgm:spPr/>
    </dgm:pt>
    <dgm:pt modelId="{60CF1531-A02B-4D43-AD80-EA822542F43B}" type="pres">
      <dgm:prSet presAssocID="{9B04D15C-636A-4CB1-A421-C6F4A72E1866}" presName="level2Shape" presStyleLbl="node2" presStyleIdx="0" presStyleCnt="2" custScaleX="139939"/>
      <dgm:spPr>
        <a:prstGeom prst="roundRect">
          <a:avLst/>
        </a:prstGeom>
      </dgm:spPr>
      <dgm:t>
        <a:bodyPr/>
        <a:lstStyle/>
        <a:p>
          <a:endParaRPr lang="id-ID"/>
        </a:p>
      </dgm:t>
    </dgm:pt>
    <dgm:pt modelId="{CF53E285-DF17-4DF2-BC68-DF22C0568FAF}" type="pres">
      <dgm:prSet presAssocID="{9B04D15C-636A-4CB1-A421-C6F4A72E1866}" presName="hierChild3" presStyleCnt="0"/>
      <dgm:spPr/>
    </dgm:pt>
    <dgm:pt modelId="{07D3A04B-D0E9-4154-B813-84BDFBC42DFE}" type="pres">
      <dgm:prSet presAssocID="{4708BE18-63C9-4C9D-9C7B-7387676FA0A9}" presName="Name19" presStyleLbl="parChTrans1D3" presStyleIdx="0" presStyleCnt="6"/>
      <dgm:spPr/>
      <dgm:t>
        <a:bodyPr/>
        <a:lstStyle/>
        <a:p>
          <a:endParaRPr lang="id-ID"/>
        </a:p>
      </dgm:t>
    </dgm:pt>
    <dgm:pt modelId="{878FEF05-719C-4725-9FAB-39794DCC60DB}" type="pres">
      <dgm:prSet presAssocID="{E74153E8-0998-4DBC-9560-069FFC47C9CC}" presName="Name21" presStyleCnt="0"/>
      <dgm:spPr/>
    </dgm:pt>
    <dgm:pt modelId="{3BB77E86-C891-4B4B-8102-ECE9BBDFFA30}" type="pres">
      <dgm:prSet presAssocID="{E74153E8-0998-4DBC-9560-069FFC47C9CC}" presName="level2Shape" presStyleLbl="node3" presStyleIdx="0" presStyleCnt="6"/>
      <dgm:spPr/>
      <dgm:t>
        <a:bodyPr/>
        <a:lstStyle/>
        <a:p>
          <a:endParaRPr lang="id-ID"/>
        </a:p>
      </dgm:t>
    </dgm:pt>
    <dgm:pt modelId="{328215B6-571B-4647-96EC-5A9D273C74C5}" type="pres">
      <dgm:prSet presAssocID="{E74153E8-0998-4DBC-9560-069FFC47C9CC}" presName="hierChild3" presStyleCnt="0"/>
      <dgm:spPr/>
    </dgm:pt>
    <dgm:pt modelId="{5C128EAD-8D05-4B8B-8CF9-165A515A6850}" type="pres">
      <dgm:prSet presAssocID="{62B87AC3-7807-4CD0-A694-DB45E1FE4089}" presName="Name19" presStyleLbl="parChTrans1D3" presStyleIdx="1" presStyleCnt="6"/>
      <dgm:spPr/>
      <dgm:t>
        <a:bodyPr/>
        <a:lstStyle/>
        <a:p>
          <a:endParaRPr lang="id-ID"/>
        </a:p>
      </dgm:t>
    </dgm:pt>
    <dgm:pt modelId="{F6804895-A1C2-4A21-8196-62085F024865}" type="pres">
      <dgm:prSet presAssocID="{4C535E77-B176-4814-9B02-43F919D649EC}" presName="Name21" presStyleCnt="0"/>
      <dgm:spPr/>
    </dgm:pt>
    <dgm:pt modelId="{817193CE-3EF6-4774-BAAF-2D628A15CBA3}" type="pres">
      <dgm:prSet presAssocID="{4C535E77-B176-4814-9B02-43F919D649EC}" presName="level2Shape" presStyleLbl="node3" presStyleIdx="1" presStyleCnt="6"/>
      <dgm:spPr/>
      <dgm:t>
        <a:bodyPr/>
        <a:lstStyle/>
        <a:p>
          <a:endParaRPr lang="id-ID"/>
        </a:p>
      </dgm:t>
    </dgm:pt>
    <dgm:pt modelId="{DE0F2469-F79B-4B7B-869E-8C4D876B2B08}" type="pres">
      <dgm:prSet presAssocID="{4C535E77-B176-4814-9B02-43F919D649EC}" presName="hierChild3" presStyleCnt="0"/>
      <dgm:spPr/>
    </dgm:pt>
    <dgm:pt modelId="{B35FC370-CDF7-4FEB-BF7A-88A6C12B6C3A}" type="pres">
      <dgm:prSet presAssocID="{2337F62F-C906-441F-81CE-D52F05C366AE}" presName="Name19" presStyleLbl="parChTrans1D3" presStyleIdx="2" presStyleCnt="6"/>
      <dgm:spPr/>
      <dgm:t>
        <a:bodyPr/>
        <a:lstStyle/>
        <a:p>
          <a:endParaRPr lang="id-ID"/>
        </a:p>
      </dgm:t>
    </dgm:pt>
    <dgm:pt modelId="{57699332-3E49-4B35-BD3B-8037F9A81FF1}" type="pres">
      <dgm:prSet presAssocID="{E55439FF-F7F7-455A-BA45-CA53D2F28B10}" presName="Name21" presStyleCnt="0"/>
      <dgm:spPr/>
    </dgm:pt>
    <dgm:pt modelId="{D14960E8-6788-4CBA-831C-7AF4D01B227D}" type="pres">
      <dgm:prSet presAssocID="{E55439FF-F7F7-455A-BA45-CA53D2F28B10}" presName="level2Shape" presStyleLbl="node3" presStyleIdx="2" presStyleCnt="6"/>
      <dgm:spPr/>
      <dgm:t>
        <a:bodyPr/>
        <a:lstStyle/>
        <a:p>
          <a:endParaRPr lang="id-ID"/>
        </a:p>
      </dgm:t>
    </dgm:pt>
    <dgm:pt modelId="{0E010147-4C35-4FA6-A287-3C2E1BE815EF}" type="pres">
      <dgm:prSet presAssocID="{E55439FF-F7F7-455A-BA45-CA53D2F28B10}" presName="hierChild3" presStyleCnt="0"/>
      <dgm:spPr/>
    </dgm:pt>
    <dgm:pt modelId="{32E43BC1-5FA9-41F3-95C6-6BA4B8AAEB78}" type="pres">
      <dgm:prSet presAssocID="{5BDC8F28-BB87-4951-80FC-D9A3A9558FE8}" presName="Name19" presStyleLbl="parChTrans1D2" presStyleIdx="1" presStyleCnt="2"/>
      <dgm:spPr/>
      <dgm:t>
        <a:bodyPr/>
        <a:lstStyle/>
        <a:p>
          <a:endParaRPr lang="id-ID"/>
        </a:p>
      </dgm:t>
    </dgm:pt>
    <dgm:pt modelId="{10ABB39E-1775-4D3E-8515-A65755A55E56}" type="pres">
      <dgm:prSet presAssocID="{536A40AD-586C-45AA-8CAF-39C17CAA5B86}" presName="Name21" presStyleCnt="0"/>
      <dgm:spPr/>
    </dgm:pt>
    <dgm:pt modelId="{77D48B14-79E0-428E-A48D-D2AD47783EBF}" type="pres">
      <dgm:prSet presAssocID="{536A40AD-586C-45AA-8CAF-39C17CAA5B86}" presName="level2Shape" presStyleLbl="node2" presStyleIdx="1" presStyleCnt="2" custScaleX="140899"/>
      <dgm:spPr>
        <a:prstGeom prst="roundRect">
          <a:avLst/>
        </a:prstGeom>
      </dgm:spPr>
      <dgm:t>
        <a:bodyPr/>
        <a:lstStyle/>
        <a:p>
          <a:endParaRPr lang="id-ID"/>
        </a:p>
      </dgm:t>
    </dgm:pt>
    <dgm:pt modelId="{6866D7D3-562E-4D5B-9C78-0793D0191597}" type="pres">
      <dgm:prSet presAssocID="{536A40AD-586C-45AA-8CAF-39C17CAA5B86}" presName="hierChild3" presStyleCnt="0"/>
      <dgm:spPr/>
    </dgm:pt>
    <dgm:pt modelId="{19CAF5F4-A5C5-4CF5-9566-906289BFBA9A}" type="pres">
      <dgm:prSet presAssocID="{5194027B-17CF-42BD-BB44-D7F3B0427D65}" presName="Name19" presStyleLbl="parChTrans1D3" presStyleIdx="3" presStyleCnt="6"/>
      <dgm:spPr/>
      <dgm:t>
        <a:bodyPr/>
        <a:lstStyle/>
        <a:p>
          <a:endParaRPr lang="id-ID"/>
        </a:p>
      </dgm:t>
    </dgm:pt>
    <dgm:pt modelId="{44EB5BCB-F738-4BFA-9D6C-61F66496D7C7}" type="pres">
      <dgm:prSet presAssocID="{C216C412-CDE9-49AF-8F58-B9F902FCBEF4}" presName="Name21" presStyleCnt="0"/>
      <dgm:spPr/>
    </dgm:pt>
    <dgm:pt modelId="{C8CC63B8-EFDB-4BB0-BFCC-2ED254A7CC96}" type="pres">
      <dgm:prSet presAssocID="{C216C412-CDE9-49AF-8F58-B9F902FCBEF4}" presName="level2Shape" presStyleLbl="node3" presStyleIdx="3" presStyleCnt="6"/>
      <dgm:spPr/>
      <dgm:t>
        <a:bodyPr/>
        <a:lstStyle/>
        <a:p>
          <a:endParaRPr lang="id-ID"/>
        </a:p>
      </dgm:t>
    </dgm:pt>
    <dgm:pt modelId="{3AF38AD6-5891-4CF8-8D59-D82EF69BD081}" type="pres">
      <dgm:prSet presAssocID="{C216C412-CDE9-49AF-8F58-B9F902FCBEF4}" presName="hierChild3" presStyleCnt="0"/>
      <dgm:spPr/>
    </dgm:pt>
    <dgm:pt modelId="{E26F0C00-83D0-4EF8-8DD5-6BE6731D03E8}" type="pres">
      <dgm:prSet presAssocID="{EB9CA92B-4B60-41D3-A7FF-98A5797993CD}" presName="Name19" presStyleLbl="parChTrans1D3" presStyleIdx="4" presStyleCnt="6"/>
      <dgm:spPr/>
      <dgm:t>
        <a:bodyPr/>
        <a:lstStyle/>
        <a:p>
          <a:endParaRPr lang="id-ID"/>
        </a:p>
      </dgm:t>
    </dgm:pt>
    <dgm:pt modelId="{31C89482-0A43-4866-9D62-5A950A99DBE0}" type="pres">
      <dgm:prSet presAssocID="{F1B172FE-811D-47A6-9D11-6F63E5E1C454}" presName="Name21" presStyleCnt="0"/>
      <dgm:spPr/>
    </dgm:pt>
    <dgm:pt modelId="{F695E0F6-CBE8-4C58-90AE-AA4249C3F08B}" type="pres">
      <dgm:prSet presAssocID="{F1B172FE-811D-47A6-9D11-6F63E5E1C454}" presName="level2Shape" presStyleLbl="node3" presStyleIdx="4" presStyleCnt="6"/>
      <dgm:spPr/>
      <dgm:t>
        <a:bodyPr/>
        <a:lstStyle/>
        <a:p>
          <a:endParaRPr lang="id-ID"/>
        </a:p>
      </dgm:t>
    </dgm:pt>
    <dgm:pt modelId="{C9F88AD3-53CF-428B-A8AD-875812326620}" type="pres">
      <dgm:prSet presAssocID="{F1B172FE-811D-47A6-9D11-6F63E5E1C454}" presName="hierChild3" presStyleCnt="0"/>
      <dgm:spPr/>
    </dgm:pt>
    <dgm:pt modelId="{E29CFC24-970C-4006-A84A-BADFCE80190B}" type="pres">
      <dgm:prSet presAssocID="{26B15D94-6DEC-4281-BDDD-36544257CEE3}" presName="Name19" presStyleLbl="parChTrans1D3" presStyleIdx="5" presStyleCnt="6"/>
      <dgm:spPr/>
      <dgm:t>
        <a:bodyPr/>
        <a:lstStyle/>
        <a:p>
          <a:endParaRPr lang="id-ID"/>
        </a:p>
      </dgm:t>
    </dgm:pt>
    <dgm:pt modelId="{8262B3F4-C948-4A92-B579-6D62BB40B800}" type="pres">
      <dgm:prSet presAssocID="{829846C0-9D9D-4B59-9028-B9D39C3F8D01}" presName="Name21" presStyleCnt="0"/>
      <dgm:spPr/>
    </dgm:pt>
    <dgm:pt modelId="{31AF2E2A-876A-414F-B3F0-FD19E4403365}" type="pres">
      <dgm:prSet presAssocID="{829846C0-9D9D-4B59-9028-B9D39C3F8D01}" presName="level2Shape" presStyleLbl="node3" presStyleIdx="5" presStyleCnt="6"/>
      <dgm:spPr/>
      <dgm:t>
        <a:bodyPr/>
        <a:lstStyle/>
        <a:p>
          <a:endParaRPr lang="id-ID"/>
        </a:p>
      </dgm:t>
    </dgm:pt>
    <dgm:pt modelId="{95E638EB-6ABE-43AB-BD63-36886D060977}" type="pres">
      <dgm:prSet presAssocID="{829846C0-9D9D-4B59-9028-B9D39C3F8D01}" presName="hierChild3" presStyleCnt="0"/>
      <dgm:spPr/>
    </dgm:pt>
    <dgm:pt modelId="{4E421EBE-BFF3-4CBB-81B0-B85B88F02654}" type="pres">
      <dgm:prSet presAssocID="{7A12FB8F-73DD-4928-8D39-7F1AEBCDBDBF}" presName="bgShapesFlow" presStyleCnt="0"/>
      <dgm:spPr/>
    </dgm:pt>
  </dgm:ptLst>
  <dgm:cxnLst>
    <dgm:cxn modelId="{F74C4F34-AAC7-49BD-BB28-5B687F8B7119}" type="presOf" srcId="{EB9CA92B-4B60-41D3-A7FF-98A5797993CD}" destId="{E26F0C00-83D0-4EF8-8DD5-6BE6731D03E8}" srcOrd="0" destOrd="0" presId="urn:microsoft.com/office/officeart/2005/8/layout/hierarchy6"/>
    <dgm:cxn modelId="{BDF9A09F-25BD-47B2-AE33-6EAC65CA927C}" srcId="{F7D6A1AB-4231-4EDF-B85D-2499A2080175}" destId="{536A40AD-586C-45AA-8CAF-39C17CAA5B86}" srcOrd="1" destOrd="0" parTransId="{5BDC8F28-BB87-4951-80FC-D9A3A9558FE8}" sibTransId="{D7F9628E-28C5-494F-961F-2A181BD99BDB}"/>
    <dgm:cxn modelId="{1647C6BB-99C0-44D7-8263-11A4D5ACA183}" srcId="{7A12FB8F-73DD-4928-8D39-7F1AEBCDBDBF}" destId="{F7D6A1AB-4231-4EDF-B85D-2499A2080175}" srcOrd="0" destOrd="0" parTransId="{15EC9148-99D8-4FBE-804F-7B45FBE30732}" sibTransId="{6567FAD0-6BCA-4E4F-96D4-5DC6578E601C}"/>
    <dgm:cxn modelId="{B1F786BD-F58A-4671-AB22-F347D1A01E20}" srcId="{536A40AD-586C-45AA-8CAF-39C17CAA5B86}" destId="{F1B172FE-811D-47A6-9D11-6F63E5E1C454}" srcOrd="1" destOrd="0" parTransId="{EB9CA92B-4B60-41D3-A7FF-98A5797993CD}" sibTransId="{4B9D14F6-AD48-4861-A098-40D5E19AF341}"/>
    <dgm:cxn modelId="{3399F18C-BC11-482E-A283-82A2EFEBDEAB}" type="presOf" srcId="{E55439FF-F7F7-455A-BA45-CA53D2F28B10}" destId="{D14960E8-6788-4CBA-831C-7AF4D01B227D}" srcOrd="0" destOrd="0" presId="urn:microsoft.com/office/officeart/2005/8/layout/hierarchy6"/>
    <dgm:cxn modelId="{4EF475B3-A747-4B74-B5A5-2E43F0E9D551}" type="presOf" srcId="{F1B172FE-811D-47A6-9D11-6F63E5E1C454}" destId="{F695E0F6-CBE8-4C58-90AE-AA4249C3F08B}" srcOrd="0" destOrd="0" presId="urn:microsoft.com/office/officeart/2005/8/layout/hierarchy6"/>
    <dgm:cxn modelId="{C0F5FF7C-0059-444F-B120-44D0B6D0AD94}" type="presOf" srcId="{62B87AC3-7807-4CD0-A694-DB45E1FE4089}" destId="{5C128EAD-8D05-4B8B-8CF9-165A515A6850}" srcOrd="0" destOrd="0" presId="urn:microsoft.com/office/officeart/2005/8/layout/hierarchy6"/>
    <dgm:cxn modelId="{18C54905-CEFC-4C30-A662-DEA266EFEC00}" type="presOf" srcId="{4C535E77-B176-4814-9B02-43F919D649EC}" destId="{817193CE-3EF6-4774-BAAF-2D628A15CBA3}" srcOrd="0" destOrd="0" presId="urn:microsoft.com/office/officeart/2005/8/layout/hierarchy6"/>
    <dgm:cxn modelId="{BDBD47C9-8CB9-4DBE-8C70-2E38BE2EB6AF}" type="presOf" srcId="{F7D6A1AB-4231-4EDF-B85D-2499A2080175}" destId="{EB5F904D-A9F0-424A-99E7-17D889274553}" srcOrd="0" destOrd="0" presId="urn:microsoft.com/office/officeart/2005/8/layout/hierarchy6"/>
    <dgm:cxn modelId="{76DE0211-E70F-43E1-8E6C-8DAA24F75D20}" type="presOf" srcId="{E74153E8-0998-4DBC-9560-069FFC47C9CC}" destId="{3BB77E86-C891-4B4B-8102-ECE9BBDFFA30}" srcOrd="0" destOrd="0" presId="urn:microsoft.com/office/officeart/2005/8/layout/hierarchy6"/>
    <dgm:cxn modelId="{AC0B76D4-393B-4A40-94BC-18A5C202A897}" srcId="{F7D6A1AB-4231-4EDF-B85D-2499A2080175}" destId="{9B04D15C-636A-4CB1-A421-C6F4A72E1866}" srcOrd="0" destOrd="0" parTransId="{768CCE39-106A-4FD4-B851-F8227BA3FCE8}" sibTransId="{99FEF094-E604-4589-9704-0B505D9730B7}"/>
    <dgm:cxn modelId="{2F77A7B4-FCB1-44F5-BC53-735DDE2AB4BB}" type="presOf" srcId="{26B15D94-6DEC-4281-BDDD-36544257CEE3}" destId="{E29CFC24-970C-4006-A84A-BADFCE80190B}" srcOrd="0" destOrd="0" presId="urn:microsoft.com/office/officeart/2005/8/layout/hierarchy6"/>
    <dgm:cxn modelId="{C1211D42-F0C1-46AA-843D-059AB658FB48}" type="presOf" srcId="{829846C0-9D9D-4B59-9028-B9D39C3F8D01}" destId="{31AF2E2A-876A-414F-B3F0-FD19E4403365}" srcOrd="0" destOrd="0" presId="urn:microsoft.com/office/officeart/2005/8/layout/hierarchy6"/>
    <dgm:cxn modelId="{AB3024B2-6CC9-45EC-93A9-7D258CB1013D}" srcId="{536A40AD-586C-45AA-8CAF-39C17CAA5B86}" destId="{829846C0-9D9D-4B59-9028-B9D39C3F8D01}" srcOrd="2" destOrd="0" parTransId="{26B15D94-6DEC-4281-BDDD-36544257CEE3}" sibTransId="{BED5D933-1BBA-4459-9772-51BDC6751391}"/>
    <dgm:cxn modelId="{0396DB9E-4D01-46DF-9DD3-0D05862ECA40}" srcId="{9B04D15C-636A-4CB1-A421-C6F4A72E1866}" destId="{E55439FF-F7F7-455A-BA45-CA53D2F28B10}" srcOrd="2" destOrd="0" parTransId="{2337F62F-C906-441F-81CE-D52F05C366AE}" sibTransId="{2D4CCF09-48D6-45F4-97BE-59BDB6BD0282}"/>
    <dgm:cxn modelId="{793E00B5-29B8-4ABB-9244-7E35E8BF1041}" srcId="{9B04D15C-636A-4CB1-A421-C6F4A72E1866}" destId="{4C535E77-B176-4814-9B02-43F919D649EC}" srcOrd="1" destOrd="0" parTransId="{62B87AC3-7807-4CD0-A694-DB45E1FE4089}" sibTransId="{A566848A-927E-442C-AD1F-D73089BF66B7}"/>
    <dgm:cxn modelId="{BA239400-9B1D-44E7-8C08-908530C1BFD2}" type="presOf" srcId="{C216C412-CDE9-49AF-8F58-B9F902FCBEF4}" destId="{C8CC63B8-EFDB-4BB0-BFCC-2ED254A7CC96}" srcOrd="0" destOrd="0" presId="urn:microsoft.com/office/officeart/2005/8/layout/hierarchy6"/>
    <dgm:cxn modelId="{742274C7-21FA-4B02-90B1-35156F89CE46}" type="presOf" srcId="{4708BE18-63C9-4C9D-9C7B-7387676FA0A9}" destId="{07D3A04B-D0E9-4154-B813-84BDFBC42DFE}" srcOrd="0" destOrd="0" presId="urn:microsoft.com/office/officeart/2005/8/layout/hierarchy6"/>
    <dgm:cxn modelId="{19553081-7F7D-4D6E-98BE-ABAF0B1432F7}" type="presOf" srcId="{536A40AD-586C-45AA-8CAF-39C17CAA5B86}" destId="{77D48B14-79E0-428E-A48D-D2AD47783EBF}" srcOrd="0" destOrd="0" presId="urn:microsoft.com/office/officeart/2005/8/layout/hierarchy6"/>
    <dgm:cxn modelId="{72CDA0FE-70CB-4DC9-B4BE-A978785FBF1A}" srcId="{9B04D15C-636A-4CB1-A421-C6F4A72E1866}" destId="{E74153E8-0998-4DBC-9560-069FFC47C9CC}" srcOrd="0" destOrd="0" parTransId="{4708BE18-63C9-4C9D-9C7B-7387676FA0A9}" sibTransId="{5C1F5D0C-049F-4EF7-B0E1-B19629677EFD}"/>
    <dgm:cxn modelId="{4C5E784C-0183-470E-AD42-992D4FAF0641}" type="presOf" srcId="{768CCE39-106A-4FD4-B851-F8227BA3FCE8}" destId="{5303462A-5EEA-4A60-A5C3-BC2483234A08}" srcOrd="0" destOrd="0" presId="urn:microsoft.com/office/officeart/2005/8/layout/hierarchy6"/>
    <dgm:cxn modelId="{9649A989-6CCC-40DC-A281-7CC87E61CEEE}" srcId="{536A40AD-586C-45AA-8CAF-39C17CAA5B86}" destId="{C216C412-CDE9-49AF-8F58-B9F902FCBEF4}" srcOrd="0" destOrd="0" parTransId="{5194027B-17CF-42BD-BB44-D7F3B0427D65}" sibTransId="{C23990E1-CE5A-4E5F-ABB1-42F456FCAE5F}"/>
    <dgm:cxn modelId="{E94025FA-DA5F-4CC2-B64E-DF402E51527A}" type="presOf" srcId="{9B04D15C-636A-4CB1-A421-C6F4A72E1866}" destId="{60CF1531-A02B-4D43-AD80-EA822542F43B}" srcOrd="0" destOrd="0" presId="urn:microsoft.com/office/officeart/2005/8/layout/hierarchy6"/>
    <dgm:cxn modelId="{04EB0AD9-AC80-4981-8D69-DDA99107FA19}" type="presOf" srcId="{5194027B-17CF-42BD-BB44-D7F3B0427D65}" destId="{19CAF5F4-A5C5-4CF5-9566-906289BFBA9A}" srcOrd="0" destOrd="0" presId="urn:microsoft.com/office/officeart/2005/8/layout/hierarchy6"/>
    <dgm:cxn modelId="{DC34F70C-CABD-4EA8-ADBE-1C00BD4E1A11}" type="presOf" srcId="{7A12FB8F-73DD-4928-8D39-7F1AEBCDBDBF}" destId="{28BD62E2-CB8D-455A-A217-522BE40C5BF0}" srcOrd="0" destOrd="0" presId="urn:microsoft.com/office/officeart/2005/8/layout/hierarchy6"/>
    <dgm:cxn modelId="{D976ED88-867A-45DC-A0E8-0B16F45BC386}" type="presOf" srcId="{2337F62F-C906-441F-81CE-D52F05C366AE}" destId="{B35FC370-CDF7-4FEB-BF7A-88A6C12B6C3A}" srcOrd="0" destOrd="0" presId="urn:microsoft.com/office/officeart/2005/8/layout/hierarchy6"/>
    <dgm:cxn modelId="{C7246064-4252-4355-9D46-275CFFDAD00B}" type="presOf" srcId="{5BDC8F28-BB87-4951-80FC-D9A3A9558FE8}" destId="{32E43BC1-5FA9-41F3-95C6-6BA4B8AAEB78}" srcOrd="0" destOrd="0" presId="urn:microsoft.com/office/officeart/2005/8/layout/hierarchy6"/>
    <dgm:cxn modelId="{8B055365-7160-4A66-8F72-6C22CDDA78B7}" type="presParOf" srcId="{28BD62E2-CB8D-455A-A217-522BE40C5BF0}" destId="{3B61E044-2924-43E9-9DD2-79E7F6E1D1EC}" srcOrd="0" destOrd="0" presId="urn:microsoft.com/office/officeart/2005/8/layout/hierarchy6"/>
    <dgm:cxn modelId="{85E20B65-B627-4EE6-832F-71154B30CC9D}" type="presParOf" srcId="{3B61E044-2924-43E9-9DD2-79E7F6E1D1EC}" destId="{30AA1E21-10B4-4B0B-BC99-E5D5419D74E1}" srcOrd="0" destOrd="0" presId="urn:microsoft.com/office/officeart/2005/8/layout/hierarchy6"/>
    <dgm:cxn modelId="{5E99CE98-CDA8-4EC8-AA90-87F041BEC702}" type="presParOf" srcId="{30AA1E21-10B4-4B0B-BC99-E5D5419D74E1}" destId="{A63385E8-8B75-484B-8284-B324373E016C}" srcOrd="0" destOrd="0" presId="urn:microsoft.com/office/officeart/2005/8/layout/hierarchy6"/>
    <dgm:cxn modelId="{2E55644F-0496-4D59-9AB3-312EECBB7CFD}" type="presParOf" srcId="{A63385E8-8B75-484B-8284-B324373E016C}" destId="{EB5F904D-A9F0-424A-99E7-17D889274553}" srcOrd="0" destOrd="0" presId="urn:microsoft.com/office/officeart/2005/8/layout/hierarchy6"/>
    <dgm:cxn modelId="{D3FC0CF2-9B51-4D83-B03E-5ED524D73A38}" type="presParOf" srcId="{A63385E8-8B75-484B-8284-B324373E016C}" destId="{7E471548-8647-49D3-8A96-7E3AB25E392C}" srcOrd="1" destOrd="0" presId="urn:microsoft.com/office/officeart/2005/8/layout/hierarchy6"/>
    <dgm:cxn modelId="{8F354D00-4A0C-42CE-9A20-39159DB6FEE6}" type="presParOf" srcId="{7E471548-8647-49D3-8A96-7E3AB25E392C}" destId="{5303462A-5EEA-4A60-A5C3-BC2483234A08}" srcOrd="0" destOrd="0" presId="urn:microsoft.com/office/officeart/2005/8/layout/hierarchy6"/>
    <dgm:cxn modelId="{3259F662-A9DE-447D-BC80-6FF027E8A100}" type="presParOf" srcId="{7E471548-8647-49D3-8A96-7E3AB25E392C}" destId="{A956F2E6-D204-400A-B8A1-3448055897E8}" srcOrd="1" destOrd="0" presId="urn:microsoft.com/office/officeart/2005/8/layout/hierarchy6"/>
    <dgm:cxn modelId="{9E125148-604D-46E2-9CA5-22CF5B37F696}" type="presParOf" srcId="{A956F2E6-D204-400A-B8A1-3448055897E8}" destId="{60CF1531-A02B-4D43-AD80-EA822542F43B}" srcOrd="0" destOrd="0" presId="urn:microsoft.com/office/officeart/2005/8/layout/hierarchy6"/>
    <dgm:cxn modelId="{B7476A8E-B8C9-4C6B-A3F5-05728968ACDC}" type="presParOf" srcId="{A956F2E6-D204-400A-B8A1-3448055897E8}" destId="{CF53E285-DF17-4DF2-BC68-DF22C0568FAF}" srcOrd="1" destOrd="0" presId="urn:microsoft.com/office/officeart/2005/8/layout/hierarchy6"/>
    <dgm:cxn modelId="{C5215449-23F2-4421-8607-C7DF55110456}" type="presParOf" srcId="{CF53E285-DF17-4DF2-BC68-DF22C0568FAF}" destId="{07D3A04B-D0E9-4154-B813-84BDFBC42DFE}" srcOrd="0" destOrd="0" presId="urn:microsoft.com/office/officeart/2005/8/layout/hierarchy6"/>
    <dgm:cxn modelId="{2731C032-2EF0-4DC1-BEAA-BE3692E2B460}" type="presParOf" srcId="{CF53E285-DF17-4DF2-BC68-DF22C0568FAF}" destId="{878FEF05-719C-4725-9FAB-39794DCC60DB}" srcOrd="1" destOrd="0" presId="urn:microsoft.com/office/officeart/2005/8/layout/hierarchy6"/>
    <dgm:cxn modelId="{A6273CB9-843A-43CD-86B7-6962480B6C10}" type="presParOf" srcId="{878FEF05-719C-4725-9FAB-39794DCC60DB}" destId="{3BB77E86-C891-4B4B-8102-ECE9BBDFFA30}" srcOrd="0" destOrd="0" presId="urn:microsoft.com/office/officeart/2005/8/layout/hierarchy6"/>
    <dgm:cxn modelId="{122D58B4-62B0-421A-80C4-D049B9EC4D62}" type="presParOf" srcId="{878FEF05-719C-4725-9FAB-39794DCC60DB}" destId="{328215B6-571B-4647-96EC-5A9D273C74C5}" srcOrd="1" destOrd="0" presId="urn:microsoft.com/office/officeart/2005/8/layout/hierarchy6"/>
    <dgm:cxn modelId="{E38287D3-D977-4E70-B615-DCE58BF3B3DE}" type="presParOf" srcId="{CF53E285-DF17-4DF2-BC68-DF22C0568FAF}" destId="{5C128EAD-8D05-4B8B-8CF9-165A515A6850}" srcOrd="2" destOrd="0" presId="urn:microsoft.com/office/officeart/2005/8/layout/hierarchy6"/>
    <dgm:cxn modelId="{555DC4A7-FB7D-44CF-904B-5CEF5A5600B3}" type="presParOf" srcId="{CF53E285-DF17-4DF2-BC68-DF22C0568FAF}" destId="{F6804895-A1C2-4A21-8196-62085F024865}" srcOrd="3" destOrd="0" presId="urn:microsoft.com/office/officeart/2005/8/layout/hierarchy6"/>
    <dgm:cxn modelId="{389DAFC3-10E3-420E-A7DA-7072DA7180C9}" type="presParOf" srcId="{F6804895-A1C2-4A21-8196-62085F024865}" destId="{817193CE-3EF6-4774-BAAF-2D628A15CBA3}" srcOrd="0" destOrd="0" presId="urn:microsoft.com/office/officeart/2005/8/layout/hierarchy6"/>
    <dgm:cxn modelId="{C36A6162-1C83-4A81-A495-00470B413524}" type="presParOf" srcId="{F6804895-A1C2-4A21-8196-62085F024865}" destId="{DE0F2469-F79B-4B7B-869E-8C4D876B2B08}" srcOrd="1" destOrd="0" presId="urn:microsoft.com/office/officeart/2005/8/layout/hierarchy6"/>
    <dgm:cxn modelId="{20D17F14-465D-4761-AD52-D2BE35F60D32}" type="presParOf" srcId="{CF53E285-DF17-4DF2-BC68-DF22C0568FAF}" destId="{B35FC370-CDF7-4FEB-BF7A-88A6C12B6C3A}" srcOrd="4" destOrd="0" presId="urn:microsoft.com/office/officeart/2005/8/layout/hierarchy6"/>
    <dgm:cxn modelId="{7B8311CF-6F0A-4757-92B4-A922014F5681}" type="presParOf" srcId="{CF53E285-DF17-4DF2-BC68-DF22C0568FAF}" destId="{57699332-3E49-4B35-BD3B-8037F9A81FF1}" srcOrd="5" destOrd="0" presId="urn:microsoft.com/office/officeart/2005/8/layout/hierarchy6"/>
    <dgm:cxn modelId="{82717EA3-6FD9-4817-911D-4604C95A26A6}" type="presParOf" srcId="{57699332-3E49-4B35-BD3B-8037F9A81FF1}" destId="{D14960E8-6788-4CBA-831C-7AF4D01B227D}" srcOrd="0" destOrd="0" presId="urn:microsoft.com/office/officeart/2005/8/layout/hierarchy6"/>
    <dgm:cxn modelId="{6B6C8CFF-0840-4EC5-94A5-91AD5F7F273F}" type="presParOf" srcId="{57699332-3E49-4B35-BD3B-8037F9A81FF1}" destId="{0E010147-4C35-4FA6-A287-3C2E1BE815EF}" srcOrd="1" destOrd="0" presId="urn:microsoft.com/office/officeart/2005/8/layout/hierarchy6"/>
    <dgm:cxn modelId="{4A457544-360F-4014-BEC9-ACC804B9D7E7}" type="presParOf" srcId="{7E471548-8647-49D3-8A96-7E3AB25E392C}" destId="{32E43BC1-5FA9-41F3-95C6-6BA4B8AAEB78}" srcOrd="2" destOrd="0" presId="urn:microsoft.com/office/officeart/2005/8/layout/hierarchy6"/>
    <dgm:cxn modelId="{EBAF0874-60CB-4824-933A-9117FA29229F}" type="presParOf" srcId="{7E471548-8647-49D3-8A96-7E3AB25E392C}" destId="{10ABB39E-1775-4D3E-8515-A65755A55E56}" srcOrd="3" destOrd="0" presId="urn:microsoft.com/office/officeart/2005/8/layout/hierarchy6"/>
    <dgm:cxn modelId="{1947AC63-FF12-4A11-85B9-0826C26AF59B}" type="presParOf" srcId="{10ABB39E-1775-4D3E-8515-A65755A55E56}" destId="{77D48B14-79E0-428E-A48D-D2AD47783EBF}" srcOrd="0" destOrd="0" presId="urn:microsoft.com/office/officeart/2005/8/layout/hierarchy6"/>
    <dgm:cxn modelId="{FB1D6F9C-2FCE-4EA0-BC97-0C64F98C790F}" type="presParOf" srcId="{10ABB39E-1775-4D3E-8515-A65755A55E56}" destId="{6866D7D3-562E-4D5B-9C78-0793D0191597}" srcOrd="1" destOrd="0" presId="urn:microsoft.com/office/officeart/2005/8/layout/hierarchy6"/>
    <dgm:cxn modelId="{6FF6E6EC-FDF3-4BFA-9E91-EAB005A7BD43}" type="presParOf" srcId="{6866D7D3-562E-4D5B-9C78-0793D0191597}" destId="{19CAF5F4-A5C5-4CF5-9566-906289BFBA9A}" srcOrd="0" destOrd="0" presId="urn:microsoft.com/office/officeart/2005/8/layout/hierarchy6"/>
    <dgm:cxn modelId="{B89A235C-576F-400B-869A-C63B2260DA10}" type="presParOf" srcId="{6866D7D3-562E-4D5B-9C78-0793D0191597}" destId="{44EB5BCB-F738-4BFA-9D6C-61F66496D7C7}" srcOrd="1" destOrd="0" presId="urn:microsoft.com/office/officeart/2005/8/layout/hierarchy6"/>
    <dgm:cxn modelId="{5235A5D8-76DC-4FDB-ADA1-F3B3B269EFE4}" type="presParOf" srcId="{44EB5BCB-F738-4BFA-9D6C-61F66496D7C7}" destId="{C8CC63B8-EFDB-4BB0-BFCC-2ED254A7CC96}" srcOrd="0" destOrd="0" presId="urn:microsoft.com/office/officeart/2005/8/layout/hierarchy6"/>
    <dgm:cxn modelId="{A8544FD4-169A-47B2-9346-18F0A1F99CF2}" type="presParOf" srcId="{44EB5BCB-F738-4BFA-9D6C-61F66496D7C7}" destId="{3AF38AD6-5891-4CF8-8D59-D82EF69BD081}" srcOrd="1" destOrd="0" presId="urn:microsoft.com/office/officeart/2005/8/layout/hierarchy6"/>
    <dgm:cxn modelId="{D088DE2B-38B5-4FD3-91F1-4C3BB21F89A8}" type="presParOf" srcId="{6866D7D3-562E-4D5B-9C78-0793D0191597}" destId="{E26F0C00-83D0-4EF8-8DD5-6BE6731D03E8}" srcOrd="2" destOrd="0" presId="urn:microsoft.com/office/officeart/2005/8/layout/hierarchy6"/>
    <dgm:cxn modelId="{62BE27CA-5A39-4E5E-8D9F-BE29621BFF94}" type="presParOf" srcId="{6866D7D3-562E-4D5B-9C78-0793D0191597}" destId="{31C89482-0A43-4866-9D62-5A950A99DBE0}" srcOrd="3" destOrd="0" presId="urn:microsoft.com/office/officeart/2005/8/layout/hierarchy6"/>
    <dgm:cxn modelId="{732DD2D6-11AA-4902-B59B-BCBF1673F523}" type="presParOf" srcId="{31C89482-0A43-4866-9D62-5A950A99DBE0}" destId="{F695E0F6-CBE8-4C58-90AE-AA4249C3F08B}" srcOrd="0" destOrd="0" presId="urn:microsoft.com/office/officeart/2005/8/layout/hierarchy6"/>
    <dgm:cxn modelId="{1F317E89-551B-45D2-ACA9-07B3C0986647}" type="presParOf" srcId="{31C89482-0A43-4866-9D62-5A950A99DBE0}" destId="{C9F88AD3-53CF-428B-A8AD-875812326620}" srcOrd="1" destOrd="0" presId="urn:microsoft.com/office/officeart/2005/8/layout/hierarchy6"/>
    <dgm:cxn modelId="{77392BA6-84F7-418A-ADA5-A5495EA63489}" type="presParOf" srcId="{6866D7D3-562E-4D5B-9C78-0793D0191597}" destId="{E29CFC24-970C-4006-A84A-BADFCE80190B}" srcOrd="4" destOrd="0" presId="urn:microsoft.com/office/officeart/2005/8/layout/hierarchy6"/>
    <dgm:cxn modelId="{B12074E5-A1C1-4937-9105-C2BC9480026C}" type="presParOf" srcId="{6866D7D3-562E-4D5B-9C78-0793D0191597}" destId="{8262B3F4-C948-4A92-B579-6D62BB40B800}" srcOrd="5" destOrd="0" presId="urn:microsoft.com/office/officeart/2005/8/layout/hierarchy6"/>
    <dgm:cxn modelId="{048C799B-C762-43C5-A239-C6A1142E3B23}" type="presParOf" srcId="{8262B3F4-C948-4A92-B579-6D62BB40B800}" destId="{31AF2E2A-876A-414F-B3F0-FD19E4403365}" srcOrd="0" destOrd="0" presId="urn:microsoft.com/office/officeart/2005/8/layout/hierarchy6"/>
    <dgm:cxn modelId="{1DCAD0F7-D3F8-4931-B7D8-F282F8ABCD53}" type="presParOf" srcId="{8262B3F4-C948-4A92-B579-6D62BB40B800}" destId="{95E638EB-6ABE-43AB-BD63-36886D060977}" srcOrd="1" destOrd="0" presId="urn:microsoft.com/office/officeart/2005/8/layout/hierarchy6"/>
    <dgm:cxn modelId="{B9EFD235-AE0A-4489-A201-D095F8164AF8}" type="presParOf" srcId="{28BD62E2-CB8D-455A-A217-522BE40C5BF0}" destId="{4E421EBE-BFF3-4CBB-81B0-B85B88F0265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5E844-3ABC-4B64-A09A-D873AB6807FA}">
      <dsp:nvSpPr>
        <dsp:cNvPr id="0" name=""/>
        <dsp:cNvSpPr/>
      </dsp:nvSpPr>
      <dsp:spPr>
        <a:xfrm>
          <a:off x="3764071" y="977546"/>
          <a:ext cx="2698908" cy="659981"/>
        </a:xfrm>
        <a:custGeom>
          <a:avLst/>
          <a:gdLst/>
          <a:ahLst/>
          <a:cxnLst/>
          <a:rect l="0" t="0" r="0" b="0"/>
          <a:pathLst>
            <a:path>
              <a:moveTo>
                <a:pt x="0" y="0"/>
              </a:moveTo>
              <a:lnTo>
                <a:pt x="0" y="454697"/>
              </a:lnTo>
              <a:lnTo>
                <a:pt x="2698908" y="454697"/>
              </a:lnTo>
              <a:lnTo>
                <a:pt x="2698908" y="6599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63F37B-089D-40EF-9CAD-1DDB23D967D2}">
      <dsp:nvSpPr>
        <dsp:cNvPr id="0" name=""/>
        <dsp:cNvSpPr/>
      </dsp:nvSpPr>
      <dsp:spPr>
        <a:xfrm>
          <a:off x="3718351" y="977546"/>
          <a:ext cx="91440" cy="629433"/>
        </a:xfrm>
        <a:custGeom>
          <a:avLst/>
          <a:gdLst/>
          <a:ahLst/>
          <a:cxnLst/>
          <a:rect l="0" t="0" r="0" b="0"/>
          <a:pathLst>
            <a:path>
              <a:moveTo>
                <a:pt x="45720" y="0"/>
              </a:moveTo>
              <a:lnTo>
                <a:pt x="45720" y="424148"/>
              </a:lnTo>
              <a:lnTo>
                <a:pt x="45886" y="424148"/>
              </a:lnTo>
              <a:lnTo>
                <a:pt x="45886" y="6294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7B043B-F908-42DE-BBF7-20AC99830578}">
      <dsp:nvSpPr>
        <dsp:cNvPr id="0" name=""/>
        <dsp:cNvSpPr/>
      </dsp:nvSpPr>
      <dsp:spPr>
        <a:xfrm>
          <a:off x="1087304" y="977546"/>
          <a:ext cx="2676767" cy="659981"/>
        </a:xfrm>
        <a:custGeom>
          <a:avLst/>
          <a:gdLst/>
          <a:ahLst/>
          <a:cxnLst/>
          <a:rect l="0" t="0" r="0" b="0"/>
          <a:pathLst>
            <a:path>
              <a:moveTo>
                <a:pt x="2676767" y="0"/>
              </a:moveTo>
              <a:lnTo>
                <a:pt x="2676767" y="454697"/>
              </a:lnTo>
              <a:lnTo>
                <a:pt x="0" y="454697"/>
              </a:lnTo>
              <a:lnTo>
                <a:pt x="0" y="6599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AA276C-0661-42DF-BD0A-70D9E5E156B3}">
      <dsp:nvSpPr>
        <dsp:cNvPr id="0" name=""/>
        <dsp:cNvSpPr/>
      </dsp:nvSpPr>
      <dsp:spPr>
        <a:xfrm>
          <a:off x="1423727" y="0"/>
          <a:ext cx="4680688" cy="97754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b="1" kern="1200" dirty="0">
              <a:latin typeface="ae_AlMateen" panose="02060803050605020204" pitchFamily="18" charset="-78"/>
              <a:ea typeface="Microsoft JhengHei UI Light" panose="020B0304030504040204" pitchFamily="34" charset="-120"/>
              <a:cs typeface="ae_AlMateen" panose="02060803050605020204" pitchFamily="18" charset="-78"/>
            </a:rPr>
            <a:t>SUBSTANSI ISLAM</a:t>
          </a:r>
          <a:endParaRPr lang="en-US" sz="3900" kern="1200" dirty="0"/>
        </a:p>
      </dsp:txBody>
      <dsp:txXfrm>
        <a:off x="1471447" y="47720"/>
        <a:ext cx="4585248" cy="882106"/>
      </dsp:txXfrm>
    </dsp:sp>
    <dsp:sp modelId="{C6C04712-E4F9-4392-A249-1A28299FDBE5}">
      <dsp:nvSpPr>
        <dsp:cNvPr id="0" name=""/>
        <dsp:cNvSpPr/>
      </dsp:nvSpPr>
      <dsp:spPr>
        <a:xfrm>
          <a:off x="86" y="1637528"/>
          <a:ext cx="2174435" cy="66626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a:latin typeface="ae_AlMateen" panose="02060803050605020204" pitchFamily="18" charset="-78"/>
              <a:cs typeface="ae_AlMateen" panose="02060803050605020204" pitchFamily="18" charset="-78"/>
            </a:rPr>
            <a:t>Akidah</a:t>
          </a:r>
          <a:r>
            <a:rPr lang="en-US" sz="2000" kern="1200" dirty="0">
              <a:latin typeface="ae_AlMateen" panose="02060803050605020204" pitchFamily="18" charset="-78"/>
              <a:cs typeface="ae_AlMateen" panose="02060803050605020204" pitchFamily="18" charset="-78"/>
            </a:rPr>
            <a:t>(</a:t>
          </a:r>
          <a:r>
            <a:rPr lang="en-US" sz="2000" kern="1200" dirty="0" err="1">
              <a:latin typeface="ae_AlMateen" panose="02060803050605020204" pitchFamily="18" charset="-78"/>
              <a:cs typeface="ae_AlMateen" panose="02060803050605020204" pitchFamily="18" charset="-78"/>
            </a:rPr>
            <a:t>Iman</a:t>
          </a:r>
          <a:r>
            <a:rPr lang="en-US" sz="2000" kern="1200" dirty="0">
              <a:latin typeface="ae_AlMateen" panose="02060803050605020204" pitchFamily="18" charset="-78"/>
              <a:cs typeface="ae_AlMateen" panose="02060803050605020204" pitchFamily="18" charset="-78"/>
            </a:rPr>
            <a:t>)</a:t>
          </a:r>
        </a:p>
      </dsp:txBody>
      <dsp:txXfrm>
        <a:off x="32610" y="1670052"/>
        <a:ext cx="2109387" cy="601218"/>
      </dsp:txXfrm>
    </dsp:sp>
    <dsp:sp modelId="{7E47054B-6678-4432-86B5-5209C832B574}">
      <dsp:nvSpPr>
        <dsp:cNvPr id="0" name=""/>
        <dsp:cNvSpPr/>
      </dsp:nvSpPr>
      <dsp:spPr>
        <a:xfrm>
          <a:off x="2563116" y="1606980"/>
          <a:ext cx="2402242" cy="668368"/>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a:latin typeface="ae_AlMateen" panose="02060803050605020204" pitchFamily="18" charset="-78"/>
              <a:cs typeface="ae_AlMateen" panose="02060803050605020204" pitchFamily="18" charset="-78"/>
            </a:rPr>
            <a:t>Syariah</a:t>
          </a:r>
          <a:r>
            <a:rPr lang="en-US" sz="2000" kern="1200" dirty="0">
              <a:latin typeface="ae_AlMateen" panose="02060803050605020204" pitchFamily="18" charset="-78"/>
              <a:cs typeface="ae_AlMateen" panose="02060803050605020204" pitchFamily="18" charset="-78"/>
            </a:rPr>
            <a:t>(Islam)</a:t>
          </a:r>
        </a:p>
      </dsp:txBody>
      <dsp:txXfrm>
        <a:off x="2595743" y="1639607"/>
        <a:ext cx="2336988" cy="603114"/>
      </dsp:txXfrm>
    </dsp:sp>
    <dsp:sp modelId="{B3026853-D828-44AB-A45A-DAD916C22E3F}">
      <dsp:nvSpPr>
        <dsp:cNvPr id="0" name=""/>
        <dsp:cNvSpPr/>
      </dsp:nvSpPr>
      <dsp:spPr>
        <a:xfrm>
          <a:off x="5397903" y="1637528"/>
          <a:ext cx="2130152" cy="641104"/>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a:latin typeface="ae_AlMateen" panose="02060803050605020204" pitchFamily="18" charset="-78"/>
              <a:cs typeface="ae_AlMateen" panose="02060803050605020204" pitchFamily="18" charset="-78"/>
            </a:rPr>
            <a:t>Ahlak</a:t>
          </a:r>
          <a:r>
            <a:rPr lang="en-US" sz="2000" kern="1200" dirty="0">
              <a:latin typeface="ae_AlMateen" panose="02060803050605020204" pitchFamily="18" charset="-78"/>
              <a:cs typeface="ae_AlMateen" panose="02060803050605020204" pitchFamily="18" charset="-78"/>
            </a:rPr>
            <a:t>(</a:t>
          </a:r>
          <a:r>
            <a:rPr lang="en-US" sz="2000" kern="1200" dirty="0" err="1">
              <a:latin typeface="ae_AlMateen" panose="02060803050605020204" pitchFamily="18" charset="-78"/>
              <a:cs typeface="ae_AlMateen" panose="02060803050605020204" pitchFamily="18" charset="-78"/>
            </a:rPr>
            <a:t>Ihsan</a:t>
          </a:r>
          <a:r>
            <a:rPr lang="en-US" sz="2000" kern="1200" dirty="0">
              <a:latin typeface="ae_AlMateen" panose="02060803050605020204" pitchFamily="18" charset="-78"/>
              <a:cs typeface="ae_AlMateen" panose="02060803050605020204" pitchFamily="18" charset="-78"/>
            </a:rPr>
            <a:t>)</a:t>
          </a:r>
        </a:p>
      </dsp:txBody>
      <dsp:txXfrm>
        <a:off x="5429199" y="1668824"/>
        <a:ext cx="2067560" cy="578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F904D-A9F0-424A-99E7-17D889274553}">
      <dsp:nvSpPr>
        <dsp:cNvPr id="0" name=""/>
        <dsp:cNvSpPr/>
      </dsp:nvSpPr>
      <dsp:spPr>
        <a:xfrm>
          <a:off x="3234841" y="862441"/>
          <a:ext cx="3306869" cy="118007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solidFill>
                <a:schemeClr val="tx1"/>
              </a:solidFill>
              <a:latin typeface="ae_AlMateen" panose="02060803050605020204" pitchFamily="18" charset="-78"/>
              <a:cs typeface="ae_AlMateen" panose="02060803050605020204" pitchFamily="18" charset="-78"/>
            </a:rPr>
            <a:t>Sumber</a:t>
          </a:r>
          <a:r>
            <a:rPr lang="en-US" sz="1800" kern="1200" dirty="0">
              <a:solidFill>
                <a:schemeClr val="tx1"/>
              </a:solidFill>
              <a:latin typeface="ae_AlMateen" panose="02060803050605020204" pitchFamily="18" charset="-78"/>
              <a:cs typeface="ae_AlMateen" panose="02060803050605020204" pitchFamily="18" charset="-78"/>
            </a:rPr>
            <a:t> </a:t>
          </a:r>
          <a:r>
            <a:rPr lang="en-US" sz="1800" kern="1200" dirty="0" err="1">
              <a:solidFill>
                <a:schemeClr val="tx1"/>
              </a:solidFill>
              <a:latin typeface="ae_AlMateen" panose="02060803050605020204" pitchFamily="18" charset="-78"/>
              <a:cs typeface="ae_AlMateen" panose="02060803050605020204" pitchFamily="18" charset="-78"/>
            </a:rPr>
            <a:t>Hukum</a:t>
          </a:r>
          <a:r>
            <a:rPr lang="en-US" sz="1800" kern="1200" dirty="0">
              <a:solidFill>
                <a:schemeClr val="tx1"/>
              </a:solidFill>
              <a:latin typeface="ae_AlMateen" panose="02060803050605020204" pitchFamily="18" charset="-78"/>
              <a:cs typeface="ae_AlMateen" panose="02060803050605020204" pitchFamily="18" charset="-78"/>
            </a:rPr>
            <a:t> Islam</a:t>
          </a:r>
        </a:p>
      </dsp:txBody>
      <dsp:txXfrm>
        <a:off x="3292448" y="920048"/>
        <a:ext cx="3191655" cy="1064863"/>
      </dsp:txXfrm>
    </dsp:sp>
    <dsp:sp modelId="{5303462A-5EEA-4A60-A5C3-BC2483234A08}">
      <dsp:nvSpPr>
        <dsp:cNvPr id="0" name=""/>
        <dsp:cNvSpPr/>
      </dsp:nvSpPr>
      <dsp:spPr>
        <a:xfrm>
          <a:off x="2345492" y="2042519"/>
          <a:ext cx="2542784" cy="347303"/>
        </a:xfrm>
        <a:custGeom>
          <a:avLst/>
          <a:gdLst/>
          <a:ahLst/>
          <a:cxnLst/>
          <a:rect l="0" t="0" r="0" b="0"/>
          <a:pathLst>
            <a:path>
              <a:moveTo>
                <a:pt x="2542784" y="0"/>
              </a:moveTo>
              <a:lnTo>
                <a:pt x="2542784" y="173651"/>
              </a:lnTo>
              <a:lnTo>
                <a:pt x="0" y="173651"/>
              </a:lnTo>
              <a:lnTo>
                <a:pt x="0" y="3473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CF1531-A02B-4D43-AD80-EA822542F43B}">
      <dsp:nvSpPr>
        <dsp:cNvPr id="0" name=""/>
        <dsp:cNvSpPr/>
      </dsp:nvSpPr>
      <dsp:spPr>
        <a:xfrm>
          <a:off x="1434217" y="2389822"/>
          <a:ext cx="1822549" cy="868259"/>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ar-SA" sz="2000" kern="1200" dirty="0">
              <a:solidFill>
                <a:schemeClr val="tx1"/>
              </a:solidFill>
              <a:latin typeface="ae_AlMateen" panose="02060803050605020204" pitchFamily="18" charset="-78"/>
              <a:cs typeface="ae_AlMateen" panose="02060803050605020204" pitchFamily="18" charset="-78"/>
            </a:rPr>
            <a:t>القرآن</a:t>
          </a:r>
          <a:endParaRPr lang="en-US" sz="2000" kern="1200" dirty="0">
            <a:solidFill>
              <a:schemeClr val="tx1"/>
            </a:solidFill>
            <a:latin typeface="ae_AlMateen" panose="02060803050605020204" pitchFamily="18" charset="-78"/>
            <a:cs typeface="ae_AlMateen" panose="02060803050605020204" pitchFamily="18" charset="-78"/>
          </a:endParaRPr>
        </a:p>
      </dsp:txBody>
      <dsp:txXfrm>
        <a:off x="1476602" y="2432207"/>
        <a:ext cx="1737779" cy="783489"/>
      </dsp:txXfrm>
    </dsp:sp>
    <dsp:sp modelId="{07D3A04B-D0E9-4154-B813-84BDFBC42DFE}">
      <dsp:nvSpPr>
        <dsp:cNvPr id="0" name=""/>
        <dsp:cNvSpPr/>
      </dsp:nvSpPr>
      <dsp:spPr>
        <a:xfrm>
          <a:off x="652387" y="3258082"/>
          <a:ext cx="1693105" cy="347303"/>
        </a:xfrm>
        <a:custGeom>
          <a:avLst/>
          <a:gdLst/>
          <a:ahLst/>
          <a:cxnLst/>
          <a:rect l="0" t="0" r="0" b="0"/>
          <a:pathLst>
            <a:path>
              <a:moveTo>
                <a:pt x="1693105" y="0"/>
              </a:moveTo>
              <a:lnTo>
                <a:pt x="1693105" y="173651"/>
              </a:lnTo>
              <a:lnTo>
                <a:pt x="0" y="173651"/>
              </a:lnTo>
              <a:lnTo>
                <a:pt x="0"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B77E86-C891-4B4B-8102-ECE9BBDFFA30}">
      <dsp:nvSpPr>
        <dsp:cNvPr id="0" name=""/>
        <dsp:cNvSpPr/>
      </dsp:nvSpPr>
      <dsp:spPr>
        <a:xfrm>
          <a:off x="1192"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إجماع</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26622" y="3630815"/>
        <a:ext cx="1251528" cy="817399"/>
      </dsp:txXfrm>
    </dsp:sp>
    <dsp:sp modelId="{5C128EAD-8D05-4B8B-8CF9-165A515A6850}">
      <dsp:nvSpPr>
        <dsp:cNvPr id="0" name=""/>
        <dsp:cNvSpPr/>
      </dsp:nvSpPr>
      <dsp:spPr>
        <a:xfrm>
          <a:off x="2299772" y="3258082"/>
          <a:ext cx="91440" cy="347303"/>
        </a:xfrm>
        <a:custGeom>
          <a:avLst/>
          <a:gdLst/>
          <a:ahLst/>
          <a:cxnLst/>
          <a:rect l="0" t="0" r="0" b="0"/>
          <a:pathLst>
            <a:path>
              <a:moveTo>
                <a:pt x="45720" y="0"/>
              </a:moveTo>
              <a:lnTo>
                <a:pt x="45720"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193CE-3EF6-4774-BAAF-2D628A15CBA3}">
      <dsp:nvSpPr>
        <dsp:cNvPr id="0" name=""/>
        <dsp:cNvSpPr/>
      </dsp:nvSpPr>
      <dsp:spPr>
        <a:xfrm>
          <a:off x="1694298"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قياس</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1719728" y="3630815"/>
        <a:ext cx="1251528" cy="817399"/>
      </dsp:txXfrm>
    </dsp:sp>
    <dsp:sp modelId="{B35FC370-CDF7-4FEB-BF7A-88A6C12B6C3A}">
      <dsp:nvSpPr>
        <dsp:cNvPr id="0" name=""/>
        <dsp:cNvSpPr/>
      </dsp:nvSpPr>
      <dsp:spPr>
        <a:xfrm>
          <a:off x="2345492" y="3258082"/>
          <a:ext cx="1693105" cy="347303"/>
        </a:xfrm>
        <a:custGeom>
          <a:avLst/>
          <a:gdLst/>
          <a:ahLst/>
          <a:cxnLst/>
          <a:rect l="0" t="0" r="0" b="0"/>
          <a:pathLst>
            <a:path>
              <a:moveTo>
                <a:pt x="0" y="0"/>
              </a:moveTo>
              <a:lnTo>
                <a:pt x="0" y="173651"/>
              </a:lnTo>
              <a:lnTo>
                <a:pt x="1693105" y="173651"/>
              </a:lnTo>
              <a:lnTo>
                <a:pt x="1693105"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960E8-6788-4CBA-831C-7AF4D01B227D}">
      <dsp:nvSpPr>
        <dsp:cNvPr id="0" name=""/>
        <dsp:cNvSpPr/>
      </dsp:nvSpPr>
      <dsp:spPr>
        <a:xfrm>
          <a:off x="3387403"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استحسان</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3412833" y="3630815"/>
        <a:ext cx="1251528" cy="817399"/>
      </dsp:txXfrm>
    </dsp:sp>
    <dsp:sp modelId="{32E43BC1-5FA9-41F3-95C6-6BA4B8AAEB78}">
      <dsp:nvSpPr>
        <dsp:cNvPr id="0" name=""/>
        <dsp:cNvSpPr/>
      </dsp:nvSpPr>
      <dsp:spPr>
        <a:xfrm>
          <a:off x="4888276" y="2042519"/>
          <a:ext cx="2536532" cy="347303"/>
        </a:xfrm>
        <a:custGeom>
          <a:avLst/>
          <a:gdLst/>
          <a:ahLst/>
          <a:cxnLst/>
          <a:rect l="0" t="0" r="0" b="0"/>
          <a:pathLst>
            <a:path>
              <a:moveTo>
                <a:pt x="0" y="0"/>
              </a:moveTo>
              <a:lnTo>
                <a:pt x="0" y="173651"/>
              </a:lnTo>
              <a:lnTo>
                <a:pt x="2536532" y="173651"/>
              </a:lnTo>
              <a:lnTo>
                <a:pt x="2536532" y="3473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48B14-79E0-428E-A48D-D2AD47783EBF}">
      <dsp:nvSpPr>
        <dsp:cNvPr id="0" name=""/>
        <dsp:cNvSpPr/>
      </dsp:nvSpPr>
      <dsp:spPr>
        <a:xfrm>
          <a:off x="6507282" y="2389822"/>
          <a:ext cx="1835052" cy="868259"/>
        </a:xfrm>
        <a:prstGeom prst="roundRect">
          <a:avLst/>
        </a:prstGeom>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hemeClr val="accent2"/>
        </a:lnRef>
        <a:fillRef idx="3">
          <a:schemeClr val="accent2"/>
        </a:fillRef>
        <a:effectRef idx="3">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ar-SA" sz="2000" kern="1200" dirty="0">
              <a:solidFill>
                <a:schemeClr val="tx1"/>
              </a:solidFill>
              <a:latin typeface="ae_AlMateen" panose="02060803050605020204" pitchFamily="18" charset="-78"/>
              <a:cs typeface="ae_AlMateen" panose="02060803050605020204" pitchFamily="18" charset="-78"/>
            </a:rPr>
            <a:t>الحديث</a:t>
          </a:r>
          <a:endParaRPr lang="en-US" sz="2000" kern="1200" dirty="0">
            <a:solidFill>
              <a:schemeClr val="tx1"/>
            </a:solidFill>
            <a:latin typeface="ae_AlMateen" panose="02060803050605020204" pitchFamily="18" charset="-78"/>
            <a:cs typeface="ae_AlMateen" panose="02060803050605020204" pitchFamily="18" charset="-78"/>
          </a:endParaRPr>
        </a:p>
      </dsp:txBody>
      <dsp:txXfrm>
        <a:off x="6549667" y="2432207"/>
        <a:ext cx="1750282" cy="783489"/>
      </dsp:txXfrm>
    </dsp:sp>
    <dsp:sp modelId="{19CAF5F4-A5C5-4CF5-9566-906289BFBA9A}">
      <dsp:nvSpPr>
        <dsp:cNvPr id="0" name=""/>
        <dsp:cNvSpPr/>
      </dsp:nvSpPr>
      <dsp:spPr>
        <a:xfrm>
          <a:off x="5731703" y="3258082"/>
          <a:ext cx="1693105" cy="347303"/>
        </a:xfrm>
        <a:custGeom>
          <a:avLst/>
          <a:gdLst/>
          <a:ahLst/>
          <a:cxnLst/>
          <a:rect l="0" t="0" r="0" b="0"/>
          <a:pathLst>
            <a:path>
              <a:moveTo>
                <a:pt x="1693105" y="0"/>
              </a:moveTo>
              <a:lnTo>
                <a:pt x="1693105" y="173651"/>
              </a:lnTo>
              <a:lnTo>
                <a:pt x="0" y="173651"/>
              </a:lnTo>
              <a:lnTo>
                <a:pt x="0"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C63B8-EFDB-4BB0-BFCC-2ED254A7CC96}">
      <dsp:nvSpPr>
        <dsp:cNvPr id="0" name=""/>
        <dsp:cNvSpPr/>
      </dsp:nvSpPr>
      <dsp:spPr>
        <a:xfrm>
          <a:off x="5080509"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المصالح المرسلة</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5105939" y="3630815"/>
        <a:ext cx="1251528" cy="817399"/>
      </dsp:txXfrm>
    </dsp:sp>
    <dsp:sp modelId="{E26F0C00-83D0-4EF8-8DD5-6BE6731D03E8}">
      <dsp:nvSpPr>
        <dsp:cNvPr id="0" name=""/>
        <dsp:cNvSpPr/>
      </dsp:nvSpPr>
      <dsp:spPr>
        <a:xfrm>
          <a:off x="7379089" y="3258082"/>
          <a:ext cx="91440" cy="347303"/>
        </a:xfrm>
        <a:custGeom>
          <a:avLst/>
          <a:gdLst/>
          <a:ahLst/>
          <a:cxnLst/>
          <a:rect l="0" t="0" r="0" b="0"/>
          <a:pathLst>
            <a:path>
              <a:moveTo>
                <a:pt x="45720" y="0"/>
              </a:moveTo>
              <a:lnTo>
                <a:pt x="45720"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5E0F6-CBE8-4C58-90AE-AA4249C3F08B}">
      <dsp:nvSpPr>
        <dsp:cNvPr id="0" name=""/>
        <dsp:cNvSpPr/>
      </dsp:nvSpPr>
      <dsp:spPr>
        <a:xfrm>
          <a:off x="6773614"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سد الذرائع</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6799044" y="3630815"/>
        <a:ext cx="1251528" cy="817399"/>
      </dsp:txXfrm>
    </dsp:sp>
    <dsp:sp modelId="{E29CFC24-970C-4006-A84A-BADFCE80190B}">
      <dsp:nvSpPr>
        <dsp:cNvPr id="0" name=""/>
        <dsp:cNvSpPr/>
      </dsp:nvSpPr>
      <dsp:spPr>
        <a:xfrm>
          <a:off x="7424809" y="3258082"/>
          <a:ext cx="1693105" cy="347303"/>
        </a:xfrm>
        <a:custGeom>
          <a:avLst/>
          <a:gdLst/>
          <a:ahLst/>
          <a:cxnLst/>
          <a:rect l="0" t="0" r="0" b="0"/>
          <a:pathLst>
            <a:path>
              <a:moveTo>
                <a:pt x="0" y="0"/>
              </a:moveTo>
              <a:lnTo>
                <a:pt x="0" y="173651"/>
              </a:lnTo>
              <a:lnTo>
                <a:pt x="1693105" y="173651"/>
              </a:lnTo>
              <a:lnTo>
                <a:pt x="1693105" y="34730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F2E2A-876A-414F-B3F0-FD19E4403365}">
      <dsp:nvSpPr>
        <dsp:cNvPr id="0" name=""/>
        <dsp:cNvSpPr/>
      </dsp:nvSpPr>
      <dsp:spPr>
        <a:xfrm>
          <a:off x="8466720" y="3605385"/>
          <a:ext cx="1302388" cy="868259"/>
        </a:xfrm>
        <a:prstGeom prst="roundRect">
          <a:avLst>
            <a:gd name="adj" fmla="val 1000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r-SA" sz="2400" kern="1200" dirty="0">
              <a:solidFill>
                <a:schemeClr val="tx1"/>
              </a:solidFill>
              <a:latin typeface="ae_AlMateen" panose="02060803050605020204" pitchFamily="18" charset="-78"/>
              <a:cs typeface="ae_AlMateen" panose="02060803050605020204" pitchFamily="18" charset="-78"/>
            </a:rPr>
            <a:t>شرع من قبلنا</a:t>
          </a:r>
          <a:endParaRPr lang="en-US" sz="2400" kern="1200" dirty="0">
            <a:solidFill>
              <a:schemeClr val="tx1"/>
            </a:solidFill>
            <a:latin typeface="ae_AlMateen" panose="02060803050605020204" pitchFamily="18" charset="-78"/>
            <a:cs typeface="ae_AlMateen" panose="02060803050605020204" pitchFamily="18" charset="-78"/>
          </a:endParaRPr>
        </a:p>
      </dsp:txBody>
      <dsp:txXfrm>
        <a:off x="8492150" y="3630815"/>
        <a:ext cx="1251528" cy="8173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734" y="2004164"/>
            <a:ext cx="8381302" cy="3254801"/>
          </a:xfrm>
        </p:spPr>
        <p:txBody>
          <a:bodyPr/>
          <a:lstStyle/>
          <a:p>
            <a:pPr algn="ctr">
              <a:lnSpc>
                <a:spcPct val="150000"/>
              </a:lnSpc>
            </a:pP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dirty="0">
                <a:solidFill>
                  <a:srgbClr val="00B050"/>
                </a:solidFill>
              </a:rPr>
              <a:t/>
            </a:r>
            <a:br>
              <a:rPr lang="en-US" dirty="0">
                <a:solidFill>
                  <a:srgbClr val="00B050"/>
                </a:solidFill>
              </a:rPr>
            </a:br>
            <a:r>
              <a:rPr lang="en-US" sz="4000" dirty="0">
                <a:solidFill>
                  <a:schemeClr val="tx1"/>
                </a:solidFill>
                <a:latin typeface="ae_AlMateen" panose="02060803050605020204" pitchFamily="18" charset="-78"/>
                <a:cs typeface="ae_AlMateen" panose="02060803050605020204" pitchFamily="18" charset="-78"/>
              </a:rPr>
              <a:t>Point Of View </a:t>
            </a:r>
            <a:r>
              <a:rPr lang="en-US" sz="4000" dirty="0" err="1">
                <a:solidFill>
                  <a:schemeClr val="tx1"/>
                </a:solidFill>
                <a:latin typeface="ae_AlMateen" panose="02060803050605020204" pitchFamily="18" charset="-78"/>
                <a:cs typeface="ae_AlMateen" panose="02060803050605020204" pitchFamily="18" charset="-78"/>
              </a:rPr>
              <a:t>Memahami</a:t>
            </a:r>
            <a:r>
              <a:rPr lang="en-US" sz="4000" dirty="0">
                <a:solidFill>
                  <a:schemeClr val="tx1"/>
                </a:solidFill>
                <a:latin typeface="ae_AlMateen" panose="02060803050605020204" pitchFamily="18" charset="-78"/>
                <a:cs typeface="ae_AlMateen" panose="02060803050605020204" pitchFamily="18" charset="-78"/>
              </a:rPr>
              <a:t> Islam</a:t>
            </a:r>
            <a:r>
              <a:rPr lang="en-US" sz="3200" dirty="0">
                <a:solidFill>
                  <a:srgbClr val="00B050"/>
                </a:solidFill>
                <a:latin typeface="ae_AlMateen" panose="02060803050605020204" pitchFamily="18" charset="-78"/>
                <a:cs typeface="ae_AlMateen" panose="02060803050605020204" pitchFamily="18" charset="-78"/>
              </a:rPr>
              <a:t/>
            </a:r>
            <a:br>
              <a:rPr lang="en-US" sz="3200" dirty="0">
                <a:solidFill>
                  <a:srgbClr val="00B050"/>
                </a:solidFill>
                <a:latin typeface="ae_AlMateen" panose="02060803050605020204" pitchFamily="18" charset="-78"/>
                <a:cs typeface="ae_AlMateen" panose="02060803050605020204" pitchFamily="18" charset="-78"/>
              </a:rPr>
            </a:br>
            <a:endParaRPr lang="en-US" sz="3200" dirty="0">
              <a:solidFill>
                <a:schemeClr val="accent2">
                  <a:lumMod val="75000"/>
                </a:schemeClr>
              </a:solidFill>
              <a:latin typeface="ae_AlMateen" panose="02060803050605020204" pitchFamily="18" charset="-78"/>
              <a:cs typeface="ae_AlMateen" panose="02060803050605020204" pitchFamily="18" charset="-78"/>
            </a:endParaRPr>
          </a:p>
        </p:txBody>
      </p:sp>
      <p:sp>
        <p:nvSpPr>
          <p:cNvPr id="3" name="Subtitle 2"/>
          <p:cNvSpPr>
            <a:spLocks noGrp="1"/>
          </p:cNvSpPr>
          <p:nvPr>
            <p:ph type="subTitle" idx="1"/>
          </p:nvPr>
        </p:nvSpPr>
        <p:spPr>
          <a:xfrm>
            <a:off x="1501734" y="5396751"/>
            <a:ext cx="7766936" cy="385243"/>
          </a:xfrm>
        </p:spPr>
        <p:txBody>
          <a:bodyPr/>
          <a:lstStyle/>
          <a:p>
            <a:pPr algn="ctr"/>
            <a:r>
              <a:rPr lang="en-US" dirty="0">
                <a:solidFill>
                  <a:schemeClr val="tx1"/>
                </a:solidFill>
              </a:rPr>
              <a:t>Oleh: </a:t>
            </a:r>
            <a:r>
              <a:rPr lang="id-ID" dirty="0" smtClean="0">
                <a:solidFill>
                  <a:schemeClr val="tx1"/>
                </a:solidFill>
              </a:rPr>
              <a:t>Hanik Hidayati</a:t>
            </a:r>
            <a:r>
              <a:rPr lang="en-US" dirty="0" smtClean="0">
                <a:solidFill>
                  <a:schemeClr val="tx1"/>
                </a:solidFill>
              </a:rPr>
              <a:t>,</a:t>
            </a:r>
            <a:r>
              <a:rPr lang="id-ID" dirty="0">
                <a:solidFill>
                  <a:schemeClr val="tx1"/>
                </a:solidFill>
              </a:rPr>
              <a:t> </a:t>
            </a:r>
            <a:r>
              <a:rPr lang="id-ID" dirty="0" smtClean="0">
                <a:solidFill>
                  <a:schemeClr val="tx1"/>
                </a:solidFill>
              </a:rPr>
              <a:t>S.Pd.I., </a:t>
            </a:r>
            <a:r>
              <a:rPr lang="en-US" dirty="0" smtClean="0">
                <a:solidFill>
                  <a:schemeClr val="tx1"/>
                </a:solidFill>
              </a:rPr>
              <a:t> </a:t>
            </a:r>
            <a:r>
              <a:rPr lang="en-US" dirty="0" err="1">
                <a:solidFill>
                  <a:schemeClr val="tx1"/>
                </a:solidFill>
              </a:rPr>
              <a:t>M.Pd</a:t>
            </a:r>
            <a:endParaRPr lang="en-US" dirty="0">
              <a:solidFill>
                <a:schemeClr val="tx1"/>
              </a:solidFill>
            </a:endParaRPr>
          </a:p>
        </p:txBody>
      </p:sp>
    </p:spTree>
    <p:extLst>
      <p:ext uri="{BB962C8B-B14F-4D97-AF65-F5344CB8AC3E}">
        <p14:creationId xmlns:p14="http://schemas.microsoft.com/office/powerpoint/2010/main" val="30516017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72448" y="1303386"/>
            <a:ext cx="8968943" cy="4958366"/>
          </a:xfrm>
        </p:spPr>
        <p:txBody>
          <a:bodyPr>
            <a:normAutofit lnSpcReduction="10000"/>
          </a:bodyPr>
          <a:lstStyle/>
          <a:p>
            <a:pPr marL="0" indent="0" algn="ctr">
              <a:lnSpc>
                <a:spcPct val="150000"/>
              </a:lnSpc>
              <a:buNone/>
            </a:pPr>
            <a:r>
              <a:rPr lang="en-US" sz="2400" b="1" dirty="0">
                <a:solidFill>
                  <a:schemeClr val="tx1"/>
                </a:solidFill>
                <a:latin typeface="ae_AlMohanad" panose="02060603050605020204" pitchFamily="18" charset="-78"/>
                <a:cs typeface="ae_AlMohanad" panose="02060603050605020204" pitchFamily="18" charset="-78"/>
              </a:rPr>
              <a:t>KAIDAH-KAIDAH DALAM IBADAH</a:t>
            </a:r>
            <a:endParaRPr lang="ar-SA" sz="2400" b="1" dirty="0">
              <a:solidFill>
                <a:schemeClr val="tx1"/>
              </a:solidFill>
              <a:latin typeface="ae_AlMohanad" panose="02060603050605020204" pitchFamily="18" charset="-78"/>
              <a:cs typeface="ae_AlMohanad" panose="02060603050605020204" pitchFamily="18" charset="-78"/>
            </a:endParaRPr>
          </a:p>
          <a:p>
            <a:pPr marL="0" indent="0" algn="ctr">
              <a:lnSpc>
                <a:spcPct val="150000"/>
              </a:lnSpc>
              <a:buNone/>
            </a:pPr>
            <a:endParaRPr lang="en-US" sz="2400" b="1" dirty="0">
              <a:solidFill>
                <a:schemeClr val="accent2">
                  <a:lumMod val="75000"/>
                </a:schemeClr>
              </a:solidFill>
              <a:latin typeface="ae_AlMohanad" panose="02060603050605020204" pitchFamily="18" charset="-78"/>
              <a:cs typeface="ae_AlMohanad" panose="02060603050605020204" pitchFamily="18" charset="-78"/>
            </a:endParaRPr>
          </a:p>
          <a:p>
            <a:pPr algn="just" rtl="1">
              <a:lnSpc>
                <a:spcPct val="150000"/>
              </a:lnSpc>
              <a:buClrTx/>
              <a:buFont typeface="Wingdings" panose="05000000000000000000" pitchFamily="2" charset="2"/>
              <a:buChar char="Ø"/>
            </a:pPr>
            <a:r>
              <a:rPr lang="ar-SA" sz="2400" dirty="0">
                <a:solidFill>
                  <a:schemeClr val="tx1"/>
                </a:solidFill>
                <a:latin typeface="ae_AlMohanad" panose="02060603050605020204" pitchFamily="18" charset="-78"/>
                <a:cs typeface="ae_AlMohanad" panose="02060603050605020204" pitchFamily="18" charset="-78"/>
              </a:rPr>
              <a:t>الأصل في العبادة الاتباع لا الابتداع</a:t>
            </a:r>
          </a:p>
          <a:p>
            <a:pPr algn="just" rtl="1">
              <a:lnSpc>
                <a:spcPct val="150000"/>
              </a:lnSpc>
              <a:buClrTx/>
              <a:buFont typeface="Wingdings" panose="05000000000000000000" pitchFamily="2" charset="2"/>
              <a:buChar char="Ø"/>
            </a:pPr>
            <a:r>
              <a:rPr lang="ar-SA" sz="2400" dirty="0">
                <a:solidFill>
                  <a:schemeClr val="tx1"/>
                </a:solidFill>
                <a:latin typeface="ae_AlMohanad" panose="02060603050605020204" pitchFamily="18" charset="-78"/>
                <a:cs typeface="ae_AlMohanad" panose="02060603050605020204" pitchFamily="18" charset="-78"/>
              </a:rPr>
              <a:t>ترك النبي لا يستدل به</a:t>
            </a:r>
            <a:endParaRPr lang="en-US" sz="2400" dirty="0">
              <a:solidFill>
                <a:schemeClr val="tx1"/>
              </a:solidFill>
              <a:latin typeface="ae_AlMohanad" panose="02060603050605020204" pitchFamily="18" charset="-78"/>
              <a:cs typeface="ae_AlMohanad" panose="02060603050605020204" pitchFamily="18" charset="-78"/>
            </a:endParaRPr>
          </a:p>
          <a:p>
            <a:pPr algn="just" rtl="1">
              <a:lnSpc>
                <a:spcPct val="150000"/>
              </a:lnSpc>
              <a:buClrTx/>
              <a:buFont typeface="Wingdings" panose="05000000000000000000" pitchFamily="2" charset="2"/>
              <a:buChar char="Ø"/>
            </a:pPr>
            <a:r>
              <a:rPr lang="ar-SA" sz="2400" dirty="0">
                <a:solidFill>
                  <a:schemeClr val="tx1"/>
                </a:solidFill>
                <a:latin typeface="ae_AlMohanad" panose="02060603050605020204" pitchFamily="18" charset="-78"/>
                <a:cs typeface="ae_AlMohanad" panose="02060603050605020204" pitchFamily="18" charset="-78"/>
              </a:rPr>
              <a:t>لا ينكر تخصيص العبادة بوقت أومكان أو كيفية مادام هناك الشروط الآتية:</a:t>
            </a:r>
          </a:p>
          <a:p>
            <a:pPr lvl="1" algn="just" rtl="1">
              <a:lnSpc>
                <a:spcPct val="150000"/>
              </a:lnSpc>
              <a:buClrTx/>
              <a:buFont typeface="Wingdings" panose="05000000000000000000" pitchFamily="2" charset="2"/>
              <a:buChar char="v"/>
            </a:pPr>
            <a:r>
              <a:rPr lang="ar-SA" sz="2200" dirty="0">
                <a:solidFill>
                  <a:schemeClr val="tx1"/>
                </a:solidFill>
                <a:latin typeface="ae_AlMohanad" panose="02060603050605020204" pitchFamily="18" charset="-78"/>
                <a:cs typeface="ae_AlMohanad" panose="02060603050605020204" pitchFamily="18" charset="-78"/>
              </a:rPr>
              <a:t>أن لا يغير ماهية العبادة</a:t>
            </a:r>
          </a:p>
          <a:p>
            <a:pPr lvl="1" algn="just" rtl="1">
              <a:lnSpc>
                <a:spcPct val="150000"/>
              </a:lnSpc>
              <a:buClrTx/>
              <a:buFont typeface="Wingdings" panose="05000000000000000000" pitchFamily="2" charset="2"/>
              <a:buChar char="v"/>
            </a:pPr>
            <a:r>
              <a:rPr lang="ar-SA" sz="2200" dirty="0">
                <a:solidFill>
                  <a:schemeClr val="tx1"/>
                </a:solidFill>
                <a:latin typeface="ae_AlMohanad" panose="02060603050605020204" pitchFamily="18" charset="-78"/>
                <a:cs typeface="ae_AlMohanad" panose="02060603050605020204" pitchFamily="18" charset="-78"/>
              </a:rPr>
              <a:t>أن لا يكون هناك دليل يمنعه خاص أوعام</a:t>
            </a:r>
          </a:p>
          <a:p>
            <a:pPr lvl="1" algn="just" rtl="1">
              <a:lnSpc>
                <a:spcPct val="150000"/>
              </a:lnSpc>
              <a:buClrTx/>
              <a:buFont typeface="Wingdings" panose="05000000000000000000" pitchFamily="2" charset="2"/>
              <a:buChar char="v"/>
            </a:pPr>
            <a:r>
              <a:rPr lang="ar-SA" sz="2200" dirty="0">
                <a:solidFill>
                  <a:schemeClr val="tx1"/>
                </a:solidFill>
                <a:latin typeface="ae_AlMohanad" panose="02060603050605020204" pitchFamily="18" charset="-78"/>
                <a:cs typeface="ae_AlMohanad" panose="02060603050605020204" pitchFamily="18" charset="-78"/>
              </a:rPr>
              <a:t>أن لا يعتقد أنه سنة أو مندوب		</a:t>
            </a:r>
            <a:r>
              <a:rPr lang="en-US" sz="2200" dirty="0">
                <a:solidFill>
                  <a:schemeClr val="tx1"/>
                </a:solidFill>
                <a:latin typeface="ae_AlMohanad" panose="02060603050605020204" pitchFamily="18" charset="-78"/>
                <a:cs typeface="ae_AlMohanad" panose="02060603050605020204" pitchFamily="18" charset="-78"/>
              </a:rPr>
              <a:t> </a:t>
            </a:r>
            <a:r>
              <a:rPr lang="ar-SA" sz="2200" dirty="0">
                <a:solidFill>
                  <a:schemeClr val="tx1"/>
                </a:solidFill>
                <a:latin typeface="ae_AlMohanad" panose="02060603050605020204" pitchFamily="18" charset="-78"/>
                <a:cs typeface="ae_AlMohanad" panose="02060603050605020204" pitchFamily="18" charset="-78"/>
              </a:rPr>
              <a:t> </a:t>
            </a:r>
            <a:endParaRPr lang="en-US" sz="2200" dirty="0">
              <a:solidFill>
                <a:schemeClr val="tx1"/>
              </a:solidFill>
              <a:latin typeface="ae_AlMohanad" panose="02060603050605020204" pitchFamily="18" charset="-78"/>
              <a:cs typeface="ae_AlMohanad" panose="02060603050605020204" pitchFamily="18" charset="-78"/>
            </a:endParaRPr>
          </a:p>
        </p:txBody>
      </p:sp>
    </p:spTree>
    <p:extLst>
      <p:ext uri="{BB962C8B-B14F-4D97-AF65-F5344CB8AC3E}">
        <p14:creationId xmlns:p14="http://schemas.microsoft.com/office/powerpoint/2010/main" val="3223116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fade">
                                      <p:cBhvr>
                                        <p:cTn id="49" dur="1000"/>
                                        <p:tgtEl>
                                          <p:spTgt spid="5">
                                            <p:txEl>
                                              <p:pRg st="7" end="7"/>
                                            </p:txEl>
                                          </p:spTgt>
                                        </p:tgtEl>
                                      </p:cBhvr>
                                    </p:animEffect>
                                    <p:anim calcmode="lin" valueType="num">
                                      <p:cBhvr>
                                        <p:cTn id="5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341" y="1219200"/>
            <a:ext cx="10295468" cy="885371"/>
          </a:xfrm>
        </p:spPr>
        <p:txBody>
          <a:bodyPr>
            <a:normAutofit/>
          </a:bodyPr>
          <a:lstStyle/>
          <a:p>
            <a:pPr algn="ctr"/>
            <a:r>
              <a:rPr lang="en-US" sz="2000" dirty="0">
                <a:solidFill>
                  <a:schemeClr val="tx1"/>
                </a:solidFill>
                <a:latin typeface="ae_AlMateen" panose="02060803050605020204" pitchFamily="18" charset="-78"/>
                <a:cs typeface="ae_AlMateen" panose="02060803050605020204" pitchFamily="18" charset="-78"/>
              </a:rPr>
              <a:t>PEMBATASAN IBADAH MUTLAK  DENGAN WAKTU, VOLUME DAN SIFAT (TEKNIS)</a:t>
            </a:r>
          </a:p>
        </p:txBody>
      </p:sp>
      <p:sp>
        <p:nvSpPr>
          <p:cNvPr id="3" name="Content Placeholder 2"/>
          <p:cNvSpPr>
            <a:spLocks noGrp="1"/>
          </p:cNvSpPr>
          <p:nvPr>
            <p:ph idx="1"/>
          </p:nvPr>
        </p:nvSpPr>
        <p:spPr>
          <a:xfrm>
            <a:off x="677333" y="2160589"/>
            <a:ext cx="10251923" cy="4240211"/>
          </a:xfrm>
        </p:spPr>
        <p:txBody>
          <a:bodyPr>
            <a:normAutofit/>
          </a:bodyPr>
          <a:lstStyle/>
          <a:p>
            <a:pPr marL="699770" algn="just">
              <a:lnSpc>
                <a:spcPct val="150000"/>
              </a:lnSpc>
              <a:spcAft>
                <a:spcPts val="600"/>
              </a:spcAft>
              <a:buClrTx/>
              <a:buFont typeface="Wingdings" panose="05000000000000000000" pitchFamily="2" charset="2"/>
              <a:buChar char="v"/>
            </a:pPr>
            <a:r>
              <a:rPr lang="en-US" dirty="0" err="1">
                <a:solidFill>
                  <a:schemeClr val="tx1"/>
                </a:solidFill>
                <a:latin typeface="ae_AlMateen" panose="02060803050605020204" pitchFamily="18" charset="-78"/>
                <a:ea typeface="Calibri"/>
                <a:cs typeface="ae_AlMateen" panose="02060803050605020204" pitchFamily="18" charset="-78"/>
              </a:rPr>
              <a:t>Madzhab</a:t>
            </a:r>
            <a:r>
              <a:rPr lang="en-US" dirty="0">
                <a:solidFill>
                  <a:schemeClr val="tx1"/>
                </a:solidFill>
                <a:latin typeface="ae_AlMateen" panose="02060803050605020204" pitchFamily="18" charset="-78"/>
                <a:ea typeface="Calibri"/>
                <a:cs typeface="ae_AlMateen" panose="02060803050605020204" pitchFamily="18" charset="-78"/>
              </a:rPr>
              <a:t> </a:t>
            </a:r>
            <a:r>
              <a:rPr lang="en-US" dirty="0" err="1">
                <a:solidFill>
                  <a:schemeClr val="tx1"/>
                </a:solidFill>
                <a:latin typeface="ae_AlMateen" panose="02060803050605020204" pitchFamily="18" charset="-78"/>
                <a:ea typeface="Calibri"/>
                <a:cs typeface="ae_AlMateen" panose="02060803050605020204" pitchFamily="18" charset="-78"/>
              </a:rPr>
              <a:t>Syafi’i</a:t>
            </a:r>
            <a:r>
              <a:rPr lang="en-US" dirty="0">
                <a:solidFill>
                  <a:schemeClr val="tx1"/>
                </a:solidFill>
                <a:latin typeface="ae_AlMateen" panose="02060803050605020204" pitchFamily="18" charset="-78"/>
                <a:ea typeface="Calibri"/>
                <a:cs typeface="ae_AlMateen" panose="02060803050605020204" pitchFamily="18" charset="-78"/>
              </a:rPr>
              <a:t> = Boleh. </a:t>
            </a:r>
          </a:p>
          <a:p>
            <a:pPr marL="1499870" lvl="2" algn="just">
              <a:lnSpc>
                <a:spcPct val="150000"/>
              </a:lnSpc>
              <a:spcAft>
                <a:spcPts val="600"/>
              </a:spcAft>
              <a:buClrTx/>
              <a:buFont typeface="Wingdings" panose="05000000000000000000" pitchFamily="2" charset="2"/>
              <a:buChar char="Ø"/>
            </a:pPr>
            <a:r>
              <a:rPr lang="en-US" sz="1600" dirty="0">
                <a:solidFill>
                  <a:schemeClr val="tx1"/>
                </a:solidFill>
                <a:latin typeface="ae_AlMateen" panose="02060803050605020204" pitchFamily="18" charset="-78"/>
                <a:ea typeface="Calibri"/>
                <a:cs typeface="ae_AlMateen" panose="02060803050605020204" pitchFamily="18" charset="-78"/>
              </a:rPr>
              <a:t>Contoh, </a:t>
            </a:r>
          </a:p>
          <a:p>
            <a:pPr marL="2528570" lvl="4" indent="-342900" algn="just">
              <a:lnSpc>
                <a:spcPct val="150000"/>
              </a:lnSpc>
              <a:spcAft>
                <a:spcPts val="600"/>
              </a:spcAft>
              <a:buClrTx/>
              <a:buFont typeface="+mj-lt"/>
              <a:buAutoNum type="arabicPeriod"/>
            </a:pPr>
            <a:r>
              <a:rPr lang="en-US" sz="1600" dirty="0" err="1">
                <a:solidFill>
                  <a:schemeClr val="tx1"/>
                </a:solidFill>
                <a:latin typeface="ae_AlMateen" panose="02060803050605020204" pitchFamily="18" charset="-78"/>
                <a:ea typeface="Calibri"/>
                <a:cs typeface="ae_AlMateen" panose="02060803050605020204" pitchFamily="18" charset="-78"/>
              </a:rPr>
              <a:t>Hadits</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ziarah</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Quba</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setiap</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hari</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sabtu</a:t>
            </a:r>
            <a:r>
              <a:rPr lang="en-US" sz="1600" dirty="0">
                <a:solidFill>
                  <a:schemeClr val="tx1"/>
                </a:solidFill>
                <a:latin typeface="ae_AlMateen" panose="02060803050605020204" pitchFamily="18" charset="-78"/>
                <a:ea typeface="Calibri"/>
                <a:cs typeface="ae_AlMateen" panose="02060803050605020204" pitchFamily="18" charset="-78"/>
              </a:rPr>
              <a:t>, imam </a:t>
            </a:r>
            <a:r>
              <a:rPr lang="en-US" sz="1600" dirty="0" err="1">
                <a:solidFill>
                  <a:schemeClr val="tx1"/>
                </a:solidFill>
                <a:latin typeface="ae_AlMateen" panose="02060803050605020204" pitchFamily="18" charset="-78"/>
                <a:ea typeface="Calibri"/>
                <a:cs typeface="ae_AlMateen" panose="02060803050605020204" pitchFamily="18" charset="-78"/>
              </a:rPr>
              <a:t>nawawi</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meberi</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komentar</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dalam</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Syarah</a:t>
            </a:r>
            <a:r>
              <a:rPr lang="en-US" sz="1600" dirty="0">
                <a:solidFill>
                  <a:schemeClr val="tx1"/>
                </a:solidFill>
                <a:latin typeface="ae_AlMateen" panose="02060803050605020204" pitchFamily="18" charset="-78"/>
                <a:ea typeface="Calibri"/>
                <a:cs typeface="ae_AlMateen" panose="02060803050605020204" pitchFamily="18" charset="-78"/>
              </a:rPr>
              <a:t> Muslim </a:t>
            </a:r>
            <a:r>
              <a:rPr lang="en-US" sz="1600" dirty="0" err="1">
                <a:solidFill>
                  <a:schemeClr val="tx1"/>
                </a:solidFill>
                <a:latin typeface="ae_AlMateen" panose="02060803050605020204" pitchFamily="18" charset="-78"/>
                <a:ea typeface="Calibri"/>
                <a:cs typeface="ae_AlMateen" panose="02060803050605020204" pitchFamily="18" charset="-78"/>
              </a:rPr>
              <a:t>bahwa</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hadits</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tersebut</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menunjukkan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kebolehan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menghususkan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sebagian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hari</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dengan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berziarah</a:t>
            </a:r>
            <a:r>
              <a:rPr lang="en-US" sz="1600" dirty="0">
                <a:solidFill>
                  <a:schemeClr val="tx1"/>
                </a:solidFill>
                <a:latin typeface="ae_AlMateen" panose="02060803050605020204" pitchFamily="18" charset="-78"/>
                <a:ea typeface="Calibri"/>
                <a:cs typeface="ae_AlMateen" panose="02060803050605020204" pitchFamily="18" charset="-78"/>
              </a:rPr>
              <a:t>.</a:t>
            </a:r>
          </a:p>
          <a:p>
            <a:pPr marL="2528570" lvl="4" indent="-342900" algn="just">
              <a:lnSpc>
                <a:spcPct val="150000"/>
              </a:lnSpc>
              <a:spcAft>
                <a:spcPts val="600"/>
              </a:spcAft>
              <a:buClrTx/>
              <a:buFont typeface="+mj-lt"/>
              <a:buAutoNum type="arabicPeriod"/>
            </a:pPr>
            <a:r>
              <a:rPr lang="en-US" sz="1600" dirty="0">
                <a:solidFill>
                  <a:schemeClr val="tx1"/>
                </a:solidFill>
                <a:latin typeface="ae_AlMateen" panose="02060803050605020204" pitchFamily="18" charset="-78"/>
                <a:ea typeface="Calibri"/>
                <a:cs typeface="ae_AlMateen" panose="02060803050605020204" pitchFamily="18" charset="-78"/>
              </a:rPr>
              <a:t>Menghususkan </a:t>
            </a:r>
            <a:r>
              <a:rPr lang="en-US" sz="1600" dirty="0" err="1">
                <a:solidFill>
                  <a:schemeClr val="tx1"/>
                </a:solidFill>
                <a:latin typeface="ae_AlMateen" panose="02060803050605020204" pitchFamily="18" charset="-78"/>
                <a:ea typeface="Calibri"/>
                <a:cs typeface="ae_AlMateen" panose="02060803050605020204" pitchFamily="18" charset="-78"/>
              </a:rPr>
              <a:t>dzikir</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sebelum</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shalat</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dengan</a:t>
            </a:r>
            <a:r>
              <a:rPr lang="en-US" sz="1600" dirty="0">
                <a:solidFill>
                  <a:schemeClr val="tx1"/>
                </a:solidFill>
                <a:latin typeface="ae_AlMateen" panose="02060803050605020204" pitchFamily="18" charset="-78"/>
                <a:ea typeface="Calibri"/>
                <a:cs typeface="ae_AlMateen" panose="02060803050605020204" pitchFamily="18" charset="-78"/>
              </a:rPr>
              <a:t> </a:t>
            </a:r>
            <a:r>
              <a:rPr lang="en-US" sz="1600" dirty="0" err="1">
                <a:solidFill>
                  <a:schemeClr val="tx1"/>
                </a:solidFill>
                <a:latin typeface="ae_AlMateen" panose="02060803050605020204" pitchFamily="18" charset="-78"/>
                <a:ea typeface="Calibri"/>
                <a:cs typeface="ae_AlMateen" panose="02060803050605020204" pitchFamily="18" charset="-78"/>
              </a:rPr>
              <a:t>bacaan</a:t>
            </a:r>
            <a:r>
              <a:rPr lang="en-US" sz="1600" dirty="0">
                <a:solidFill>
                  <a:schemeClr val="tx1"/>
                </a:solidFill>
                <a:latin typeface="ae_AlMateen" panose="02060803050605020204" pitchFamily="18" charset="-78"/>
                <a:ea typeface="Calibri"/>
                <a:cs typeface="ae_AlMateen" panose="02060803050605020204" pitchFamily="18" charset="-78"/>
              </a:rPr>
              <a:t>: </a:t>
            </a:r>
          </a:p>
          <a:p>
            <a:pPr marL="2185670" lvl="4" indent="0" algn="just" rtl="1">
              <a:lnSpc>
                <a:spcPct val="150000"/>
              </a:lnSpc>
              <a:spcAft>
                <a:spcPts val="600"/>
              </a:spcAft>
              <a:buClrTx/>
              <a:buNone/>
            </a:pPr>
            <a:r>
              <a:rPr lang="ar-SA" sz="2400" dirty="0">
                <a:solidFill>
                  <a:schemeClr val="tx1"/>
                </a:solidFill>
                <a:latin typeface="ae_AlMateen" panose="02060803050605020204" pitchFamily="18" charset="-78"/>
                <a:ea typeface="Calibri"/>
                <a:cs typeface="ae_AlMateen" panose="02060803050605020204" pitchFamily="18" charset="-78"/>
              </a:rPr>
              <a:t>باسم الله موجها لبيت الله مؤديا لفرض الله الله أكبر</a:t>
            </a:r>
            <a:endParaRPr lang="en-US" sz="2400" dirty="0">
              <a:solidFill>
                <a:schemeClr val="tx1"/>
              </a:solidFill>
              <a:latin typeface="ae_AlMateen" panose="02060803050605020204" pitchFamily="18" charset="-78"/>
              <a:ea typeface="Calibri"/>
              <a:cs typeface="ae_AlMateen" panose="02060803050605020204" pitchFamily="18" charset="-78"/>
            </a:endParaRPr>
          </a:p>
          <a:p>
            <a:pPr marL="356870" indent="0" algn="just">
              <a:lnSpc>
                <a:spcPct val="150000"/>
              </a:lnSpc>
              <a:spcAft>
                <a:spcPts val="600"/>
              </a:spcAft>
              <a:buClrTx/>
              <a:buNone/>
            </a:pPr>
            <a:endParaRPr lang="en-US" sz="2000" dirty="0">
              <a:solidFill>
                <a:schemeClr val="tx1"/>
              </a:solidFill>
              <a:latin typeface="Times New Roman" panose="02020603050405020304" pitchFamily="18" charset="0"/>
              <a:ea typeface="Calibri"/>
              <a:cs typeface="Times New Roman" panose="02020603050405020304" pitchFamily="18" charset="0"/>
            </a:endParaRPr>
          </a:p>
          <a:p>
            <a:pPr marL="457200" lvl="1" indent="0" algn="just">
              <a:lnSpc>
                <a:spcPct val="150000"/>
              </a:lnSpc>
              <a:buNone/>
            </a:pP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0985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54608" y="1161143"/>
            <a:ext cx="9303792" cy="5073403"/>
          </a:xfrm>
        </p:spPr>
        <p:txBody>
          <a:bodyPr>
            <a:normAutofit/>
          </a:bodyPr>
          <a:lstStyle/>
          <a:p>
            <a:pPr algn="just">
              <a:lnSpc>
                <a:spcPct val="150000"/>
              </a:lnSpc>
              <a:buClrTx/>
              <a:buFont typeface="Wingdings" panose="05000000000000000000" pitchFamily="2" charset="2"/>
              <a:buChar char="v"/>
            </a:pPr>
            <a:r>
              <a:rPr lang="en-US" dirty="0" err="1">
                <a:solidFill>
                  <a:schemeClr val="tx1"/>
                </a:solidFill>
                <a:latin typeface="ae_AlMateen" panose="02060803050605020204" pitchFamily="18" charset="-78"/>
                <a:cs typeface="ae_AlMateen" panose="02060803050605020204" pitchFamily="18" charset="-78"/>
              </a:rPr>
              <a:t>Madzhab</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Hanbali</a:t>
            </a:r>
            <a:r>
              <a:rPr lang="en-US" dirty="0">
                <a:solidFill>
                  <a:schemeClr val="tx1"/>
                </a:solidFill>
                <a:latin typeface="ae_AlMateen" panose="02060803050605020204" pitchFamily="18" charset="-78"/>
                <a:cs typeface="ae_AlMateen" panose="02060803050605020204" pitchFamily="18" charset="-78"/>
              </a:rPr>
              <a:t> = Boleh.</a:t>
            </a:r>
          </a:p>
          <a:p>
            <a:pPr marL="1428750" lvl="3" indent="-171450" algn="just">
              <a:lnSpc>
                <a:spcPct val="150000"/>
              </a:lnSpc>
              <a:buClrTx/>
              <a:buFont typeface="Wingdings" panose="05000000000000000000" pitchFamily="2" charset="2"/>
              <a:buChar char="Ø"/>
            </a:pPr>
            <a:r>
              <a:rPr lang="en-US" sz="1600" dirty="0">
                <a:solidFill>
                  <a:schemeClr val="tx1"/>
                </a:solidFill>
                <a:latin typeface="ae_AlMateen" panose="02060803050605020204" pitchFamily="18" charset="-78"/>
                <a:cs typeface="ae_AlMateen" panose="02060803050605020204" pitchFamily="18" charset="-78"/>
              </a:rPr>
              <a:t>Contoh, </a:t>
            </a:r>
          </a:p>
          <a:p>
            <a:pPr lvl="5" indent="-342900" algn="just">
              <a:lnSpc>
                <a:spcPct val="150000"/>
              </a:lnSpc>
              <a:buClrTx/>
              <a:buFont typeface="+mj-lt"/>
              <a:buAutoNum type="arabicPeriod"/>
            </a:pPr>
            <a:r>
              <a:rPr lang="en-US" sz="1600" dirty="0">
                <a:solidFill>
                  <a:schemeClr val="tx1"/>
                </a:solidFill>
                <a:latin typeface="ae_AlMateen" panose="02060803050605020204" pitchFamily="18" charset="-78"/>
                <a:cs typeface="ae_AlMateen" panose="02060803050605020204" pitchFamily="18" charset="-78"/>
              </a:rPr>
              <a:t>Imam Ahmad bin </a:t>
            </a:r>
            <a:r>
              <a:rPr lang="en-US" sz="1600" dirty="0" err="1">
                <a:solidFill>
                  <a:schemeClr val="tx1"/>
                </a:solidFill>
                <a:latin typeface="ae_AlMateen" panose="02060803050605020204" pitchFamily="18" charset="-78"/>
                <a:cs typeface="ae_AlMateen" panose="02060803050605020204" pitchFamily="18" charset="-78"/>
              </a:rPr>
              <a:t>Hanbal</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menghususkan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jumlah</a:t>
            </a:r>
            <a:r>
              <a:rPr lang="en-US" sz="1600" dirty="0">
                <a:solidFill>
                  <a:schemeClr val="tx1"/>
                </a:solidFill>
                <a:latin typeface="ae_AlMateen" panose="02060803050605020204" pitchFamily="18" charset="-78"/>
                <a:cs typeface="ae_AlMateen" panose="02060803050605020204" pitchFamily="18" charset="-78"/>
              </a:rPr>
              <a:t> volume </a:t>
            </a:r>
            <a:r>
              <a:rPr lang="en-US" sz="1600" dirty="0" err="1">
                <a:solidFill>
                  <a:schemeClr val="tx1"/>
                </a:solidFill>
                <a:latin typeface="ae_AlMateen" panose="02060803050605020204" pitchFamily="18" charset="-78"/>
                <a:cs typeface="ae_AlMateen" panose="02060803050605020204" pitchFamily="18" charset="-78"/>
              </a:rPr>
              <a:t>shalat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dalam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sehari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semalam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sebanyak</a:t>
            </a:r>
            <a:r>
              <a:rPr lang="en-US" sz="1600" dirty="0">
                <a:solidFill>
                  <a:schemeClr val="tx1"/>
                </a:solidFill>
                <a:latin typeface="ae_AlMateen" panose="02060803050605020204" pitchFamily="18" charset="-78"/>
                <a:cs typeface="ae_AlMateen" panose="02060803050605020204" pitchFamily="18" charset="-78"/>
              </a:rPr>
              <a:t> 150 </a:t>
            </a:r>
            <a:r>
              <a:rPr lang="en-US" sz="1600" dirty="0" err="1">
                <a:solidFill>
                  <a:schemeClr val="tx1"/>
                </a:solidFill>
                <a:latin typeface="ae_AlMateen" panose="02060803050605020204" pitchFamily="18" charset="-78"/>
                <a:cs typeface="ae_AlMateen" panose="02060803050605020204" pitchFamily="18" charset="-78"/>
              </a:rPr>
              <a:t>rekaat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bagi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dirinya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sebagaimana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ini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dirawaytkan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oleh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puteranya</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bernama</a:t>
            </a:r>
            <a:r>
              <a:rPr lang="en-US" sz="1600" dirty="0">
                <a:solidFill>
                  <a:schemeClr val="tx1"/>
                </a:solidFill>
                <a:latin typeface="ae_AlMateen" panose="02060803050605020204" pitchFamily="18" charset="-78"/>
                <a:cs typeface="ae_AlMateen" panose="02060803050605020204" pitchFamily="18" charset="-78"/>
              </a:rPr>
              <a:t> Abdullah bin Ahmad. </a:t>
            </a:r>
            <a:r>
              <a:rPr lang="en-US" dirty="0">
                <a:solidFill>
                  <a:schemeClr val="tx1"/>
                </a:solidFill>
                <a:latin typeface="ae_AlMateen" panose="02060803050605020204" pitchFamily="18" charset="-78"/>
                <a:cs typeface="ae_AlMateen" panose="02060803050605020204" pitchFamily="18" charset="-78"/>
              </a:rPr>
              <a:t>(</a:t>
            </a:r>
            <a:r>
              <a:rPr lang="en-US" dirty="0" err="1">
                <a:solidFill>
                  <a:schemeClr val="tx1"/>
                </a:solidFill>
                <a:latin typeface="ae_AlMateen" panose="02060803050605020204" pitchFamily="18" charset="-78"/>
                <a:cs typeface="ae_AlMateen" panose="02060803050605020204" pitchFamily="18" charset="-78"/>
              </a:rPr>
              <a:t>Siyar</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A’laam</a:t>
            </a:r>
            <a:r>
              <a:rPr lang="en-US" dirty="0">
                <a:solidFill>
                  <a:schemeClr val="tx1"/>
                </a:solidFill>
                <a:latin typeface="ae_AlMateen" panose="02060803050605020204" pitchFamily="18" charset="-78"/>
                <a:cs typeface="ae_AlMateen" panose="02060803050605020204" pitchFamily="18" charset="-78"/>
              </a:rPr>
              <a:t> An </a:t>
            </a:r>
            <a:r>
              <a:rPr lang="en-US" dirty="0" err="1">
                <a:solidFill>
                  <a:schemeClr val="tx1"/>
                </a:solidFill>
                <a:latin typeface="ae_AlMateen" panose="02060803050605020204" pitchFamily="18" charset="-78"/>
                <a:cs typeface="ae_AlMateen" panose="02060803050605020204" pitchFamily="18" charset="-78"/>
              </a:rPr>
              <a:t>Nubalaa</a:t>
            </a:r>
            <a:r>
              <a:rPr lang="en-US" dirty="0">
                <a:solidFill>
                  <a:schemeClr val="tx1"/>
                </a:solidFill>
                <a:latin typeface="ae_AlMateen" panose="02060803050605020204" pitchFamily="18" charset="-78"/>
                <a:cs typeface="ae_AlMateen" panose="02060803050605020204" pitchFamily="18" charset="-78"/>
              </a:rPr>
              <a:t>)</a:t>
            </a:r>
          </a:p>
          <a:p>
            <a:pPr lvl="5"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Memberikan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ucapan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selamat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secara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husus</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kepada</a:t>
            </a:r>
            <a:r>
              <a:rPr lang="en-US" sz="1600" dirty="0">
                <a:solidFill>
                  <a:schemeClr val="tx1"/>
                </a:solidFill>
                <a:latin typeface="ae_AlMateen" panose="02060803050605020204" pitchFamily="18" charset="-78"/>
                <a:cs typeface="ae_AlMateen" panose="02060803050605020204" pitchFamily="18" charset="-78"/>
              </a:rPr>
              <a:t> orang yang </a:t>
            </a:r>
            <a:r>
              <a:rPr lang="en-US" sz="1600" dirty="0" err="1">
                <a:solidFill>
                  <a:schemeClr val="tx1"/>
                </a:solidFill>
                <a:latin typeface="ae_AlMateen" panose="02060803050605020204" pitchFamily="18" charset="-78"/>
                <a:cs typeface="ae_AlMateen" panose="02060803050605020204" pitchFamily="18" charset="-78"/>
              </a:rPr>
              <a:t>memperoleh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nikmat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dengan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ucapan</a:t>
            </a:r>
            <a:r>
              <a:rPr lang="en-US" sz="1600" dirty="0">
                <a:solidFill>
                  <a:schemeClr val="tx1"/>
                </a:solidFill>
                <a:latin typeface="ae_AlMateen" panose="02060803050605020204" pitchFamily="18" charset="-78"/>
                <a:cs typeface="ae_AlMateen" panose="02060803050605020204" pitchFamily="18" charset="-78"/>
              </a:rPr>
              <a:t>:</a:t>
            </a:r>
          </a:p>
          <a:p>
            <a:pPr marL="2171700" lvl="5" indent="0" algn="r" rtl="1">
              <a:lnSpc>
                <a:spcPct val="150000"/>
              </a:lnSpc>
              <a:buClrTx/>
              <a:buNone/>
            </a:pPr>
            <a:r>
              <a:rPr lang="ar-SA" sz="2400" dirty="0">
                <a:solidFill>
                  <a:schemeClr val="tx1"/>
                </a:solidFill>
                <a:latin typeface="ae_AlMateen" panose="02060803050605020204" pitchFamily="18" charset="-78"/>
                <a:cs typeface="ae_AlMateen" panose="02060803050605020204" pitchFamily="18" charset="-78"/>
              </a:rPr>
              <a:t>ليهنئك ما أعطاك الله وما من الله به عليك</a:t>
            </a:r>
            <a:endParaRPr lang="en-US" sz="2400" dirty="0">
              <a:solidFill>
                <a:schemeClr val="tx1"/>
              </a:solidFill>
              <a:latin typeface="ae_AlMateen" panose="02060803050605020204" pitchFamily="18" charset="-78"/>
              <a:cs typeface="ae_AlMateen" panose="02060803050605020204" pitchFamily="18" charset="-78"/>
            </a:endParaRPr>
          </a:p>
        </p:txBody>
      </p:sp>
    </p:spTree>
    <p:extLst>
      <p:ext uri="{BB962C8B-B14F-4D97-AF65-F5344CB8AC3E}">
        <p14:creationId xmlns:p14="http://schemas.microsoft.com/office/powerpoint/2010/main" val="1687615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1000"/>
                                        <p:tgtEl>
                                          <p:spTgt spid="5">
                                            <p:txEl>
                                              <p:pRg st="4" end="4"/>
                                            </p:txEl>
                                          </p:spTgt>
                                        </p:tgtEl>
                                      </p:cBhvr>
                                    </p:animEffect>
                                    <p:anim calcmode="lin" valueType="num">
                                      <p:cBhvr>
                                        <p:cTn id="3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4073" y="1510509"/>
            <a:ext cx="9511698" cy="4208120"/>
          </a:xfrm>
        </p:spPr>
        <p:txBody>
          <a:bodyPr>
            <a:normAutofit/>
          </a:bodyPr>
          <a:lstStyle/>
          <a:p>
            <a:pPr lvl="1" algn="just">
              <a:lnSpc>
                <a:spcPct val="150000"/>
              </a:lnSpc>
              <a:buClrTx/>
              <a:buFont typeface="Wingdings" panose="05000000000000000000" pitchFamily="2" charset="2"/>
              <a:buChar char="v"/>
            </a:pPr>
            <a:r>
              <a:rPr lang="en-US" sz="2000" dirty="0" err="1">
                <a:solidFill>
                  <a:schemeClr val="tx1"/>
                </a:solidFill>
                <a:latin typeface="ae_AlMateen" panose="02060803050605020204" pitchFamily="18" charset="-78"/>
                <a:cs typeface="ae_AlMateen" panose="02060803050605020204" pitchFamily="18" charset="-78"/>
              </a:rPr>
              <a:t>Madzhab</a:t>
            </a:r>
            <a:r>
              <a:rPr lang="en-US" sz="2000" dirty="0">
                <a:solidFill>
                  <a:schemeClr val="tx1"/>
                </a:solidFill>
                <a:latin typeface="ae_AlMateen" panose="02060803050605020204" pitchFamily="18" charset="-78"/>
                <a:cs typeface="ae_AlMateen" panose="02060803050605020204" pitchFamily="18" charset="-78"/>
              </a:rPr>
              <a:t> Maliki = Boleh</a:t>
            </a:r>
          </a:p>
          <a:p>
            <a:pPr lvl="3" algn="just">
              <a:lnSpc>
                <a:spcPct val="150000"/>
              </a:lnSpc>
              <a:buClrTx/>
              <a:buFont typeface="Wingdings" panose="05000000000000000000" pitchFamily="2" charset="2"/>
              <a:buChar char="Ø"/>
            </a:pPr>
            <a:r>
              <a:rPr lang="en-US" sz="1600" dirty="0">
                <a:solidFill>
                  <a:schemeClr val="tx1"/>
                </a:solidFill>
                <a:latin typeface="ae_AlMateen" panose="02060803050605020204" pitchFamily="18" charset="-78"/>
                <a:cs typeface="ae_AlMateen" panose="02060803050605020204" pitchFamily="18" charset="-78"/>
              </a:rPr>
              <a:t>Contoh,</a:t>
            </a:r>
          </a:p>
          <a:p>
            <a:pPr marL="2628900" lvl="5"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Menghusukan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ucapan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selamat</a:t>
            </a:r>
            <a:r>
              <a:rPr lang="en-US" sz="1600" dirty="0">
                <a:solidFill>
                  <a:schemeClr val="tx1"/>
                </a:solidFill>
                <a:latin typeface="ae_AlMateen" panose="02060803050605020204" pitchFamily="18" charset="-78"/>
                <a:cs typeface="ae_AlMateen" panose="02060803050605020204" pitchFamily="18" charset="-78"/>
              </a:rPr>
              <a:t> di Hari Raya </a:t>
            </a:r>
            <a:r>
              <a:rPr lang="en-US" sz="1600" dirty="0" err="1">
                <a:solidFill>
                  <a:schemeClr val="tx1"/>
                </a:solidFill>
                <a:latin typeface="ae_AlMateen" panose="02060803050605020204" pitchFamily="18" charset="-78"/>
                <a:cs typeface="ae_AlMateen" panose="02060803050605020204" pitchFamily="18" charset="-78"/>
              </a:rPr>
              <a:t>dengan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ucapan</a:t>
            </a:r>
            <a:endParaRPr lang="ar-SA" sz="1600" dirty="0">
              <a:solidFill>
                <a:schemeClr val="tx1"/>
              </a:solidFill>
              <a:latin typeface="ae_AlMateen" panose="02060803050605020204" pitchFamily="18" charset="-78"/>
              <a:cs typeface="ae_AlMateen" panose="02060803050605020204" pitchFamily="18" charset="-78"/>
            </a:endParaRPr>
          </a:p>
          <a:p>
            <a:pPr marL="2286000" lvl="5" indent="0" algn="just" rtl="1">
              <a:lnSpc>
                <a:spcPct val="150000"/>
              </a:lnSpc>
              <a:buClrTx/>
              <a:buNone/>
            </a:pPr>
            <a:r>
              <a:rPr lang="en-US" sz="2400" dirty="0">
                <a:solidFill>
                  <a:schemeClr val="tx1"/>
                </a:solidFill>
                <a:latin typeface="ae_AlMateen" panose="02060803050605020204" pitchFamily="18" charset="-78"/>
                <a:cs typeface="ae_AlMateen" panose="02060803050605020204" pitchFamily="18" charset="-78"/>
              </a:rPr>
              <a:t> </a:t>
            </a:r>
            <a:r>
              <a:rPr lang="ar-SA" sz="2400" dirty="0">
                <a:solidFill>
                  <a:schemeClr val="tx1"/>
                </a:solidFill>
                <a:latin typeface="ae_AlMateen" panose="02060803050605020204" pitchFamily="18" charset="-78"/>
                <a:cs typeface="ae_AlMateen" panose="02060803050605020204" pitchFamily="18" charset="-78"/>
              </a:rPr>
              <a:t>غفر الله لنا ولك تقبل الله منا و منك</a:t>
            </a:r>
          </a:p>
          <a:p>
            <a:pPr marL="2628900" lvl="5" indent="-342900" algn="just">
              <a:lnSpc>
                <a:spcPct val="150000"/>
              </a:lnSpc>
              <a:buClrTx/>
              <a:buFont typeface="+mj-lt"/>
              <a:buAutoNum type="arabicPeriod" startAt="2"/>
            </a:pPr>
            <a:r>
              <a:rPr lang="en-US" sz="1600" dirty="0" err="1">
                <a:solidFill>
                  <a:schemeClr val="tx1"/>
                </a:solidFill>
                <a:latin typeface="ae_AlMateen" panose="02060803050605020204" pitchFamily="18" charset="-78"/>
                <a:cs typeface="ae_AlMateen" panose="02060803050605020204" pitchFamily="18" charset="-78"/>
              </a:rPr>
              <a:t>Mengucapkan</a:t>
            </a:r>
            <a:r>
              <a:rPr lang="en-US" sz="1600" dirty="0">
                <a:solidFill>
                  <a:schemeClr val="tx1"/>
                </a:solidFill>
                <a:latin typeface="ae_AlMateen" panose="02060803050605020204" pitchFamily="18" charset="-78"/>
                <a:cs typeface="ae_AlMateen" panose="02060803050605020204" pitchFamily="18" charset="-78"/>
              </a:rPr>
              <a:t> </a:t>
            </a:r>
            <a:r>
              <a:rPr lang="ar-SA" sz="2000" dirty="0">
                <a:solidFill>
                  <a:schemeClr val="tx1"/>
                </a:solidFill>
                <a:latin typeface="ae_AlMateen" panose="02060803050605020204" pitchFamily="18" charset="-78"/>
                <a:cs typeface="ae_AlMateen" panose="02060803050605020204" pitchFamily="18" charset="-78"/>
              </a:rPr>
              <a:t>صدق الله العظيم </a:t>
            </a:r>
            <a:r>
              <a:rPr lang="en-US" sz="2000" dirty="0">
                <a:solidFill>
                  <a:schemeClr val="tx1"/>
                </a:solidFill>
                <a:latin typeface="ae_AlMateen" panose="02060803050605020204" pitchFamily="18" charset="-78"/>
                <a:cs typeface="ae_AlMateen" panose="02060803050605020204" pitchFamily="18" charset="-78"/>
              </a:rPr>
              <a:t> </a:t>
            </a:r>
            <a:r>
              <a:rPr lang="en-US" sz="1600" dirty="0">
                <a:solidFill>
                  <a:schemeClr val="tx1"/>
                </a:solidFill>
                <a:latin typeface="ae_AlMateen" panose="02060803050605020204" pitchFamily="18" charset="-78"/>
                <a:cs typeface="ae_AlMateen" panose="02060803050605020204" pitchFamily="18" charset="-78"/>
              </a:rPr>
              <a:t>di </a:t>
            </a:r>
            <a:r>
              <a:rPr lang="en-US" sz="1600" dirty="0" err="1">
                <a:solidFill>
                  <a:schemeClr val="tx1"/>
                </a:solidFill>
                <a:latin typeface="ae_AlMateen" panose="02060803050605020204" pitchFamily="18" charset="-78"/>
                <a:cs typeface="ae_AlMateen" panose="02060803050605020204" pitchFamily="18" charset="-78"/>
              </a:rPr>
              <a:t>setiap</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mengakhiri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bacaan</a:t>
            </a:r>
            <a:r>
              <a:rPr lang="en-US" sz="1600" dirty="0">
                <a:solidFill>
                  <a:schemeClr val="tx1"/>
                </a:solidFill>
                <a:latin typeface="ae_AlMateen" panose="02060803050605020204" pitchFamily="18" charset="-78"/>
                <a:cs typeface="ae_AlMateen" panose="02060803050605020204" pitchFamily="18" charset="-78"/>
              </a:rPr>
              <a:t> Al-Quran.</a:t>
            </a:r>
          </a:p>
          <a:p>
            <a:pPr marL="2286000" lvl="5" indent="0" algn="just">
              <a:lnSpc>
                <a:spcPct val="150000"/>
              </a:lnSpc>
              <a:buClrTx/>
              <a:buNone/>
            </a:pPr>
            <a:r>
              <a:rPr lang="en-US" sz="1600" dirty="0">
                <a:solidFill>
                  <a:schemeClr val="tx1"/>
                </a:solidFill>
                <a:latin typeface="ae_AlMateen" panose="02060803050605020204" pitchFamily="18" charset="-78"/>
                <a:cs typeface="ae_AlMateen" panose="02060803050605020204" pitchFamily="18" charset="-78"/>
              </a:rPr>
              <a:t>		</a:t>
            </a:r>
          </a:p>
        </p:txBody>
      </p:sp>
    </p:spTree>
    <p:extLst>
      <p:ext uri="{BB962C8B-B14F-4D97-AF65-F5344CB8AC3E}">
        <p14:creationId xmlns:p14="http://schemas.microsoft.com/office/powerpoint/2010/main" val="3516837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20876" y="1683657"/>
            <a:ext cx="10135810" cy="3991429"/>
          </a:xfrm>
        </p:spPr>
        <p:txBody>
          <a:bodyPr>
            <a:normAutofit/>
          </a:bodyPr>
          <a:lstStyle/>
          <a:p>
            <a:pPr marL="285750" lvl="3" indent="-285750" algn="just">
              <a:buClrTx/>
              <a:buFont typeface="Wingdings" panose="05000000000000000000" pitchFamily="2" charset="2"/>
              <a:buChar char="v"/>
            </a:pPr>
            <a:r>
              <a:rPr lang="en-US" sz="1800" dirty="0">
                <a:solidFill>
                  <a:schemeClr val="tx1"/>
                </a:solidFill>
                <a:latin typeface="ae_AlMateen" panose="02060803050605020204" pitchFamily="18" charset="-78"/>
                <a:cs typeface="ae_AlMateen" panose="02060803050605020204" pitchFamily="18" charset="-78"/>
              </a:rPr>
              <a:t>MADZHAB HANAFI = BOLEH</a:t>
            </a:r>
          </a:p>
          <a:p>
            <a:pPr marL="2114550" lvl="7" indent="-285750" algn="just">
              <a:lnSpc>
                <a:spcPct val="150000"/>
              </a:lnSpc>
              <a:buClrTx/>
              <a:buFont typeface="Wingdings" panose="05000000000000000000" pitchFamily="2" charset="2"/>
              <a:buChar char="Ø"/>
            </a:pPr>
            <a:r>
              <a:rPr lang="en-US" sz="1600" dirty="0">
                <a:solidFill>
                  <a:schemeClr val="tx1"/>
                </a:solidFill>
                <a:latin typeface="ae_AlMateen" panose="02060803050605020204" pitchFamily="18" charset="-78"/>
                <a:cs typeface="ae_AlMateen" panose="02060803050605020204" pitchFamily="18" charset="-78"/>
              </a:rPr>
              <a:t>Contoh, </a:t>
            </a:r>
            <a:r>
              <a:rPr lang="en-US" sz="1800" dirty="0">
                <a:solidFill>
                  <a:schemeClr val="tx1"/>
                </a:solidFill>
                <a:latin typeface="ae_AlMateen" panose="02060803050605020204" pitchFamily="18" charset="-78"/>
                <a:cs typeface="ae_AlMateen" panose="02060803050605020204" pitchFamily="18" charset="-78"/>
              </a:rPr>
              <a:t>	</a:t>
            </a:r>
          </a:p>
          <a:p>
            <a:pPr marL="3033713" lvl="8" indent="-290513" algn="just">
              <a:lnSpc>
                <a:spcPct val="150000"/>
              </a:lnSpc>
              <a:buClrTx/>
              <a:buFont typeface="+mj-lt"/>
              <a:buAutoNum type="arabicPeriod"/>
            </a:pPr>
            <a:r>
              <a:rPr lang="en-US" sz="1600" dirty="0">
                <a:solidFill>
                  <a:schemeClr val="tx1"/>
                </a:solidFill>
                <a:latin typeface="ae_AlMateen" panose="02060803050605020204" pitchFamily="18" charset="-78"/>
                <a:cs typeface="ae_AlMateen" panose="02060803050605020204" pitchFamily="18" charset="-78"/>
              </a:rPr>
              <a:t>Imam Abu </a:t>
            </a:r>
            <a:r>
              <a:rPr lang="en-US" sz="1600" dirty="0" err="1">
                <a:solidFill>
                  <a:schemeClr val="tx1"/>
                </a:solidFill>
                <a:latin typeface="ae_AlMateen" panose="02060803050605020204" pitchFamily="18" charset="-78"/>
                <a:cs typeface="ae_AlMateen" panose="02060803050605020204" pitchFamily="18" charset="-78"/>
              </a:rPr>
              <a:t>Hanifah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menentukan</a:t>
            </a:r>
            <a:r>
              <a:rPr lang="en-US" sz="1600" dirty="0">
                <a:solidFill>
                  <a:schemeClr val="tx1"/>
                </a:solidFill>
                <a:latin typeface="ae_AlMateen" panose="02060803050605020204" pitchFamily="18" charset="-78"/>
                <a:cs typeface="ae_AlMateen" panose="02060803050605020204" pitchFamily="18" charset="-78"/>
              </a:rPr>
              <a:t> volume </a:t>
            </a:r>
            <a:r>
              <a:rPr lang="en-US" sz="1600" dirty="0" err="1">
                <a:solidFill>
                  <a:schemeClr val="tx1"/>
                </a:solidFill>
                <a:latin typeface="ae_AlMateen" panose="02060803050605020204" pitchFamily="18" charset="-78"/>
                <a:cs typeface="ae_AlMateen" panose="02060803050605020204" pitchFamily="18" charset="-78"/>
              </a:rPr>
              <a:t>solatnya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disetiap</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malam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sebanyak</a:t>
            </a:r>
            <a:r>
              <a:rPr lang="en-US" sz="1600" dirty="0">
                <a:solidFill>
                  <a:schemeClr val="tx1"/>
                </a:solidFill>
                <a:latin typeface="ae_AlMateen" panose="02060803050605020204" pitchFamily="18" charset="-78"/>
                <a:cs typeface="ae_AlMateen" panose="02060803050605020204" pitchFamily="18" charset="-78"/>
              </a:rPr>
              <a:t> 300 </a:t>
            </a:r>
            <a:r>
              <a:rPr lang="en-US" sz="1600" dirty="0" err="1">
                <a:solidFill>
                  <a:schemeClr val="tx1"/>
                </a:solidFill>
                <a:latin typeface="ae_AlMateen" panose="02060803050605020204" pitchFamily="18" charset="-78"/>
                <a:cs typeface="ae_AlMateen" panose="02060803050605020204" pitchFamily="18" charset="-78"/>
              </a:rPr>
              <a:t>rekaat</a:t>
            </a:r>
            <a:r>
              <a:rPr lang="en-US" sz="1600" dirty="0">
                <a:solidFill>
                  <a:schemeClr val="tx1"/>
                </a:solidFill>
                <a:latin typeface="ae_AlMateen" panose="02060803050605020204" pitchFamily="18" charset="-78"/>
                <a:cs typeface="ae_AlMateen" panose="02060803050605020204" pitchFamily="18" charset="-78"/>
              </a:rPr>
              <a:t>.</a:t>
            </a:r>
            <a:r>
              <a:rPr lang="en-US" sz="1800" dirty="0">
                <a:solidFill>
                  <a:schemeClr val="tx1"/>
                </a:solidFill>
                <a:latin typeface="ae_AlMateen" panose="02060803050605020204" pitchFamily="18" charset="-78"/>
                <a:cs typeface="ae_AlMateen" panose="02060803050605020204" pitchFamily="18" charset="-78"/>
              </a:rPr>
              <a:t> </a:t>
            </a:r>
            <a:r>
              <a:rPr lang="en-US" dirty="0">
                <a:solidFill>
                  <a:schemeClr val="tx1"/>
                </a:solidFill>
                <a:latin typeface="ae_AlMateen" panose="02060803050605020204" pitchFamily="18" charset="-78"/>
                <a:cs typeface="ae_AlMateen" panose="02060803050605020204" pitchFamily="18" charset="-78"/>
              </a:rPr>
              <a:t>(</a:t>
            </a:r>
            <a:r>
              <a:rPr lang="en-US" dirty="0" err="1">
                <a:solidFill>
                  <a:schemeClr val="tx1"/>
                </a:solidFill>
                <a:latin typeface="ae_AlMateen" panose="02060803050605020204" pitchFamily="18" charset="-78"/>
                <a:cs typeface="ae_AlMateen" panose="02060803050605020204" pitchFamily="18" charset="-78"/>
              </a:rPr>
              <a:t>Iqomat</a:t>
            </a:r>
            <a:r>
              <a:rPr lang="en-US" dirty="0">
                <a:solidFill>
                  <a:schemeClr val="tx1"/>
                </a:solidFill>
                <a:latin typeface="ae_AlMateen" panose="02060803050605020204" pitchFamily="18" charset="-78"/>
                <a:cs typeface="ae_AlMateen" panose="02060803050605020204" pitchFamily="18" charset="-78"/>
              </a:rPr>
              <a:t> Al </a:t>
            </a:r>
            <a:r>
              <a:rPr lang="en-US" dirty="0" err="1">
                <a:solidFill>
                  <a:schemeClr val="tx1"/>
                </a:solidFill>
                <a:latin typeface="ae_AlMateen" panose="02060803050605020204" pitchFamily="18" charset="-78"/>
                <a:cs typeface="ae_AlMateen" panose="02060803050605020204" pitchFamily="18" charset="-78"/>
              </a:rPr>
              <a:t>Hujjah</a:t>
            </a:r>
            <a:r>
              <a:rPr lang="en-US" dirty="0">
                <a:solidFill>
                  <a:schemeClr val="tx1"/>
                </a:solidFill>
                <a:latin typeface="ae_AlMateen" panose="02060803050605020204" pitchFamily="18" charset="-78"/>
                <a:cs typeface="ae_AlMateen" panose="02060803050605020204" pitchFamily="18" charset="-78"/>
              </a:rPr>
              <a:t>, li </a:t>
            </a:r>
            <a:r>
              <a:rPr lang="en-US" dirty="0" err="1">
                <a:solidFill>
                  <a:schemeClr val="tx1"/>
                </a:solidFill>
                <a:latin typeface="ae_AlMateen" panose="02060803050605020204" pitchFamily="18" charset="-78"/>
                <a:cs typeface="ae_AlMateen" panose="02060803050605020204" pitchFamily="18" charset="-78"/>
              </a:rPr>
              <a:t>Laknawi</a:t>
            </a:r>
            <a:r>
              <a:rPr lang="en-US" dirty="0">
                <a:solidFill>
                  <a:schemeClr val="tx1"/>
                </a:solidFill>
                <a:latin typeface="ae_AlMateen" panose="02060803050605020204" pitchFamily="18" charset="-78"/>
                <a:cs typeface="ae_AlMateen" panose="02060803050605020204" pitchFamily="18" charset="-78"/>
              </a:rPr>
              <a:t>., h. 80)	</a:t>
            </a:r>
          </a:p>
          <a:p>
            <a:pPr marL="3033713" lvl="8" indent="-290513" algn="just">
              <a:lnSpc>
                <a:spcPct val="150000"/>
              </a:lnSpc>
              <a:buClrTx/>
              <a:buFont typeface="+mj-lt"/>
              <a:buAutoNum type="arabicPeriod"/>
            </a:pPr>
            <a:r>
              <a:rPr lang="en-US" sz="1600" dirty="0">
                <a:solidFill>
                  <a:schemeClr val="tx1"/>
                </a:solidFill>
                <a:latin typeface="ae_AlMateen" panose="02060803050605020204" pitchFamily="18" charset="-78"/>
                <a:cs typeface="ae_AlMateen" panose="02060803050605020204" pitchFamily="18" charset="-78"/>
              </a:rPr>
              <a:t>Menghususkan </a:t>
            </a:r>
            <a:r>
              <a:rPr lang="en-US" sz="1600" dirty="0" err="1">
                <a:solidFill>
                  <a:schemeClr val="tx1"/>
                </a:solidFill>
                <a:latin typeface="ae_AlMateen" panose="02060803050605020204" pitchFamily="18" charset="-78"/>
                <a:cs typeface="ae_AlMateen" panose="02060803050605020204" pitchFamily="18" charset="-78"/>
              </a:rPr>
              <a:t>Ziarah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ke</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Makam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Syuhada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Uhud</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hari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Kamis</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pagi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sementara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riwayat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hadits</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dari</a:t>
            </a:r>
            <a:r>
              <a:rPr lang="en-US" sz="1600" dirty="0">
                <a:solidFill>
                  <a:schemeClr val="tx1"/>
                </a:solidFill>
                <a:latin typeface="ae_AlMateen" panose="02060803050605020204" pitchFamily="18" charset="-78"/>
                <a:cs typeface="ae_AlMateen" panose="02060803050605020204" pitchFamily="18" charset="-78"/>
              </a:rPr>
              <a:t> ibnu Abi </a:t>
            </a:r>
            <a:r>
              <a:rPr lang="en-US" sz="1600" dirty="0" err="1">
                <a:solidFill>
                  <a:schemeClr val="tx1"/>
                </a:solidFill>
                <a:latin typeface="ae_AlMateen" panose="02060803050605020204" pitchFamily="18" charset="-78"/>
                <a:cs typeface="ae_AlMateen" panose="02060803050605020204" pitchFamily="18" charset="-78"/>
              </a:rPr>
              <a:t>Syaibah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sekedar</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menerangkan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bahwa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nabi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menziarahi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makam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syuhada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Uhud</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setiap</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permulaan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tahun</a:t>
            </a:r>
            <a:r>
              <a:rPr lang="en-US" sz="1600" dirty="0">
                <a:solidFill>
                  <a:schemeClr val="tx1"/>
                </a:solidFill>
                <a:latin typeface="ae_AlMateen" panose="02060803050605020204" pitchFamily="18" charset="-78"/>
                <a:cs typeface="ae_AlMateen" panose="02060803050605020204" pitchFamily="18" charset="-78"/>
              </a:rPr>
              <a:t>. </a:t>
            </a:r>
            <a:r>
              <a:rPr lang="en-US" dirty="0">
                <a:solidFill>
                  <a:schemeClr val="tx1"/>
                </a:solidFill>
                <a:latin typeface="ae_AlMateen" panose="02060803050605020204" pitchFamily="18" charset="-78"/>
                <a:cs typeface="ae_AlMateen" panose="02060803050605020204" pitchFamily="18" charset="-78"/>
              </a:rPr>
              <a:t>		</a:t>
            </a:r>
          </a:p>
        </p:txBody>
      </p:sp>
    </p:spTree>
    <p:extLst>
      <p:ext uri="{BB962C8B-B14F-4D97-AF65-F5344CB8AC3E}">
        <p14:creationId xmlns:p14="http://schemas.microsoft.com/office/powerpoint/2010/main" val="860486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p:cTn id="24"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88570"/>
            <a:ext cx="8596668" cy="1030516"/>
          </a:xfrm>
        </p:spPr>
        <p:txBody>
          <a:bodyPr>
            <a:normAutofit/>
          </a:bodyPr>
          <a:lstStyle/>
          <a:p>
            <a:r>
              <a:rPr lang="en-US" dirty="0"/>
              <a:t>	</a:t>
            </a:r>
            <a:r>
              <a:rPr lang="en-US" sz="2000" dirty="0">
                <a:solidFill>
                  <a:schemeClr val="tx1"/>
                </a:solidFill>
                <a:latin typeface="ae_AlMateen" panose="02060803050605020204" pitchFamily="18" charset="-78"/>
                <a:cs typeface="ae_AlMateen" panose="02060803050605020204" pitchFamily="18" charset="-78"/>
              </a:rPr>
              <a:t>KONKLUSI PEMBATASAN IBADAH MUTLAK</a:t>
            </a:r>
          </a:p>
        </p:txBody>
      </p:sp>
      <p:sp>
        <p:nvSpPr>
          <p:cNvPr id="5" name="Content Placeholder 4"/>
          <p:cNvSpPr>
            <a:spLocks noGrp="1"/>
          </p:cNvSpPr>
          <p:nvPr>
            <p:ph idx="1"/>
          </p:nvPr>
        </p:nvSpPr>
        <p:spPr>
          <a:xfrm>
            <a:off x="836990" y="2162630"/>
            <a:ext cx="10135810" cy="3791648"/>
          </a:xfrm>
        </p:spPr>
        <p:txBody>
          <a:bodyPr>
            <a:normAutofit/>
          </a:bodyPr>
          <a:lstStyle/>
          <a:p>
            <a:pPr>
              <a:lnSpc>
                <a:spcPct val="150000"/>
              </a:lnSpc>
              <a:buClrTx/>
              <a:buFont typeface="Wingdings" panose="05000000000000000000" pitchFamily="2" charset="2"/>
              <a:buChar char="q"/>
            </a:pPr>
            <a:r>
              <a:rPr lang="en-US" dirty="0">
                <a:solidFill>
                  <a:schemeClr val="tx1"/>
                </a:solidFill>
                <a:latin typeface="ae_AlMateen" panose="02060803050605020204" pitchFamily="18" charset="-78"/>
                <a:cs typeface="ae_AlMateen" panose="02060803050605020204" pitchFamily="18" charset="-78"/>
              </a:rPr>
              <a:t>PEMBATASAN IBADAH MUTLAK DENGAN WAKTU, VOLUME, DAN SIFAT ADALAH BOLEH, JIKA;</a:t>
            </a:r>
          </a:p>
          <a:p>
            <a:pPr lvl="2">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Tidak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merubah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substansi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ibadah</a:t>
            </a:r>
            <a:endParaRPr lang="en-US" sz="1600" dirty="0">
              <a:solidFill>
                <a:schemeClr val="tx1"/>
              </a:solidFill>
              <a:latin typeface="ae_AlMateen" panose="02060803050605020204" pitchFamily="18" charset="-78"/>
              <a:cs typeface="ae_AlMateen" panose="02060803050605020204" pitchFamily="18" charset="-78"/>
            </a:endParaRPr>
          </a:p>
          <a:p>
            <a:pPr lvl="2">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Memiliki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Nilai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Maslahat</a:t>
            </a:r>
            <a:r>
              <a:rPr lang="en-US" sz="1600" dirty="0">
                <a:solidFill>
                  <a:schemeClr val="tx1"/>
                </a:solidFill>
                <a:latin typeface="ae_AlMateen" panose="02060803050605020204" pitchFamily="18" charset="-78"/>
                <a:cs typeface="ae_AlMateen" panose="02060803050605020204" pitchFamily="18" charset="-78"/>
              </a:rPr>
              <a:t> </a:t>
            </a:r>
          </a:p>
          <a:p>
            <a:pPr lvl="2">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Tidak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dalil</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melarangnya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secara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husus</a:t>
            </a:r>
            <a:endParaRPr lang="en-US" sz="1600" dirty="0">
              <a:solidFill>
                <a:schemeClr val="tx1"/>
              </a:solidFill>
              <a:latin typeface="ae_AlMateen" panose="02060803050605020204" pitchFamily="18" charset="-78"/>
              <a:cs typeface="ae_AlMateen" panose="02060803050605020204" pitchFamily="18" charset="-78"/>
            </a:endParaRPr>
          </a:p>
          <a:p>
            <a:pPr lvl="2">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Tidak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diyakini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kepastian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hukum</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sunnahnya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antitesa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wajib</a:t>
            </a:r>
            <a:r>
              <a:rPr lang="en-US" sz="1600" dirty="0">
                <a:solidFill>
                  <a:schemeClr val="tx1"/>
                </a:solidFill>
                <a:latin typeface="ae_AlMateen" panose="02060803050605020204" pitchFamily="18" charset="-78"/>
                <a:cs typeface="ae_AlMateen" panose="02060803050605020204" pitchFamily="18" charset="-78"/>
              </a:rPr>
              <a:t>)</a:t>
            </a:r>
          </a:p>
          <a:p>
            <a:pPr marL="914400" lvl="2" indent="0">
              <a:lnSpc>
                <a:spcPct val="150000"/>
              </a:lnSpc>
              <a:buClrTx/>
              <a:buNone/>
            </a:pPr>
            <a:endParaRPr lang="en-US" dirty="0">
              <a:solidFill>
                <a:schemeClr val="tx1"/>
              </a:solidFill>
              <a:latin typeface="ae_AlMateen" panose="02060803050605020204" pitchFamily="18" charset="-78"/>
              <a:cs typeface="ae_AlMateen" panose="02060803050605020204" pitchFamily="18" charset="-78"/>
            </a:endParaRPr>
          </a:p>
          <a:p>
            <a:pPr marL="914400" lvl="2" indent="0">
              <a:lnSpc>
                <a:spcPct val="150000"/>
              </a:lnSpc>
              <a:buClrTx/>
              <a:buNone/>
            </a:pPr>
            <a:r>
              <a:rPr lang="en-US" dirty="0">
                <a:latin typeface="ae_AlMateen" panose="02060803050605020204" pitchFamily="18" charset="-78"/>
                <a:cs typeface="ae_AlMateen" panose="02060803050605020204" pitchFamily="18" charset="-78"/>
              </a:rPr>
              <a:t>	</a:t>
            </a:r>
          </a:p>
        </p:txBody>
      </p:sp>
    </p:spTree>
    <p:extLst>
      <p:ext uri="{BB962C8B-B14F-4D97-AF65-F5344CB8AC3E}">
        <p14:creationId xmlns:p14="http://schemas.microsoft.com/office/powerpoint/2010/main" val="19839055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p:cTn id="35"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946" y="1060537"/>
            <a:ext cx="8596668" cy="555322"/>
          </a:xfrm>
        </p:spPr>
        <p:txBody>
          <a:bodyPr>
            <a:normAutofit/>
          </a:bodyPr>
          <a:lstStyle/>
          <a:p>
            <a:pPr algn="ctr"/>
            <a:r>
              <a:rPr lang="en-US" sz="2000" dirty="0">
                <a:solidFill>
                  <a:schemeClr val="tx1"/>
                </a:solidFill>
                <a:latin typeface="ae_AlMateen" panose="02060803050605020204" pitchFamily="18" charset="-78"/>
                <a:cs typeface="ae_AlMateen" panose="02060803050605020204" pitchFamily="18" charset="-78"/>
              </a:rPr>
              <a:t>BAGAIMANA KITA MENYIKAPI TRADISI?</a:t>
            </a:r>
          </a:p>
        </p:txBody>
      </p:sp>
      <p:sp>
        <p:nvSpPr>
          <p:cNvPr id="3" name="Content Placeholder 2"/>
          <p:cNvSpPr>
            <a:spLocks noGrp="1"/>
          </p:cNvSpPr>
          <p:nvPr>
            <p:ph idx="1"/>
          </p:nvPr>
        </p:nvSpPr>
        <p:spPr>
          <a:xfrm>
            <a:off x="1453946" y="1900163"/>
            <a:ext cx="8596668" cy="4738632"/>
          </a:xfrm>
        </p:spPr>
        <p:txBody>
          <a:bodyPr>
            <a:normAutofit/>
          </a:bodyPr>
          <a:lstStyle/>
          <a:p>
            <a:pPr algn="just">
              <a:lnSpc>
                <a:spcPct val="150000"/>
              </a:lnSpc>
              <a:buClrTx/>
              <a:buFont typeface="Wingdings" panose="05000000000000000000" pitchFamily="2" charset="2"/>
              <a:buChar char="§"/>
            </a:pPr>
            <a:r>
              <a:rPr lang="en-US" dirty="0">
                <a:latin typeface="ae_AlMateen" panose="02060803050605020204" pitchFamily="18" charset="-78"/>
                <a:cs typeface="ae_AlMateen" panose="02060803050605020204" pitchFamily="18" charset="-78"/>
              </a:rPr>
              <a:t>Tradisi (</a:t>
            </a:r>
            <a:r>
              <a:rPr lang="en-US" dirty="0" err="1">
                <a:latin typeface="ae_AlMateen" panose="02060803050605020204" pitchFamily="18" charset="-78"/>
                <a:cs typeface="ae_AlMateen" panose="02060803050605020204" pitchFamily="18" charset="-78"/>
              </a:rPr>
              <a:t>Urf</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adalah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perbuatan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atau</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ucapan</a:t>
            </a:r>
            <a:r>
              <a:rPr lang="en-US" dirty="0">
                <a:latin typeface="ae_AlMateen" panose="02060803050605020204" pitchFamily="18" charset="-78"/>
                <a:cs typeface="ae_AlMateen" panose="02060803050605020204" pitchFamily="18" charset="-78"/>
              </a:rPr>
              <a:t> yang dilakukan </a:t>
            </a:r>
            <a:r>
              <a:rPr lang="en-US" dirty="0" err="1">
                <a:latin typeface="ae_AlMateen" panose="02060803050605020204" pitchFamily="18" charset="-78"/>
                <a:cs typeface="ae_AlMateen" panose="02060803050605020204" pitchFamily="18" charset="-78"/>
              </a:rPr>
              <a:t>secara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berulang-ulang</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sehingga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bisa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diterima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oleh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khalayak</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tertancap</a:t>
            </a:r>
            <a:r>
              <a:rPr lang="en-US" dirty="0">
                <a:latin typeface="ae_AlMateen" panose="02060803050605020204" pitchFamily="18" charset="-78"/>
                <a:cs typeface="ae_AlMateen" panose="02060803050605020204" pitchFamily="18" charset="-78"/>
              </a:rPr>
              <a:t> di </a:t>
            </a:r>
            <a:r>
              <a:rPr lang="en-US" dirty="0" err="1">
                <a:latin typeface="ae_AlMateen" panose="02060803050605020204" pitchFamily="18" charset="-78"/>
                <a:cs typeface="ae_AlMateen" panose="02060803050605020204" pitchFamily="18" charset="-78"/>
              </a:rPr>
              <a:t>hati</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diterima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akal</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sehat</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dijaga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keberlangsungannya</a:t>
            </a:r>
            <a:r>
              <a:rPr lang="en-US" dirty="0">
                <a:latin typeface="ae_AlMateen" panose="02060803050605020204" pitchFamily="18" charset="-78"/>
                <a:cs typeface="ae_AlMateen" panose="02060803050605020204" pitchFamily="18" charset="-78"/>
              </a:rPr>
              <a:t> </a:t>
            </a:r>
            <a:r>
              <a:rPr lang="en-US" sz="1000" dirty="0">
                <a:latin typeface="ae_AlMateen" panose="02060803050605020204" pitchFamily="18" charset="-78"/>
                <a:cs typeface="ae_AlMateen" panose="02060803050605020204" pitchFamily="18" charset="-78"/>
              </a:rPr>
              <a:t>(</a:t>
            </a:r>
            <a:r>
              <a:rPr lang="en-US" sz="1000" dirty="0" err="1">
                <a:latin typeface="ae_AlMateen" panose="02060803050605020204" pitchFamily="18" charset="-78"/>
                <a:cs typeface="ae_AlMateen" panose="02060803050605020204" pitchFamily="18" charset="-78"/>
              </a:rPr>
              <a:t>Ushul</a:t>
            </a:r>
            <a:r>
              <a:rPr lang="en-US" sz="1000" dirty="0">
                <a:latin typeface="ae_AlMateen" panose="02060803050605020204" pitchFamily="18" charset="-78"/>
                <a:cs typeface="ae_AlMateen" panose="02060803050605020204" pitchFamily="18" charset="-78"/>
              </a:rPr>
              <a:t> </a:t>
            </a:r>
            <a:r>
              <a:rPr lang="en-US" sz="1000" dirty="0" err="1">
                <a:latin typeface="ae_AlMateen" panose="02060803050605020204" pitchFamily="18" charset="-78"/>
                <a:cs typeface="ae_AlMateen" panose="02060803050605020204" pitchFamily="18" charset="-78"/>
              </a:rPr>
              <a:t>Fiqh</a:t>
            </a:r>
            <a:r>
              <a:rPr lang="en-US" sz="1000" dirty="0">
                <a:latin typeface="ae_AlMateen" panose="02060803050605020204" pitchFamily="18" charset="-78"/>
                <a:cs typeface="ae_AlMateen" panose="02060803050605020204" pitchFamily="18" charset="-78"/>
              </a:rPr>
              <a:t> fi </a:t>
            </a:r>
            <a:r>
              <a:rPr lang="en-US" sz="1000" dirty="0" err="1">
                <a:latin typeface="ae_AlMateen" panose="02060803050605020204" pitchFamily="18" charset="-78"/>
                <a:cs typeface="ae_AlMateen" panose="02060803050605020204" pitchFamily="18" charset="-78"/>
              </a:rPr>
              <a:t>Nasijihi</a:t>
            </a:r>
            <a:r>
              <a:rPr lang="en-US" sz="1000" dirty="0">
                <a:latin typeface="ae_AlMateen" panose="02060803050605020204" pitchFamily="18" charset="-78"/>
                <a:cs typeface="ae_AlMateen" panose="02060803050605020204" pitchFamily="18" charset="-78"/>
              </a:rPr>
              <a:t> Al </a:t>
            </a:r>
            <a:r>
              <a:rPr lang="en-US" sz="1000" dirty="0" err="1">
                <a:latin typeface="ae_AlMateen" panose="02060803050605020204" pitchFamily="18" charset="-78"/>
                <a:cs typeface="ae_AlMateen" panose="02060803050605020204" pitchFamily="18" charset="-78"/>
              </a:rPr>
              <a:t>Jadid</a:t>
            </a:r>
            <a:r>
              <a:rPr lang="en-US" sz="1000" dirty="0">
                <a:latin typeface="ae_AlMateen" panose="02060803050605020204" pitchFamily="18" charset="-78"/>
                <a:cs typeface="ae_AlMateen" panose="02060803050605020204" pitchFamily="18" charset="-78"/>
              </a:rPr>
              <a:t>, </a:t>
            </a:r>
            <a:r>
              <a:rPr lang="en-US" sz="1000" dirty="0" err="1">
                <a:latin typeface="ae_AlMateen" panose="02060803050605020204" pitchFamily="18" charset="-78"/>
                <a:cs typeface="ae_AlMateen" panose="02060803050605020204" pitchFamily="18" charset="-78"/>
              </a:rPr>
              <a:t>hlm</a:t>
            </a:r>
            <a:r>
              <a:rPr lang="en-US" sz="1000" dirty="0">
                <a:latin typeface="ae_AlMateen" panose="02060803050605020204" pitchFamily="18" charset="-78"/>
                <a:cs typeface="ae_AlMateen" panose="02060803050605020204" pitchFamily="18" charset="-78"/>
              </a:rPr>
              <a:t> 65).</a:t>
            </a:r>
          </a:p>
          <a:p>
            <a:pPr algn="just">
              <a:lnSpc>
                <a:spcPct val="150000"/>
              </a:lnSpc>
              <a:buClrTx/>
              <a:buFont typeface="Wingdings" panose="05000000000000000000" pitchFamily="2" charset="2"/>
              <a:buChar char="§"/>
            </a:pPr>
            <a:r>
              <a:rPr lang="en-US" dirty="0" err="1">
                <a:latin typeface="ae_AlMateen" panose="02060803050605020204" pitchFamily="18" charset="-78"/>
                <a:cs typeface="ae_AlMateen" panose="02060803050605020204" pitchFamily="18" charset="-78"/>
              </a:rPr>
              <a:t>Landasan</a:t>
            </a:r>
            <a:r>
              <a:rPr lang="en-US" dirty="0">
                <a:latin typeface="ae_AlMateen" panose="02060803050605020204" pitchFamily="18" charset="-78"/>
                <a:cs typeface="ae_AlMateen" panose="02060803050605020204" pitchFamily="18" charset="-78"/>
              </a:rPr>
              <a:t> tradisi </a:t>
            </a:r>
            <a:r>
              <a:rPr lang="en-US" dirty="0" err="1">
                <a:latin typeface="ae_AlMateen" panose="02060803050605020204" pitchFamily="18" charset="-78"/>
                <a:cs typeface="ae_AlMateen" panose="02060803050605020204" pitchFamily="18" charset="-78"/>
              </a:rPr>
              <a:t>adalah</a:t>
            </a:r>
            <a:r>
              <a:rPr lang="en-US" dirty="0">
                <a:latin typeface="ae_AlMateen" panose="02060803050605020204" pitchFamily="18" charset="-78"/>
                <a:cs typeface="ae_AlMateen" panose="02060803050605020204" pitchFamily="18" charset="-78"/>
              </a:rPr>
              <a:t> Qs. 7: 199</a:t>
            </a:r>
            <a:endParaRPr lang="ar-SA" dirty="0">
              <a:latin typeface="ae_AlMateen" panose="02060803050605020204" pitchFamily="18" charset="-78"/>
              <a:cs typeface="ae_AlMateen" panose="02060803050605020204" pitchFamily="18" charset="-78"/>
            </a:endParaRPr>
          </a:p>
          <a:p>
            <a:pPr marL="0" indent="0" algn="just" rtl="1">
              <a:lnSpc>
                <a:spcPct val="150000"/>
              </a:lnSpc>
              <a:buClrTx/>
              <a:buNone/>
            </a:pPr>
            <a:r>
              <a:rPr lang="ar-SA" sz="2200" dirty="0">
                <a:latin typeface="Calibri" panose="020F0502020204030204" pitchFamily="34" charset="0"/>
                <a:ea typeface="Calibri" panose="020F0502020204030204" pitchFamily="34" charset="0"/>
                <a:cs typeface="KFGQPC Uthmanic Script HAFS" panose="02000000000000000000" pitchFamily="2" charset="-78"/>
              </a:rPr>
              <a:t>خُذِ ٱلۡعَفۡوَ وَأۡمُرۡ بِٱلۡعُرۡفِ وَأَعۡرِضۡ عَنِ ٱلۡجَٰهِلِينَ</a:t>
            </a:r>
          </a:p>
          <a:p>
            <a:pPr marL="0" indent="0" algn="ctr">
              <a:lnSpc>
                <a:spcPct val="150000"/>
              </a:lnSpc>
              <a:buClrTx/>
              <a:buNone/>
            </a:pPr>
            <a:r>
              <a:rPr lang="en-US" sz="1500" i="1" dirty="0">
                <a:latin typeface="ae_AlMateen" panose="02060803050605020204" pitchFamily="18" charset="-78"/>
                <a:cs typeface="ae_AlMateen" panose="02060803050605020204" pitchFamily="18" charset="-78"/>
              </a:rPr>
              <a:t>“</a:t>
            </a:r>
            <a:r>
              <a:rPr lang="id-ID" sz="1500" i="1" dirty="0">
                <a:latin typeface="ae_AlMateen" panose="02060803050605020204" pitchFamily="18" charset="-78"/>
                <a:cs typeface="ae_AlMateen" panose="02060803050605020204" pitchFamily="18" charset="-78"/>
              </a:rPr>
              <a:t>Jadilah engkau pemaaf dan suruhlah orang mengerjakan yang ma'ruf, serta berpalinglah dari pada orang-orang yang bodoh</a:t>
            </a:r>
            <a:r>
              <a:rPr lang="en-US" sz="1500" i="1" dirty="0">
                <a:latin typeface="ae_AlMateen" panose="02060803050605020204" pitchFamily="18" charset="-78"/>
                <a:cs typeface="ae_AlMateen" panose="02060803050605020204" pitchFamily="18" charset="-78"/>
              </a:rPr>
              <a:t>”</a:t>
            </a:r>
            <a:r>
              <a:rPr lang="id-ID" sz="1500" i="1" dirty="0">
                <a:latin typeface="ae_AlMateen" panose="02060803050605020204" pitchFamily="18" charset="-78"/>
                <a:cs typeface="ae_AlMateen" panose="02060803050605020204" pitchFamily="18" charset="-78"/>
              </a:rPr>
              <a:t>.</a:t>
            </a:r>
            <a:r>
              <a:rPr lang="ar-SA" sz="1500" i="1" dirty="0">
                <a:latin typeface="ae_AlMateen" panose="02060803050605020204" pitchFamily="18" charset="-78"/>
                <a:ea typeface="Calibri" panose="020F0502020204030204" pitchFamily="34" charset="0"/>
                <a:cs typeface="ae_AlMateen" panose="02060803050605020204" pitchFamily="18" charset="-78"/>
              </a:rPr>
              <a:t> </a:t>
            </a:r>
            <a:endParaRPr lang="en-US" sz="1500" i="1" dirty="0">
              <a:latin typeface="ae_AlMateen" panose="02060803050605020204" pitchFamily="18" charset="-78"/>
              <a:cs typeface="ae_AlMateen" panose="02060803050605020204" pitchFamily="18" charset="-78"/>
            </a:endParaRPr>
          </a:p>
          <a:p>
            <a:pPr algn="just">
              <a:lnSpc>
                <a:spcPct val="150000"/>
              </a:lnSpc>
              <a:buClrTx/>
              <a:buFont typeface="Wingdings" panose="05000000000000000000" pitchFamily="2" charset="2"/>
              <a:buChar char="§"/>
            </a:pPr>
            <a:r>
              <a:rPr lang="en-US" dirty="0" err="1">
                <a:latin typeface="ae_AlMateen" panose="02060803050605020204" pitchFamily="18" charset="-78"/>
                <a:cs typeface="ae_AlMateen" panose="02060803050605020204" pitchFamily="18" charset="-78"/>
              </a:rPr>
              <a:t>Dalam</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menghadapi</a:t>
            </a:r>
            <a:r>
              <a:rPr lang="en-US" dirty="0">
                <a:latin typeface="ae_AlMateen" panose="02060803050605020204" pitchFamily="18" charset="-78"/>
                <a:cs typeface="ae_AlMateen" panose="02060803050605020204" pitchFamily="18" charset="-78"/>
              </a:rPr>
              <a:t> tradisi, </a:t>
            </a:r>
            <a:r>
              <a:rPr lang="en-US" dirty="0" err="1">
                <a:latin typeface="ae_AlMateen" panose="02060803050605020204" pitchFamily="18" charset="-78"/>
                <a:cs typeface="ae_AlMateen" panose="02060803050605020204" pitchFamily="18" charset="-78"/>
              </a:rPr>
              <a:t>kita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menggunakan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kaidah</a:t>
            </a:r>
            <a:r>
              <a:rPr lang="en-US" dirty="0">
                <a:latin typeface="ae_AlMateen" panose="02060803050605020204" pitchFamily="18" charset="-78"/>
                <a:cs typeface="ae_AlMateen" panose="02060803050605020204" pitchFamily="18" charset="-78"/>
              </a:rPr>
              <a:t>: </a:t>
            </a:r>
          </a:p>
          <a:p>
            <a:pPr marL="0" indent="0" algn="ctr">
              <a:lnSpc>
                <a:spcPct val="150000"/>
              </a:lnSpc>
              <a:buClrTx/>
              <a:buNone/>
            </a:pPr>
            <a:r>
              <a:rPr lang="ar-SA" dirty="0">
                <a:latin typeface="ae_AlMateen" panose="02060803050605020204" pitchFamily="18" charset="-78"/>
                <a:cs typeface="ae_AlMateen" panose="02060803050605020204" pitchFamily="18" charset="-78"/>
              </a:rPr>
              <a:t>المحافظة على القديم الصالح والأخذ بالجديد الأصلح</a:t>
            </a:r>
            <a:endParaRPr lang="en-US" dirty="0">
              <a:latin typeface="ae_AlMateen" panose="02060803050605020204" pitchFamily="18" charset="-78"/>
              <a:cs typeface="ae_AlMateen" panose="02060803050605020204" pitchFamily="18" charset="-78"/>
            </a:endParaRPr>
          </a:p>
          <a:p>
            <a:pPr marL="0" indent="0" algn="ctr">
              <a:lnSpc>
                <a:spcPct val="150000"/>
              </a:lnSpc>
              <a:spcBef>
                <a:spcPts val="0"/>
              </a:spcBef>
              <a:buClrTx/>
              <a:buNone/>
            </a:pPr>
            <a:r>
              <a:rPr lang="en-US" sz="1400" i="1" dirty="0">
                <a:latin typeface="ae_AlMateen" panose="02060803050605020204" pitchFamily="18" charset="-78"/>
                <a:cs typeface="ae_AlMateen" panose="02060803050605020204" pitchFamily="18" charset="-78"/>
              </a:rPr>
              <a:t>“</a:t>
            </a:r>
            <a:r>
              <a:rPr lang="en-US" sz="1400" i="1" dirty="0" err="1">
                <a:latin typeface="ae_AlMateen" panose="02060803050605020204" pitchFamily="18" charset="-78"/>
                <a:cs typeface="ae_AlMateen" panose="02060803050605020204" pitchFamily="18" charset="-78"/>
              </a:rPr>
              <a:t>Mempertahankan</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kebaikan</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warisan</a:t>
            </a:r>
            <a:r>
              <a:rPr lang="en-US" sz="1400" i="1" dirty="0">
                <a:latin typeface="ae_AlMateen" panose="02060803050605020204" pitchFamily="18" charset="-78"/>
                <a:cs typeface="ae_AlMateen" panose="02060803050605020204" pitchFamily="18" charset="-78"/>
              </a:rPr>
              <a:t> masa </a:t>
            </a:r>
            <a:r>
              <a:rPr lang="en-US" sz="1400" i="1" dirty="0" err="1">
                <a:latin typeface="ae_AlMateen" panose="02060803050605020204" pitchFamily="18" charset="-78"/>
                <a:cs typeface="ae_AlMateen" panose="02060803050605020204" pitchFamily="18" charset="-78"/>
              </a:rPr>
              <a:t>lalu</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dan</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mengadopsi</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hal</a:t>
            </a:r>
            <a:r>
              <a:rPr lang="en-US" sz="1400" i="1" dirty="0">
                <a:latin typeface="ae_AlMateen" panose="02060803050605020204" pitchFamily="18" charset="-78"/>
                <a:cs typeface="ae_AlMateen" panose="02060803050605020204" pitchFamily="18" charset="-78"/>
              </a:rPr>
              <a:t> </a:t>
            </a:r>
            <a:r>
              <a:rPr lang="en-US" sz="1400" i="1" dirty="0" err="1">
                <a:latin typeface="ae_AlMateen" panose="02060803050605020204" pitchFamily="18" charset="-78"/>
                <a:cs typeface="ae_AlMateen" panose="02060803050605020204" pitchFamily="18" charset="-78"/>
              </a:rPr>
              <a:t>baru</a:t>
            </a:r>
            <a:r>
              <a:rPr lang="en-US" sz="1400" i="1" dirty="0">
                <a:latin typeface="ae_AlMateen" panose="02060803050605020204" pitchFamily="18" charset="-78"/>
                <a:cs typeface="ae_AlMateen" panose="02060803050605020204" pitchFamily="18" charset="-78"/>
              </a:rPr>
              <a:t> yang </a:t>
            </a:r>
            <a:r>
              <a:rPr lang="en-US" sz="1400" i="1" dirty="0" err="1">
                <a:latin typeface="ae_AlMateen" panose="02060803050605020204" pitchFamily="18" charset="-78"/>
                <a:cs typeface="ae_AlMateen" panose="02060803050605020204" pitchFamily="18" charset="-78"/>
              </a:rPr>
              <a:t>terbaik</a:t>
            </a:r>
            <a:r>
              <a:rPr lang="en-US" sz="1400" i="1" dirty="0">
                <a:latin typeface="ae_AlMateen" panose="02060803050605020204" pitchFamily="18" charset="-78"/>
                <a:cs typeface="ae_AlMateen" panose="02060803050605020204" pitchFamily="18" charset="-78"/>
              </a:rPr>
              <a:t>”</a:t>
            </a:r>
          </a:p>
          <a:p>
            <a:pPr algn="just">
              <a:buClrTx/>
              <a:buFont typeface="Wingdings" panose="05000000000000000000" pitchFamily="2" charset="2"/>
              <a:buChar char="§"/>
            </a:pPr>
            <a:endParaRPr lang="en-US" sz="1400" i="1" dirty="0">
              <a:latin typeface="ae_AlMateen" panose="02060803050605020204" pitchFamily="18" charset="-78"/>
              <a:cs typeface="ae_AlMateen" panose="02060803050605020204" pitchFamily="18" charset="-78"/>
            </a:endParaRPr>
          </a:p>
        </p:txBody>
      </p:sp>
    </p:spTree>
    <p:extLst>
      <p:ext uri="{BB962C8B-B14F-4D97-AF65-F5344CB8AC3E}">
        <p14:creationId xmlns:p14="http://schemas.microsoft.com/office/powerpoint/2010/main" val="2449638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p:cTn id="4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1733" y="1371449"/>
            <a:ext cx="8596668" cy="4290315"/>
          </a:xfrm>
        </p:spPr>
        <p:txBody>
          <a:bodyPr/>
          <a:lstStyle/>
          <a:p>
            <a:pPr algn="just">
              <a:lnSpc>
                <a:spcPct val="150000"/>
              </a:lnSpc>
              <a:buClrTx/>
              <a:buFont typeface="Wingdings" panose="05000000000000000000" pitchFamily="2" charset="2"/>
              <a:buChar char="§"/>
            </a:pPr>
            <a:r>
              <a:rPr lang="en-US" dirty="0">
                <a:latin typeface="ae_AlMateen" panose="02060803050605020204" pitchFamily="18" charset="-78"/>
                <a:cs typeface="ae_AlMateen" panose="02060803050605020204" pitchFamily="18" charset="-78"/>
              </a:rPr>
              <a:t>Dengan </a:t>
            </a:r>
            <a:r>
              <a:rPr lang="en-US" dirty="0" err="1">
                <a:latin typeface="ae_AlMateen" panose="02060803050605020204" pitchFamily="18" charset="-78"/>
                <a:cs typeface="ae_AlMateen" panose="02060803050605020204" pitchFamily="18" charset="-78"/>
              </a:rPr>
              <a:t>kaidah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tersebut</a:t>
            </a:r>
            <a:r>
              <a:rPr lang="en-US" dirty="0">
                <a:latin typeface="ae_AlMateen" panose="02060803050605020204" pitchFamily="18" charset="-78"/>
                <a:cs typeface="ae_AlMateen" panose="02060803050605020204" pitchFamily="18" charset="-78"/>
              </a:rPr>
              <a:t>, Kita </a:t>
            </a:r>
            <a:r>
              <a:rPr lang="en-US" dirty="0" err="1">
                <a:latin typeface="ae_AlMateen" panose="02060803050605020204" pitchFamily="18" charset="-78"/>
                <a:cs typeface="ae_AlMateen" panose="02060803050605020204" pitchFamily="18" charset="-78"/>
              </a:rPr>
              <a:t>tidaklah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apriori</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terhadap</a:t>
            </a:r>
            <a:r>
              <a:rPr lang="en-US" dirty="0">
                <a:latin typeface="ae_AlMateen" panose="02060803050605020204" pitchFamily="18" charset="-78"/>
                <a:cs typeface="ae_AlMateen" panose="02060803050605020204" pitchFamily="18" charset="-78"/>
              </a:rPr>
              <a:t> tradisi</a:t>
            </a:r>
          </a:p>
          <a:p>
            <a:pPr algn="just">
              <a:lnSpc>
                <a:spcPct val="150000"/>
              </a:lnSpc>
              <a:buClrTx/>
              <a:buFont typeface="Wingdings" panose="05000000000000000000" pitchFamily="2" charset="2"/>
              <a:buChar char="§"/>
            </a:pPr>
            <a:r>
              <a:rPr lang="en-US" dirty="0" err="1">
                <a:latin typeface="ae_AlMateen" panose="02060803050605020204" pitchFamily="18" charset="-78"/>
                <a:cs typeface="ae_AlMateen" panose="02060803050605020204" pitchFamily="18" charset="-78"/>
              </a:rPr>
              <a:t>Dalam</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fikih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sunni</a:t>
            </a:r>
            <a:r>
              <a:rPr lang="en-US" dirty="0">
                <a:latin typeface="ae_AlMateen" panose="02060803050605020204" pitchFamily="18" charset="-78"/>
                <a:cs typeface="ae_AlMateen" panose="02060803050605020204" pitchFamily="18" charset="-78"/>
              </a:rPr>
              <a:t> tradisi </a:t>
            </a:r>
            <a:r>
              <a:rPr lang="en-US" dirty="0" err="1">
                <a:latin typeface="ae_AlMateen" panose="02060803050605020204" pitchFamily="18" charset="-78"/>
                <a:cs typeface="ae_AlMateen" panose="02060803050605020204" pitchFamily="18" charset="-78"/>
              </a:rPr>
              <a:t>justru</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dijadikan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bahan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pertimbangan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dalam</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penetapan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sebuah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hukum</a:t>
            </a:r>
            <a:endParaRPr lang="en-US" dirty="0">
              <a:latin typeface="ae_AlMateen" panose="02060803050605020204" pitchFamily="18" charset="-78"/>
              <a:cs typeface="ae_AlMateen" panose="02060803050605020204" pitchFamily="18" charset="-78"/>
            </a:endParaRPr>
          </a:p>
          <a:p>
            <a:pPr algn="just">
              <a:lnSpc>
                <a:spcPct val="150000"/>
              </a:lnSpc>
              <a:buClrTx/>
              <a:buFont typeface="Wingdings" panose="05000000000000000000" pitchFamily="2" charset="2"/>
              <a:buChar char="§"/>
            </a:pPr>
            <a:r>
              <a:rPr lang="en-US" dirty="0" err="1">
                <a:latin typeface="ae_AlMateen" panose="02060803050605020204" pitchFamily="18" charset="-78"/>
                <a:cs typeface="ae_AlMateen" panose="02060803050605020204" pitchFamily="18" charset="-78"/>
              </a:rPr>
              <a:t>Sikap</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selektif</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kita</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terhadap</a:t>
            </a:r>
            <a:r>
              <a:rPr lang="en-US" dirty="0">
                <a:latin typeface="ae_AlMateen" panose="02060803050605020204" pitchFamily="18" charset="-78"/>
                <a:cs typeface="ae_AlMateen" panose="02060803050605020204" pitchFamily="18" charset="-78"/>
              </a:rPr>
              <a:t> tradisi juga </a:t>
            </a:r>
            <a:r>
              <a:rPr lang="en-US" dirty="0" err="1">
                <a:latin typeface="ae_AlMateen" panose="02060803050605020204" pitchFamily="18" charset="-78"/>
                <a:cs typeface="ae_AlMateen" panose="02060803050605020204" pitchFamily="18" charset="-78"/>
              </a:rPr>
              <a:t>berlandaskan</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sebuah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kaidah</a:t>
            </a:r>
            <a:r>
              <a:rPr lang="en-US" dirty="0">
                <a:latin typeface="ae_AlMateen" panose="02060803050605020204" pitchFamily="18" charset="-78"/>
                <a:cs typeface="ae_AlMateen" panose="02060803050605020204" pitchFamily="18" charset="-78"/>
              </a:rPr>
              <a:t> </a:t>
            </a:r>
            <a:r>
              <a:rPr lang="en-US" dirty="0" err="1">
                <a:latin typeface="ae_AlMateen" panose="02060803050605020204" pitchFamily="18" charset="-78"/>
                <a:cs typeface="ae_AlMateen" panose="02060803050605020204" pitchFamily="18" charset="-78"/>
              </a:rPr>
              <a:t>fikih</a:t>
            </a:r>
            <a:r>
              <a:rPr lang="en-US" dirty="0">
                <a:latin typeface="ae_AlMateen" panose="02060803050605020204" pitchFamily="18" charset="-78"/>
                <a:cs typeface="ae_AlMateen" panose="02060803050605020204" pitchFamily="18" charset="-78"/>
              </a:rPr>
              <a:t> </a:t>
            </a:r>
          </a:p>
          <a:p>
            <a:pPr marL="0" indent="0" algn="just" rtl="1">
              <a:lnSpc>
                <a:spcPct val="150000"/>
              </a:lnSpc>
              <a:buClrTx/>
              <a:buNone/>
            </a:pPr>
            <a:r>
              <a:rPr lang="ar-SA" sz="2000" dirty="0">
                <a:latin typeface="ae_AlMateen" panose="02060803050605020204" pitchFamily="18" charset="-78"/>
                <a:cs typeface="ae_AlMateen" panose="02060803050605020204" pitchFamily="18" charset="-78"/>
              </a:rPr>
              <a:t>ما لا يدرك كله لا يترك جله</a:t>
            </a:r>
            <a:endParaRPr lang="en-US" sz="2000" dirty="0">
              <a:latin typeface="ae_AlMateen" panose="02060803050605020204" pitchFamily="18" charset="-78"/>
              <a:cs typeface="ae_AlMateen" panose="02060803050605020204" pitchFamily="18" charset="-78"/>
            </a:endParaRPr>
          </a:p>
          <a:p>
            <a:pPr marL="0" indent="0" algn="ctr" rtl="1">
              <a:lnSpc>
                <a:spcPct val="150000"/>
              </a:lnSpc>
              <a:buClrTx/>
              <a:buNone/>
            </a:pPr>
            <a:r>
              <a:rPr lang="en-US" sz="1600" i="1" dirty="0">
                <a:latin typeface="ae_AlMateen" panose="02060803050605020204" pitchFamily="18" charset="-78"/>
                <a:cs typeface="ae_AlMateen" panose="02060803050605020204" pitchFamily="18" charset="-78"/>
              </a:rPr>
              <a:t>“</a:t>
            </a:r>
            <a:r>
              <a:rPr lang="en-US" sz="1600" i="1" dirty="0" err="1">
                <a:latin typeface="ae_AlMateen" panose="02060803050605020204" pitchFamily="18" charset="-78"/>
                <a:cs typeface="ae_AlMateen" panose="02060803050605020204" pitchFamily="18" charset="-78"/>
              </a:rPr>
              <a:t>Kebaikan</a:t>
            </a:r>
            <a:r>
              <a:rPr lang="en-US" sz="1600" i="1" dirty="0">
                <a:latin typeface="ae_AlMateen" panose="02060803050605020204" pitchFamily="18" charset="-78"/>
                <a:cs typeface="ae_AlMateen" panose="02060803050605020204" pitchFamily="18" charset="-78"/>
              </a:rPr>
              <a:t> yang </a:t>
            </a:r>
            <a:r>
              <a:rPr lang="en-US" sz="1600" i="1" dirty="0" err="1">
                <a:latin typeface="ae_AlMateen" panose="02060803050605020204" pitchFamily="18" charset="-78"/>
                <a:cs typeface="ae_AlMateen" panose="02060803050605020204" pitchFamily="18" charset="-78"/>
              </a:rPr>
              <a:t>tidak</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bisa</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dicapai</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secara</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keseluruhan</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tidak</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harus</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ditinggalkan</a:t>
            </a:r>
            <a:r>
              <a:rPr lang="en-US" sz="1600" i="1" dirty="0">
                <a:latin typeface="ae_AlMateen" panose="02060803050605020204" pitchFamily="18" charset="-78"/>
                <a:cs typeface="ae_AlMateen" panose="02060803050605020204" pitchFamily="18" charset="-78"/>
              </a:rPr>
              <a:t> </a:t>
            </a:r>
            <a:r>
              <a:rPr lang="en-US" sz="1600" i="1" dirty="0" err="1">
                <a:latin typeface="ae_AlMateen" panose="02060803050605020204" pitchFamily="18" charset="-78"/>
                <a:cs typeface="ae_AlMateen" panose="02060803050605020204" pitchFamily="18" charset="-78"/>
              </a:rPr>
              <a:t>semua</a:t>
            </a:r>
            <a:r>
              <a:rPr lang="en-US" sz="1600" i="1" dirty="0">
                <a:latin typeface="ae_AlMateen" panose="02060803050605020204" pitchFamily="18" charset="-78"/>
                <a:cs typeface="ae_AlMateen" panose="02060803050605020204" pitchFamily="18" charset="-78"/>
              </a:rPr>
              <a:t>”</a:t>
            </a:r>
            <a:endParaRPr lang="ar-SA" sz="1600" i="1" dirty="0">
              <a:latin typeface="ae_AlMateen" panose="02060803050605020204" pitchFamily="18" charset="-78"/>
              <a:cs typeface="ae_AlMateen" panose="02060803050605020204" pitchFamily="18" charset="-78"/>
            </a:endParaRPr>
          </a:p>
          <a:p>
            <a:pPr marL="0" indent="0" algn="ctr" rtl="1">
              <a:lnSpc>
                <a:spcPct val="150000"/>
              </a:lnSpc>
              <a:buClrTx/>
              <a:buNone/>
            </a:pPr>
            <a:endParaRPr lang="ar-SA" sz="1600" dirty="0">
              <a:latin typeface="ae_AlMateen" panose="02060803050605020204" pitchFamily="18" charset="-78"/>
              <a:cs typeface="ae_AlMateen" panose="02060803050605020204" pitchFamily="18" charset="-78"/>
            </a:endParaRPr>
          </a:p>
          <a:p>
            <a:pPr marL="0" indent="0" algn="just" rtl="1">
              <a:lnSpc>
                <a:spcPct val="150000"/>
              </a:lnSpc>
              <a:buClrTx/>
              <a:buNone/>
            </a:pPr>
            <a:endParaRPr lang="en-US" dirty="0">
              <a:latin typeface="ae_AlMateen" panose="02060803050605020204" pitchFamily="18" charset="-78"/>
              <a:cs typeface="ae_AlMateen" panose="02060803050605020204" pitchFamily="18" charset="-78"/>
            </a:endParaRPr>
          </a:p>
        </p:txBody>
      </p:sp>
    </p:spTree>
    <p:extLst>
      <p:ext uri="{BB962C8B-B14F-4D97-AF65-F5344CB8AC3E}">
        <p14:creationId xmlns:p14="http://schemas.microsoft.com/office/powerpoint/2010/main" val="32228258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Jazaakumullahu khoirol jazaa’....</a:t>
            </a: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75" y="2177715"/>
            <a:ext cx="8746958" cy="3826043"/>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675" y="2177715"/>
            <a:ext cx="2912215" cy="3431173"/>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137" y="4090736"/>
            <a:ext cx="2093496" cy="1913022"/>
          </a:xfrm>
          <a:prstGeom prst="rect">
            <a:avLst/>
          </a:prstGeom>
        </p:spPr>
      </p:pic>
    </p:spTree>
    <p:extLst>
      <p:ext uri="{BB962C8B-B14F-4D97-AF65-F5344CB8AC3E}">
        <p14:creationId xmlns:p14="http://schemas.microsoft.com/office/powerpoint/2010/main" val="1698169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1768" y="1152395"/>
            <a:ext cx="8505303" cy="1008194"/>
          </a:xfrm>
        </p:spPr>
        <p:txBody>
          <a:bodyPr>
            <a:normAutofit/>
          </a:bodyPr>
          <a:lstStyle/>
          <a:p>
            <a:pPr algn="ctr"/>
            <a:r>
              <a:rPr lang="ar-SA" sz="2800" b="1" dirty="0">
                <a:solidFill>
                  <a:schemeClr val="tx1"/>
                </a:solidFill>
                <a:latin typeface="ae_AlMateen" panose="02060803050605020204" pitchFamily="18" charset="-78"/>
                <a:cs typeface="ae_AlMateen" panose="02060803050605020204" pitchFamily="18" charset="-78"/>
              </a:rPr>
              <a:t>توطئة</a:t>
            </a:r>
            <a:r>
              <a:rPr lang="en-US" sz="2800" b="1" dirty="0">
                <a:solidFill>
                  <a:schemeClr val="tx1"/>
                </a:solidFill>
                <a:latin typeface="ae_AlMateen" panose="02060803050605020204" pitchFamily="18" charset="-78"/>
                <a:cs typeface="ae_AlMateen" panose="02060803050605020204" pitchFamily="18" charset="-78"/>
              </a:rPr>
              <a:t/>
            </a:r>
            <a:br>
              <a:rPr lang="en-US" sz="2800" b="1" dirty="0">
                <a:solidFill>
                  <a:schemeClr val="tx1"/>
                </a:solidFill>
                <a:latin typeface="ae_AlMateen" panose="02060803050605020204" pitchFamily="18" charset="-78"/>
                <a:cs typeface="ae_AlMateen" panose="02060803050605020204" pitchFamily="18" charset="-78"/>
              </a:rPr>
            </a:br>
            <a:endParaRPr lang="en-US" sz="2400" dirty="0">
              <a:solidFill>
                <a:schemeClr val="accent2">
                  <a:lumMod val="75000"/>
                </a:schemeClr>
              </a:solidFill>
              <a:latin typeface="ae_AlMohanad" panose="02060603050605020204" pitchFamily="18" charset="-78"/>
              <a:cs typeface="ae_AlMohanad" panose="02060603050605020204" pitchFamily="18" charset="-78"/>
            </a:endParaRPr>
          </a:p>
        </p:txBody>
      </p:sp>
      <p:sp>
        <p:nvSpPr>
          <p:cNvPr id="2" name="Content Placeholder 1"/>
          <p:cNvSpPr>
            <a:spLocks noGrp="1"/>
          </p:cNvSpPr>
          <p:nvPr>
            <p:ph idx="1"/>
          </p:nvPr>
        </p:nvSpPr>
        <p:spPr>
          <a:xfrm>
            <a:off x="677333" y="2424020"/>
            <a:ext cx="10408201" cy="4202248"/>
          </a:xfrm>
        </p:spPr>
        <p:txBody>
          <a:bodyPr>
            <a:normAutofit fontScale="92500"/>
          </a:bodyPr>
          <a:lstStyle/>
          <a:p>
            <a:pPr marL="0" indent="0" algn="just">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indent="0" algn="ctr">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indent="0" algn="just">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indent="0" algn="just">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indent="0" algn="just">
              <a:buClrTx/>
              <a:buNone/>
            </a:pP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Ini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berdasarkan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hadits</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sahih</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riwayat</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imam Muslim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sbb</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p>
          <a:p>
            <a:pPr marL="0" indent="0" algn="just">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marR="0" algn="just" rtl="1">
              <a:lnSpc>
                <a:spcPct val="115000"/>
              </a:lnSpc>
              <a:spcBef>
                <a:spcPts val="0"/>
              </a:spcBef>
              <a:spcAft>
                <a:spcPts val="1000"/>
              </a:spcAft>
            </a:pPr>
            <a:r>
              <a:rPr lang="ar-SA" b="1" dirty="0">
                <a:solidFill>
                  <a:srgbClr val="000000"/>
                </a:solidFill>
                <a:latin typeface="Lotus Linotype" panose="02000000000000000000" pitchFamily="2" charset="-78"/>
                <a:ea typeface="Calibri" panose="020F0502020204030204" pitchFamily="34" charset="0"/>
                <a:cs typeface="Lotus Linotype" panose="02000000000000000000" pitchFamily="2" charset="-78"/>
              </a:rPr>
              <a:t>عن عمر رضي الله تعالى عنه أيضا قال : بينما نحن جلوس عند رسول الله صلى الله عليه وآله وسلم ذات يوم إذ طلع علينا رجل شديد بياض الثياب شديد سواد الشعر لا يرى عليه أثر السفر ولا يعرفه منا أحد حتى جلس إلى النبي صلى الله عليه وآله وسلم فأسند ركبتيه إلى ركبتيه ووضع كفيه على فخذيه وقال : يا محمد </a:t>
            </a:r>
            <a:r>
              <a:rPr lang="ar-SA" b="1" dirty="0">
                <a:solidFill>
                  <a:srgbClr val="FF0000"/>
                </a:solidFill>
                <a:latin typeface="Lotus Linotype" panose="02000000000000000000" pitchFamily="2" charset="-78"/>
                <a:ea typeface="Calibri" panose="020F0502020204030204" pitchFamily="34" charset="0"/>
                <a:cs typeface="Lotus Linotype" panose="02000000000000000000" pitchFamily="2" charset="-78"/>
              </a:rPr>
              <a:t>أخبرني عن الإسلام</a:t>
            </a:r>
            <a:r>
              <a:rPr lang="ar-SA" b="1" dirty="0">
                <a:solidFill>
                  <a:srgbClr val="000000"/>
                </a:solidFill>
                <a:latin typeface="Lotus Linotype" panose="02000000000000000000" pitchFamily="2" charset="-78"/>
                <a:ea typeface="Calibri" panose="020F0502020204030204" pitchFamily="34" charset="0"/>
                <a:cs typeface="Lotus Linotype" panose="02000000000000000000" pitchFamily="2" charset="-78"/>
              </a:rPr>
              <a:t> فقال رسول الله صلى الله عليه وآله وسلم : الإسلام أن تشهد أن لا إله إلا الله وأن محمدا رسول الله وتقيم الصلاة وتؤتي الزكاة وتصوم رمضان وتحج البيت إن استطعت إليه سبيلا قال : صدقت فعجبنا له يسأله ويصدقه قال : </a:t>
            </a:r>
            <a:r>
              <a:rPr lang="ar-SA" b="1" dirty="0">
                <a:solidFill>
                  <a:srgbClr val="FF0000"/>
                </a:solidFill>
                <a:latin typeface="Lotus Linotype" panose="02000000000000000000" pitchFamily="2" charset="-78"/>
                <a:ea typeface="Calibri" panose="020F0502020204030204" pitchFamily="34" charset="0"/>
                <a:cs typeface="Lotus Linotype" panose="02000000000000000000" pitchFamily="2" charset="-78"/>
              </a:rPr>
              <a:t>فأخبرني عن الإيمان </a:t>
            </a:r>
            <a:r>
              <a:rPr lang="ar-SA" b="1" dirty="0">
                <a:solidFill>
                  <a:srgbClr val="000000"/>
                </a:solidFill>
                <a:latin typeface="Lotus Linotype" panose="02000000000000000000" pitchFamily="2" charset="-78"/>
                <a:ea typeface="Calibri" panose="020F0502020204030204" pitchFamily="34" charset="0"/>
                <a:cs typeface="Lotus Linotype" panose="02000000000000000000" pitchFamily="2" charset="-78"/>
              </a:rPr>
              <a:t>قال أن تؤمن بالله وملائكته وكتبه ورسله واليوم الآخر وتؤمن بالقدر خيره وشره قال : صدقت قال : </a:t>
            </a:r>
            <a:r>
              <a:rPr lang="ar-SA" b="1" dirty="0">
                <a:solidFill>
                  <a:srgbClr val="FF0000"/>
                </a:solidFill>
                <a:latin typeface="Lotus Linotype" panose="02000000000000000000" pitchFamily="2" charset="-78"/>
                <a:ea typeface="Calibri" panose="020F0502020204030204" pitchFamily="34" charset="0"/>
                <a:cs typeface="Lotus Linotype" panose="02000000000000000000" pitchFamily="2" charset="-78"/>
              </a:rPr>
              <a:t>فأخبرني عن الإحسان</a:t>
            </a:r>
            <a:r>
              <a:rPr lang="ar-SA" b="1" dirty="0">
                <a:solidFill>
                  <a:srgbClr val="000000"/>
                </a:solidFill>
                <a:latin typeface="Lotus Linotype" panose="02000000000000000000" pitchFamily="2" charset="-78"/>
                <a:ea typeface="Calibri" panose="020F0502020204030204" pitchFamily="34" charset="0"/>
                <a:cs typeface="Lotus Linotype" panose="02000000000000000000" pitchFamily="2" charset="-78"/>
              </a:rPr>
              <a:t> قال أن تعبد الله كأنك تراه فإن لم تكن تراه فإنه يراك قال : فأخبرني عن الساعة قال ما المسئول عنها بأعلم من السائل قال : فأخبرني عن أماراتها قال أن تلد الأمة ربتها وأن ترى الحفاة العراة العالة رعاء الشاء يتطاولون في البنيان ثم انطلق فلبثت مليا ثم قال يا عمر أتدري من السائل ؟ قلت : الله ورسوله أعلم قال فإنه جبريل أتاكم يعلمكم دينكم  (رواه مسلم)</a:t>
            </a:r>
            <a:endParaRPr lang="en-US" b="1" dirty="0">
              <a:latin typeface="Lotus Linotype" panose="02000000000000000000" pitchFamily="2" charset="-78"/>
              <a:ea typeface="Calibri" panose="020F0502020204030204" pitchFamily="34" charset="0"/>
              <a:cs typeface="Lotus Linotype" panose="02000000000000000000" pitchFamily="2" charset="-78"/>
            </a:endParaRPr>
          </a:p>
          <a:p>
            <a:pPr marL="0" indent="0" algn="just" rtl="1">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0" indent="0" algn="just">
              <a:buClrTx/>
              <a:buNone/>
            </a:pPr>
            <a:endPar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p:txBody>
      </p:sp>
      <p:graphicFrame>
        <p:nvGraphicFramePr>
          <p:cNvPr id="11" name="Diagram 10"/>
          <p:cNvGraphicFramePr/>
          <p:nvPr>
            <p:extLst>
              <p:ext uri="{D42A27DB-BD31-4B8C-83A1-F6EECF244321}">
                <p14:modId xmlns:p14="http://schemas.microsoft.com/office/powerpoint/2010/main" val="2884440859"/>
              </p:ext>
            </p:extLst>
          </p:nvPr>
        </p:nvGraphicFramePr>
        <p:xfrm>
          <a:off x="1878903" y="1152395"/>
          <a:ext cx="7528143" cy="2555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0197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wheel(1)">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6086" y="1064712"/>
            <a:ext cx="8596668" cy="5373665"/>
          </a:xfrm>
        </p:spPr>
        <p:txBody>
          <a:bodyPr>
            <a:normAutofit/>
          </a:bodyPr>
          <a:lstStyle/>
          <a:p>
            <a:pPr algn="just">
              <a:lnSpc>
                <a:spcPct val="150000"/>
              </a:lnSpc>
              <a:spcBef>
                <a:spcPts val="0"/>
              </a:spcBef>
              <a:buClrTx/>
              <a:buFont typeface="Wingdings" panose="05000000000000000000" pitchFamily="2" charset="2"/>
              <a:buChar char="§"/>
            </a:pPr>
            <a:r>
              <a:rPr lang="id-ID" dirty="0">
                <a:solidFill>
                  <a:schemeClr val="tx1"/>
                </a:solidFill>
                <a:latin typeface="ae_AlMateen" panose="02060803050605020204" pitchFamily="18" charset="-78"/>
                <a:cs typeface="ae_AlMateen" panose="02060803050605020204" pitchFamily="18" charset="-78"/>
              </a:rPr>
              <a:t>Dalam tataran </a:t>
            </a:r>
            <a:r>
              <a:rPr lang="en-US" dirty="0" err="1">
                <a:solidFill>
                  <a:schemeClr val="tx1"/>
                </a:solidFill>
                <a:latin typeface="ae_AlMateen" panose="02060803050605020204" pitchFamily="18" charset="-78"/>
                <a:cs typeface="ae_AlMateen" panose="02060803050605020204" pitchFamily="18" charset="-78"/>
              </a:rPr>
              <a:t>praktik</a:t>
            </a:r>
            <a:r>
              <a:rPr lang="id-ID" dirty="0">
                <a:solidFill>
                  <a:schemeClr val="tx1"/>
                </a:solidFill>
                <a:latin typeface="ae_AlMateen" panose="02060803050605020204" pitchFamily="18" charset="-78"/>
                <a:cs typeface="ae_AlMateen" panose="02060803050605020204" pitchFamily="18" charset="-78"/>
              </a:rPr>
              <a:t> kehidupan beragama, tiga perkara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pokok</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tersebut</a:t>
            </a:r>
            <a:r>
              <a:rPr lang="en-US" dirty="0">
                <a:solidFill>
                  <a:schemeClr val="tx1"/>
                </a:solidFill>
                <a:latin typeface="ae_AlMateen" panose="02060803050605020204" pitchFamily="18" charset="-78"/>
                <a:cs typeface="ae_AlMateen" panose="02060803050605020204" pitchFamily="18" charset="-78"/>
              </a:rPr>
              <a:t> </a:t>
            </a:r>
            <a:r>
              <a:rPr lang="id-ID" dirty="0">
                <a:solidFill>
                  <a:schemeClr val="tx1"/>
                </a:solidFill>
                <a:latin typeface="ae_AlMateen" panose="02060803050605020204" pitchFamily="18" charset="-78"/>
                <a:cs typeface="ae_AlMateen" panose="02060803050605020204" pitchFamily="18" charset="-78"/>
              </a:rPr>
              <a:t>harus diterapkan secara bersamaan tanpa melakukan pembedaan. Misal:</a:t>
            </a:r>
            <a:endParaRPr lang="en-US" dirty="0">
              <a:solidFill>
                <a:schemeClr val="tx1"/>
              </a:solidFill>
              <a:latin typeface="ae_AlMateen" panose="02060803050605020204" pitchFamily="18" charset="-78"/>
              <a:cs typeface="ae_AlMateen" panose="02060803050605020204" pitchFamily="18" charset="-78"/>
            </a:endParaRPr>
          </a:p>
          <a:p>
            <a:pPr marL="1371600" lvl="3" indent="-457200" algn="just">
              <a:lnSpc>
                <a:spcPct val="150000"/>
              </a:lnSpc>
              <a:spcBef>
                <a:spcPts val="0"/>
              </a:spcBef>
              <a:buClrTx/>
              <a:buFont typeface="Wingdings" panose="05000000000000000000" pitchFamily="2" charset="2"/>
              <a:buChar char="ü"/>
            </a:pPr>
            <a:r>
              <a:rPr lang="id-ID" sz="1600" dirty="0">
                <a:solidFill>
                  <a:schemeClr val="tx1"/>
                </a:solidFill>
                <a:latin typeface="ae_AlMateen" panose="02060803050605020204" pitchFamily="18" charset="-78"/>
                <a:cs typeface="ae_AlMateen" panose="02060803050605020204" pitchFamily="18" charset="-78"/>
              </a:rPr>
              <a:t>Orang yang sedang shalat, dia harus mengesakan Allah disertai keyakinan bahwa hanya Dia yang wajib disembah (Iman</a:t>
            </a:r>
            <a:r>
              <a:rPr lang="en-US" sz="1600" dirty="0">
                <a:solidFill>
                  <a:schemeClr val="tx1"/>
                </a:solidFill>
                <a:latin typeface="ae_AlMateen" panose="02060803050605020204" pitchFamily="18" charset="-78"/>
                <a:cs typeface="ae_AlMateen" panose="02060803050605020204" pitchFamily="18" charset="-78"/>
              </a:rPr>
              <a:t>/</a:t>
            </a:r>
            <a:r>
              <a:rPr lang="en-US" sz="1600" dirty="0" err="1">
                <a:solidFill>
                  <a:schemeClr val="tx1"/>
                </a:solidFill>
                <a:latin typeface="ae_AlMateen" panose="02060803050605020204" pitchFamily="18" charset="-78"/>
                <a:cs typeface="ae_AlMateen" panose="02060803050605020204" pitchFamily="18" charset="-78"/>
              </a:rPr>
              <a:t>Akidah</a:t>
            </a:r>
            <a:r>
              <a:rPr lang="id-ID" sz="1600" dirty="0">
                <a:solidFill>
                  <a:schemeClr val="tx1"/>
                </a:solidFill>
                <a:latin typeface="ae_AlMateen" panose="02060803050605020204" pitchFamily="18" charset="-78"/>
                <a:cs typeface="ae_AlMateen" panose="02060803050605020204" pitchFamily="18" charset="-78"/>
              </a:rPr>
              <a:t>), harus memenuhi syarat dan rukun shalat (Islam</a:t>
            </a:r>
            <a:r>
              <a:rPr lang="en-US" sz="1600" dirty="0">
                <a:solidFill>
                  <a:schemeClr val="tx1"/>
                </a:solidFill>
                <a:latin typeface="ae_AlMateen" panose="02060803050605020204" pitchFamily="18" charset="-78"/>
                <a:cs typeface="ae_AlMateen" panose="02060803050605020204" pitchFamily="18" charset="-78"/>
              </a:rPr>
              <a:t>/Syariah</a:t>
            </a:r>
            <a:r>
              <a:rPr lang="id-ID" sz="1600" dirty="0">
                <a:solidFill>
                  <a:schemeClr val="tx1"/>
                </a:solidFill>
                <a:latin typeface="ae_AlMateen" panose="02060803050605020204" pitchFamily="18" charset="-78"/>
                <a:cs typeface="ae_AlMateen" panose="02060803050605020204" pitchFamily="18" charset="-78"/>
              </a:rPr>
              <a:t>), dan shalat harus dilakukan dengan khusyu’ dan penuh penghayatan (Ihsan</a:t>
            </a:r>
            <a:r>
              <a:rPr lang="en-US" sz="1600" dirty="0">
                <a:solidFill>
                  <a:schemeClr val="tx1"/>
                </a:solidFill>
                <a:latin typeface="ae_AlMateen" panose="02060803050605020204" pitchFamily="18" charset="-78"/>
                <a:cs typeface="ae_AlMateen" panose="02060803050605020204" pitchFamily="18" charset="-78"/>
              </a:rPr>
              <a:t>/</a:t>
            </a:r>
            <a:r>
              <a:rPr lang="en-US" sz="1600" dirty="0" err="1">
                <a:solidFill>
                  <a:schemeClr val="tx1"/>
                </a:solidFill>
                <a:latin typeface="ae_AlMateen" panose="02060803050605020204" pitchFamily="18" charset="-78"/>
                <a:cs typeface="ae_AlMateen" panose="02060803050605020204" pitchFamily="18" charset="-78"/>
              </a:rPr>
              <a:t>Ahlak</a:t>
            </a:r>
            <a:r>
              <a:rPr lang="id-ID" sz="1600" dirty="0">
                <a:solidFill>
                  <a:schemeClr val="tx1"/>
                </a:solidFill>
                <a:latin typeface="ae_AlMateen" panose="02060803050605020204" pitchFamily="18" charset="-78"/>
                <a:cs typeface="ae_AlMateen" panose="02060803050605020204" pitchFamily="18" charset="-78"/>
              </a:rPr>
              <a:t>).</a:t>
            </a:r>
            <a:endParaRPr lang="en-US" sz="1600" dirty="0">
              <a:solidFill>
                <a:schemeClr val="tx1"/>
              </a:solidFill>
              <a:latin typeface="ae_AlMateen" panose="02060803050605020204" pitchFamily="18" charset="-78"/>
              <a:cs typeface="ae_AlMateen" panose="02060803050605020204" pitchFamily="18" charset="-78"/>
            </a:endParaRPr>
          </a:p>
          <a:p>
            <a:pPr marL="400050" lvl="1" indent="-342900" algn="just">
              <a:lnSpc>
                <a:spcPct val="150000"/>
              </a:lnSpc>
              <a:spcBef>
                <a:spcPts val="0"/>
              </a:spcBef>
              <a:buClrTx/>
              <a:buFont typeface="Wingdings" panose="05000000000000000000" pitchFamily="2" charset="2"/>
              <a:buChar char="§"/>
            </a:pPr>
            <a:r>
              <a:rPr lang="en-US" sz="1800" dirty="0" err="1">
                <a:solidFill>
                  <a:schemeClr val="tx1"/>
                </a:solidFill>
                <a:latin typeface="ae_AlMateen" panose="02060803050605020204" pitchFamily="18" charset="-78"/>
                <a:cs typeface="ae_AlMateen" panose="02060803050605020204" pitchFamily="18" charset="-78"/>
              </a:rPr>
              <a:t>Inilah</a:t>
            </a:r>
            <a:r>
              <a:rPr lang="en-US" sz="1800" dirty="0">
                <a:solidFill>
                  <a:schemeClr val="tx1"/>
                </a:solidFill>
                <a:latin typeface="ae_AlMateen" panose="02060803050605020204" pitchFamily="18" charset="-78"/>
                <a:cs typeface="ae_AlMateen" panose="02060803050605020204" pitchFamily="18" charset="-78"/>
              </a:rPr>
              <a:t> yang </a:t>
            </a:r>
            <a:r>
              <a:rPr lang="en-US" sz="1800" dirty="0" err="1">
                <a:solidFill>
                  <a:schemeClr val="tx1"/>
                </a:solidFill>
                <a:latin typeface="ae_AlMateen" panose="02060803050605020204" pitchFamily="18" charset="-78"/>
                <a:cs typeface="ae_AlMateen" panose="02060803050605020204" pitchFamily="18" charset="-78"/>
              </a:rPr>
              <a:t>kemudian</a:t>
            </a:r>
            <a:r>
              <a:rPr lang="en-US" sz="1800" dirty="0">
                <a:solidFill>
                  <a:schemeClr val="tx1"/>
                </a:solidFill>
                <a:latin typeface="ae_AlMateen" panose="02060803050605020204" pitchFamily="18" charset="-78"/>
                <a:cs typeface="ae_AlMateen" panose="02060803050605020204" pitchFamily="18" charset="-78"/>
              </a:rPr>
              <a:t> </a:t>
            </a:r>
            <a:r>
              <a:rPr lang="en-US" sz="1800" dirty="0" err="1">
                <a:solidFill>
                  <a:schemeClr val="tx1"/>
                </a:solidFill>
                <a:latin typeface="ae_AlMateen" panose="02060803050605020204" pitchFamily="18" charset="-78"/>
                <a:cs typeface="ae_AlMateen" panose="02060803050605020204" pitchFamily="18" charset="-78"/>
              </a:rPr>
              <a:t>dinamakan</a:t>
            </a:r>
            <a:r>
              <a:rPr lang="en-US" sz="1800" dirty="0">
                <a:solidFill>
                  <a:schemeClr val="tx1"/>
                </a:solidFill>
                <a:latin typeface="ae_AlMateen" panose="02060803050605020204" pitchFamily="18" charset="-78"/>
                <a:cs typeface="ae_AlMateen" panose="02060803050605020204" pitchFamily="18" charset="-78"/>
              </a:rPr>
              <a:t> Islam </a:t>
            </a:r>
            <a:r>
              <a:rPr lang="en-US" sz="1800" dirty="0" err="1">
                <a:solidFill>
                  <a:schemeClr val="tx1"/>
                </a:solidFill>
                <a:latin typeface="ae_AlMateen" panose="02060803050605020204" pitchFamily="18" charset="-78"/>
                <a:cs typeface="ae_AlMateen" panose="02060803050605020204" pitchFamily="18" charset="-78"/>
              </a:rPr>
              <a:t>kaffah</a:t>
            </a:r>
            <a:r>
              <a:rPr lang="en-US" sz="1800" dirty="0">
                <a:solidFill>
                  <a:schemeClr val="tx1"/>
                </a:solidFill>
                <a:latin typeface="ae_AlMateen" panose="02060803050605020204" pitchFamily="18" charset="-78"/>
                <a:cs typeface="ae_AlMateen" panose="02060803050605020204" pitchFamily="18" charset="-78"/>
              </a:rPr>
              <a:t>, </a:t>
            </a:r>
            <a:r>
              <a:rPr lang="en-US" sz="1800" dirty="0" err="1">
                <a:solidFill>
                  <a:schemeClr val="tx1"/>
                </a:solidFill>
                <a:latin typeface="ae_AlMateen" panose="02060803050605020204" pitchFamily="18" charset="-78"/>
                <a:cs typeface="ae_AlMateen" panose="02060803050605020204" pitchFamily="18" charset="-78"/>
              </a:rPr>
              <a:t>sebagaimana</a:t>
            </a:r>
            <a:r>
              <a:rPr lang="en-US" sz="1800" dirty="0">
                <a:solidFill>
                  <a:schemeClr val="tx1"/>
                </a:solidFill>
                <a:latin typeface="ae_AlMateen" panose="02060803050605020204" pitchFamily="18" charset="-78"/>
                <a:cs typeface="ae_AlMateen" panose="02060803050605020204" pitchFamily="18" charset="-78"/>
              </a:rPr>
              <a:t> </a:t>
            </a:r>
            <a:r>
              <a:rPr lang="en-US" sz="1800" dirty="0" err="1">
                <a:solidFill>
                  <a:schemeClr val="tx1"/>
                </a:solidFill>
                <a:latin typeface="ae_AlMateen" panose="02060803050605020204" pitchFamily="18" charset="-78"/>
                <a:cs typeface="ae_AlMateen" panose="02060803050605020204" pitchFamily="18" charset="-78"/>
              </a:rPr>
              <a:t>firman</a:t>
            </a:r>
            <a:r>
              <a:rPr lang="en-US" sz="1800" dirty="0">
                <a:solidFill>
                  <a:schemeClr val="tx1"/>
                </a:solidFill>
                <a:latin typeface="ae_AlMateen" panose="02060803050605020204" pitchFamily="18" charset="-78"/>
                <a:cs typeface="ae_AlMateen" panose="02060803050605020204" pitchFamily="18" charset="-78"/>
              </a:rPr>
              <a:t> Allah Qs. 2:208</a:t>
            </a:r>
          </a:p>
          <a:p>
            <a:pPr marL="400050" lvl="1" indent="-342900" algn="just" rtl="1">
              <a:lnSpc>
                <a:spcPct val="150000"/>
              </a:lnSpc>
              <a:spcBef>
                <a:spcPts val="0"/>
              </a:spcBef>
              <a:buClrTx/>
              <a:buFont typeface="Wingdings" panose="05000000000000000000" pitchFamily="2" charset="2"/>
              <a:buChar char="§"/>
            </a:pPr>
            <a:r>
              <a:rPr lang="ar-SA" sz="2000" dirty="0">
                <a:solidFill>
                  <a:schemeClr val="tx1"/>
                </a:solidFill>
                <a:cs typeface="KFGQPC Uthmanic Script HAFS" panose="02000000000000000000" pitchFamily="2" charset="-78"/>
              </a:rPr>
              <a:t>يَٰٓأَيُّهَا ٱلَّذِينَ ءَامَنُواْ ٱدۡخُلُواْ فِي ٱلسِّلۡمِ كَآفَّةٗ وَلَا تَتَّبِعُواْ خُطُوَٰتِ ٱلشَّيۡطَٰنِۚ إِنَّهُۥ لَكُمۡ عَدُوّٞ مُّبِينٞ</a:t>
            </a:r>
            <a:endParaRPr lang="en-US" sz="2000" dirty="0">
              <a:solidFill>
                <a:schemeClr val="tx1"/>
              </a:solidFill>
              <a:latin typeface="ae_AlMateen" panose="02060803050605020204" pitchFamily="18" charset="-78"/>
              <a:cs typeface="KFGQPC Uthmanic Script HAFS" panose="02000000000000000000" pitchFamily="2" charset="-78"/>
            </a:endParaRPr>
          </a:p>
          <a:p>
            <a:pPr marL="1257300" lvl="3" indent="0" algn="just">
              <a:lnSpc>
                <a:spcPct val="150000"/>
              </a:lnSpc>
              <a:spcBef>
                <a:spcPts val="0"/>
              </a:spcBef>
              <a:buClrTx/>
              <a:buNone/>
            </a:pPr>
            <a:endParaRPr lang="en-US" dirty="0">
              <a:latin typeface="ae_AlMateen" panose="02060803050605020204" pitchFamily="18" charset="-78"/>
              <a:cs typeface="ae_AlMateen" panose="02060803050605020204" pitchFamily="18" charset="-78"/>
            </a:endParaRPr>
          </a:p>
          <a:p>
            <a:pPr marL="0" indent="457200" algn="just">
              <a:lnSpc>
                <a:spcPct val="150000"/>
              </a:lnSpc>
              <a:spcBef>
                <a:spcPts val="0"/>
              </a:spcBef>
              <a:buClrTx/>
              <a:buNone/>
            </a:pPr>
            <a:r>
              <a:rPr lang="en-US" sz="1300" i="1" dirty="0">
                <a:latin typeface="ae_AlMateen" panose="02060803050605020204" pitchFamily="18" charset="-78"/>
                <a:cs typeface="ae_AlMateen" panose="02060803050605020204" pitchFamily="18" charset="-78"/>
              </a:rPr>
              <a:t>“</a:t>
            </a:r>
            <a:r>
              <a:rPr lang="en-US" sz="1300" i="1" dirty="0">
                <a:solidFill>
                  <a:schemeClr val="tx1"/>
                </a:solidFill>
                <a:latin typeface="ae_AlMateen" panose="02060803050605020204" pitchFamily="18" charset="-78"/>
                <a:cs typeface="ae_AlMateen" panose="02060803050605020204" pitchFamily="18" charset="-78"/>
              </a:rPr>
              <a:t>Hai orang-orang yang </a:t>
            </a:r>
            <a:r>
              <a:rPr lang="en-US" sz="1300" i="1" dirty="0" err="1">
                <a:solidFill>
                  <a:schemeClr val="tx1"/>
                </a:solidFill>
                <a:latin typeface="ae_AlMateen" panose="02060803050605020204" pitchFamily="18" charset="-78"/>
                <a:cs typeface="ae_AlMateen" panose="02060803050605020204" pitchFamily="18" charset="-78"/>
              </a:rPr>
              <a:t>beriman</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masuklah</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kamu</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ke</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dalam</a:t>
            </a:r>
            <a:r>
              <a:rPr lang="en-US" sz="1300" i="1" dirty="0">
                <a:solidFill>
                  <a:schemeClr val="tx1"/>
                </a:solidFill>
                <a:latin typeface="ae_AlMateen" panose="02060803050605020204" pitchFamily="18" charset="-78"/>
                <a:cs typeface="ae_AlMateen" panose="02060803050605020204" pitchFamily="18" charset="-78"/>
              </a:rPr>
              <a:t> Islam </a:t>
            </a:r>
            <a:r>
              <a:rPr lang="en-US" sz="1300" i="1" dirty="0" err="1">
                <a:solidFill>
                  <a:schemeClr val="tx1"/>
                </a:solidFill>
                <a:latin typeface="ae_AlMateen" panose="02060803050605020204" pitchFamily="18" charset="-78"/>
                <a:cs typeface="ae_AlMateen" panose="02060803050605020204" pitchFamily="18" charset="-78"/>
              </a:rPr>
              <a:t>keseluruhan</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dan</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janganlah</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kamu</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turut</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langkah-langkah</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syaitan</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Sesungguhnya</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syaitan</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itu</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musuh</a:t>
            </a:r>
            <a:r>
              <a:rPr lang="en-US" sz="1300" i="1" dirty="0">
                <a:solidFill>
                  <a:schemeClr val="tx1"/>
                </a:solidFill>
                <a:latin typeface="ae_AlMateen" panose="02060803050605020204" pitchFamily="18" charset="-78"/>
                <a:cs typeface="ae_AlMateen" panose="02060803050605020204" pitchFamily="18" charset="-78"/>
              </a:rPr>
              <a:t> yang </a:t>
            </a:r>
            <a:r>
              <a:rPr lang="en-US" sz="1300" i="1" dirty="0" err="1">
                <a:solidFill>
                  <a:schemeClr val="tx1"/>
                </a:solidFill>
                <a:latin typeface="ae_AlMateen" panose="02060803050605020204" pitchFamily="18" charset="-78"/>
                <a:cs typeface="ae_AlMateen" panose="02060803050605020204" pitchFamily="18" charset="-78"/>
              </a:rPr>
              <a:t>nyata</a:t>
            </a:r>
            <a:r>
              <a:rPr lang="en-US" sz="1300" i="1" dirty="0">
                <a:solidFill>
                  <a:schemeClr val="tx1"/>
                </a:solidFill>
                <a:latin typeface="ae_AlMateen" panose="02060803050605020204" pitchFamily="18" charset="-78"/>
                <a:cs typeface="ae_AlMateen" panose="02060803050605020204" pitchFamily="18" charset="-78"/>
              </a:rPr>
              <a:t> </a:t>
            </a:r>
            <a:r>
              <a:rPr lang="en-US" sz="1300" i="1" dirty="0" err="1">
                <a:solidFill>
                  <a:schemeClr val="tx1"/>
                </a:solidFill>
                <a:latin typeface="ae_AlMateen" panose="02060803050605020204" pitchFamily="18" charset="-78"/>
                <a:cs typeface="ae_AlMateen" panose="02060803050605020204" pitchFamily="18" charset="-78"/>
              </a:rPr>
              <a:t>bagimu</a:t>
            </a:r>
            <a:r>
              <a:rPr lang="en-US" sz="1300" i="1" dirty="0">
                <a:solidFill>
                  <a:schemeClr val="tx1"/>
                </a:solidFill>
                <a:latin typeface="ae_AlMateen" panose="02060803050605020204" pitchFamily="18" charset="-78"/>
                <a:cs typeface="ae_AlMateen" panose="02060803050605020204" pitchFamily="18" charset="-78"/>
              </a:rPr>
              <a:t>”</a:t>
            </a:r>
            <a:endParaRPr lang="en-US" sz="13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p:txBody>
      </p:sp>
    </p:spTree>
    <p:extLst>
      <p:ext uri="{BB962C8B-B14F-4D97-AF65-F5344CB8AC3E}">
        <p14:creationId xmlns:p14="http://schemas.microsoft.com/office/powerpoint/2010/main" val="2626684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19"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0" dur="10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heel(1)">
                                      <p:cBhvr>
                                        <p:cTn id="25" dur="20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62083330"/>
              </p:ext>
            </p:extLst>
          </p:nvPr>
        </p:nvGraphicFramePr>
        <p:xfrm>
          <a:off x="926925" y="1177446"/>
          <a:ext cx="9770302" cy="533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p:cNvCxnSpPr/>
          <p:nvPr/>
        </p:nvCxnSpPr>
        <p:spPr>
          <a:xfrm>
            <a:off x="4975593" y="4608728"/>
            <a:ext cx="1673817" cy="0"/>
          </a:xfrm>
          <a:prstGeom prst="line">
            <a:avLst/>
          </a:prstGeom>
          <a:ln w="19050">
            <a:solidFill>
              <a:schemeClr val="accent1"/>
            </a:solidFill>
          </a:ln>
        </p:spPr>
        <p:style>
          <a:lnRef idx="1">
            <a:schemeClr val="accent2"/>
          </a:lnRef>
          <a:fillRef idx="0">
            <a:schemeClr val="accent2"/>
          </a:fillRef>
          <a:effectRef idx="0">
            <a:schemeClr val="accent2"/>
          </a:effectRef>
          <a:fontRef idx="minor">
            <a:schemeClr val="tx1"/>
          </a:fontRef>
        </p:style>
      </p:cxnSp>
      <p:sp>
        <p:nvSpPr>
          <p:cNvPr id="2" name="Rounded Rectangle 1"/>
          <p:cNvSpPr/>
          <p:nvPr/>
        </p:nvSpPr>
        <p:spPr>
          <a:xfrm>
            <a:off x="5123145" y="3519814"/>
            <a:ext cx="1402915" cy="375781"/>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e_AlMateen" panose="02060803050605020204" pitchFamily="18" charset="-78"/>
                <a:cs typeface="ae_AlMateen" panose="02060803050605020204" pitchFamily="18" charset="-78"/>
              </a:rPr>
              <a:t>Primer</a:t>
            </a:r>
          </a:p>
        </p:txBody>
      </p:sp>
      <p:cxnSp>
        <p:nvCxnSpPr>
          <p:cNvPr id="4" name="Straight Arrow Connector 3"/>
          <p:cNvCxnSpPr/>
          <p:nvPr/>
        </p:nvCxnSpPr>
        <p:spPr>
          <a:xfrm>
            <a:off x="4215539" y="3692206"/>
            <a:ext cx="1084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350696" y="3707704"/>
            <a:ext cx="13716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3256767" y="5661764"/>
            <a:ext cx="0" cy="32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56767" y="5987441"/>
            <a:ext cx="5110619"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354860" y="5649238"/>
            <a:ext cx="12526" cy="325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4812754" y="5812078"/>
            <a:ext cx="325678"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66131" y="5649238"/>
            <a:ext cx="0" cy="33820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350406101"/>
              </p:ext>
            </p:extLst>
          </p:nvPr>
        </p:nvGraphicFramePr>
        <p:xfrm>
          <a:off x="3231715" y="6112701"/>
          <a:ext cx="5198301" cy="350729"/>
        </p:xfrm>
        <a:graphic>
          <a:graphicData uri="http://schemas.openxmlformats.org/drawingml/2006/table">
            <a:tbl>
              <a:tblPr/>
              <a:tblGrid>
                <a:gridCol w="5198301">
                  <a:extLst>
                    <a:ext uri="{9D8B030D-6E8A-4147-A177-3AD203B41FA5}">
                      <a16:colId xmlns:a16="http://schemas.microsoft.com/office/drawing/2014/main" xmlns="" val="3345195914"/>
                    </a:ext>
                  </a:extLst>
                </a:gridCol>
              </a:tblGrid>
              <a:tr h="350729">
                <a:tc>
                  <a:txBody>
                    <a:bodyPr/>
                    <a:lstStyle/>
                    <a:p>
                      <a:r>
                        <a:rPr lang="en-US" sz="1400" dirty="0" err="1">
                          <a:latin typeface="ae_AlMateen" panose="02060803050605020204" pitchFamily="18" charset="-78"/>
                          <a:cs typeface="ae_AlMateen" panose="02060803050605020204" pitchFamily="18" charset="-78"/>
                        </a:rPr>
                        <a:t>Hasil</a:t>
                      </a:r>
                      <a:r>
                        <a:rPr lang="en-US" sz="1400" baseline="0" dirty="0">
                          <a:latin typeface="ae_AlMateen" panose="02060803050605020204" pitchFamily="18" charset="-78"/>
                          <a:cs typeface="ae_AlMateen" panose="02060803050605020204" pitchFamily="18" charset="-78"/>
                        </a:rPr>
                        <a:t> Ijtihad </a:t>
                      </a:r>
                      <a:r>
                        <a:rPr lang="en-US" sz="1400" baseline="0" dirty="0" err="1">
                          <a:latin typeface="ae_AlMateen" panose="02060803050605020204" pitchFamily="18" charset="-78"/>
                          <a:cs typeface="ae_AlMateen" panose="02060803050605020204" pitchFamily="18" charset="-78"/>
                        </a:rPr>
                        <a:t>untuk</a:t>
                      </a:r>
                      <a:r>
                        <a:rPr lang="en-US" sz="1400" baseline="0" dirty="0">
                          <a:latin typeface="ae_AlMateen" panose="02060803050605020204" pitchFamily="18" charset="-78"/>
                          <a:cs typeface="ae_AlMateen" panose="02060803050605020204" pitchFamily="18" charset="-78"/>
                        </a:rPr>
                        <a:t> </a:t>
                      </a:r>
                      <a:r>
                        <a:rPr lang="en-US" sz="1400" baseline="0" dirty="0" err="1">
                          <a:latin typeface="ae_AlMateen" panose="02060803050605020204" pitchFamily="18" charset="-78"/>
                          <a:cs typeface="ae_AlMateen" panose="02060803050605020204" pitchFamily="18" charset="-78"/>
                        </a:rPr>
                        <a:t>memperluas</a:t>
                      </a:r>
                      <a:r>
                        <a:rPr lang="en-US" sz="1400" baseline="0" dirty="0">
                          <a:latin typeface="ae_AlMateen" panose="02060803050605020204" pitchFamily="18" charset="-78"/>
                          <a:cs typeface="ae_AlMateen" panose="02060803050605020204" pitchFamily="18" charset="-78"/>
                        </a:rPr>
                        <a:t> </a:t>
                      </a:r>
                      <a:r>
                        <a:rPr lang="en-US" sz="1400" baseline="0" dirty="0" err="1">
                          <a:latin typeface="ae_AlMateen" panose="02060803050605020204" pitchFamily="18" charset="-78"/>
                          <a:cs typeface="ae_AlMateen" panose="02060803050605020204" pitchFamily="18" charset="-78"/>
                        </a:rPr>
                        <a:t>teks-teks</a:t>
                      </a:r>
                      <a:r>
                        <a:rPr lang="en-US" sz="1400" baseline="0" dirty="0">
                          <a:latin typeface="ae_AlMateen" panose="02060803050605020204" pitchFamily="18" charset="-78"/>
                          <a:cs typeface="ae_AlMateen" panose="02060803050605020204" pitchFamily="18" charset="-78"/>
                        </a:rPr>
                        <a:t> Agama</a:t>
                      </a:r>
                      <a:endParaRPr lang="en-US" sz="1400" dirty="0">
                        <a:latin typeface="ae_AlMateen" panose="02060803050605020204" pitchFamily="18" charset="-78"/>
                        <a:cs typeface="ae_AlMateen" panose="02060803050605020204" pitchFamily="18" charset="-78"/>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extLst>
                  <a:ext uri="{0D108BD9-81ED-4DB2-BD59-A6C34878D82A}">
                    <a16:rowId xmlns:a16="http://schemas.microsoft.com/office/drawing/2014/main" xmlns="" val="3194586375"/>
                  </a:ext>
                </a:extLst>
              </a:tr>
            </a:tbl>
          </a:graphicData>
        </a:graphic>
      </p:graphicFrame>
      <p:cxnSp>
        <p:nvCxnSpPr>
          <p:cNvPr id="24" name="Straight Connector 23"/>
          <p:cNvCxnSpPr>
            <a:endCxn id="22" idx="0"/>
          </p:cNvCxnSpPr>
          <p:nvPr/>
        </p:nvCxnSpPr>
        <p:spPr>
          <a:xfrm flipH="1">
            <a:off x="5830865" y="5999967"/>
            <a:ext cx="6264" cy="112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2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89433" y="977030"/>
            <a:ext cx="8633065" cy="1453019"/>
          </a:xfrm>
        </p:spPr>
        <p:txBody>
          <a:bodyPr>
            <a:normAutofit/>
          </a:bodyPr>
          <a:lstStyle/>
          <a:p>
            <a:pPr algn="ctr">
              <a:lnSpc>
                <a:spcPct val="150000"/>
              </a:lnSpc>
            </a:pPr>
            <a:r>
              <a:rPr lang="en-US" sz="2400" b="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HARUSKAH KITA MERUJUK SUMBER HUKUM </a:t>
            </a:r>
            <a:r>
              <a:rPr lang="en-US" sz="2400" b="1" dirty="0" smtClean="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ISLAM</a:t>
            </a:r>
            <a:r>
              <a:rPr lang="id-ID" sz="2400" b="1" dirty="0" smtClean="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r>
            <a:br>
              <a:rPr lang="id-ID" sz="2400" b="1" dirty="0" smtClean="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br>
            <a:r>
              <a:rPr lang="en-US" sz="2400" b="1" dirty="0" smtClean="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2400" b="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(Al QURAN DAN HADITS) SECARA LANGSUNG?</a:t>
            </a:r>
            <a:endParaRPr lang="en-US" sz="2400" dirty="0">
              <a:solidFill>
                <a:schemeClr val="accent2">
                  <a:lumMod val="75000"/>
                </a:schemeClr>
              </a:solidFill>
              <a:latin typeface="ae_AlMohanad" panose="02060603050605020204" pitchFamily="18" charset="-78"/>
              <a:cs typeface="ae_AlMohanad" panose="02060603050605020204" pitchFamily="18" charset="-78"/>
            </a:endParaRPr>
          </a:p>
        </p:txBody>
      </p:sp>
      <p:sp>
        <p:nvSpPr>
          <p:cNvPr id="2" name="Content Placeholder 1"/>
          <p:cNvSpPr>
            <a:spLocks noGrp="1"/>
          </p:cNvSpPr>
          <p:nvPr>
            <p:ph idx="1"/>
          </p:nvPr>
        </p:nvSpPr>
        <p:spPr>
          <a:xfrm>
            <a:off x="1037028" y="2577391"/>
            <a:ext cx="10059758" cy="3761416"/>
          </a:xfrm>
        </p:spPr>
        <p:txBody>
          <a:bodyPr>
            <a:normAutofit/>
          </a:bodyPr>
          <a:lstStyle/>
          <a:p>
            <a:pPr algn="just">
              <a:lnSpc>
                <a:spcPct val="150000"/>
              </a:lnSpc>
              <a:spcBef>
                <a:spcPts val="0"/>
              </a:spcBef>
              <a:buClrTx/>
              <a:buFont typeface="Wingdings" panose="05000000000000000000" pitchFamily="2" charset="2"/>
              <a:buChar char="§"/>
            </a:pP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Tentu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saja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tidak</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kenapa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Berikut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jawabannya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p>
          <a:p>
            <a:pPr marL="1085850" lvl="2" indent="-285750" algn="just">
              <a:lnSpc>
                <a:spcPct val="150000"/>
              </a:lnSpc>
              <a:spcBef>
                <a:spcPts val="0"/>
              </a:spcBef>
              <a:buClrTx/>
              <a:buFont typeface="Wingdings" panose="05000000000000000000" pitchFamily="2" charset="2"/>
              <a:buChar char="ü"/>
            </a:pP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Kita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hidup</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di masa yang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sangat</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jauh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dengan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masa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sumber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wahyu</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sehingga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kita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butuh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pemahan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terhadap</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sumber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wahyu</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dari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jalur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mata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rantai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periwayatan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sanad</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yang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tersambung</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pada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sumber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wahyu</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Nabi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Muhammad SAW) </a:t>
            </a:r>
          </a:p>
          <a:p>
            <a:pPr marL="1085850" lvl="2" indent="-285750" algn="just">
              <a:lnSpc>
                <a:spcPct val="150000"/>
              </a:lnSpc>
              <a:spcBef>
                <a:spcPts val="0"/>
              </a:spcBef>
              <a:buClrTx/>
              <a:buFont typeface="Wingdings" panose="05000000000000000000" pitchFamily="2" charset="2"/>
              <a:buChar char="ü"/>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Jalur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Sanad</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tersebutlah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yang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secara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nyata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telah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memberikan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kontribusi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yang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besar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terhadap</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penafsiran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penjelasan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teks-teks</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keagamaan</a:t>
            </a: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1085850" lvl="2" indent="-285750" algn="just">
              <a:lnSpc>
                <a:spcPct val="150000"/>
              </a:lnSpc>
              <a:spcBef>
                <a:spcPts val="0"/>
              </a:spcBef>
              <a:buClrTx/>
              <a:buFont typeface="Wingdings" panose="05000000000000000000" pitchFamily="2" charset="2"/>
              <a:buChar char="ü"/>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Sanad</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tersebut</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berisi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para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tokoh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ulama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yang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tidak</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lagi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diragukan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kredibilitas</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kapabilitasnya</a:t>
            </a: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1085850" lvl="2" indent="-285750" algn="just">
              <a:lnSpc>
                <a:spcPct val="150000"/>
              </a:lnSpc>
              <a:spcBef>
                <a:spcPts val="0"/>
              </a:spcBef>
              <a:buClrTx/>
              <a:buFont typeface="Wingdings" panose="05000000000000000000" pitchFamily="2" charset="2"/>
              <a:buChar char="ü"/>
            </a:pP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1085850" lvl="2" indent="-285750" algn="just">
              <a:lnSpc>
                <a:spcPct val="150000"/>
              </a:lnSpc>
              <a:spcBef>
                <a:spcPts val="0"/>
              </a:spcBef>
              <a:buClrTx/>
              <a:buFont typeface="Wingdings" panose="05000000000000000000" pitchFamily="2" charset="2"/>
              <a:buChar char="ü"/>
            </a:pP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p:txBody>
      </p:sp>
    </p:spTree>
    <p:extLst>
      <p:ext uri="{BB962C8B-B14F-4D97-AF65-F5344CB8AC3E}">
        <p14:creationId xmlns:p14="http://schemas.microsoft.com/office/powerpoint/2010/main" val="1618657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heel(1)">
                                      <p:cBhvr>
                                        <p:cTn id="17" dur="20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80290" y="1611825"/>
            <a:ext cx="10062992" cy="4429538"/>
          </a:xfrm>
        </p:spPr>
        <p:txBody>
          <a:bodyPr>
            <a:normAutofit/>
          </a:bodyPr>
          <a:lstStyle/>
          <a:p>
            <a:pPr algn="just">
              <a:lnSpc>
                <a:spcPct val="150000"/>
              </a:lnSpc>
              <a:spcBef>
                <a:spcPts val="0"/>
              </a:spcBef>
              <a:buClrTx/>
              <a:buFont typeface="Wingdings" panose="05000000000000000000" pitchFamily="2" charset="2"/>
              <a:buChar char="§"/>
            </a:pP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Berarti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kita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tidak</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bisa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merujuk</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sumber</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hukum</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Islam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secara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langsung</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tanpa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melalui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perantara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para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ulama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yang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telah</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diakui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kredibilitas</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kapasitasnya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p>
          <a:p>
            <a:pPr algn="just">
              <a:lnSpc>
                <a:spcPct val="150000"/>
              </a:lnSpc>
              <a:spcBef>
                <a:spcPts val="0"/>
              </a:spcBef>
              <a:buClrTx/>
              <a:buFont typeface="Wingdings" panose="05000000000000000000" pitchFamily="2" charset="2"/>
              <a:buChar char="§"/>
            </a:pP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Hal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ini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ditunjukkan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juga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oleh</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keumuman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Ayat</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dari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Qs. 16:43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Qs.21:7</a:t>
            </a:r>
          </a:p>
          <a:p>
            <a:pPr marL="0" indent="0" algn="just" rtl="1">
              <a:lnSpc>
                <a:spcPct val="150000"/>
              </a:lnSpc>
              <a:spcBef>
                <a:spcPts val="0"/>
              </a:spcBef>
              <a:buClrTx/>
              <a:buNone/>
            </a:pPr>
            <a:r>
              <a:rPr lang="ar-SA" sz="2400" dirty="0">
                <a:solidFill>
                  <a:schemeClr val="tx1"/>
                </a:solidFill>
                <a:latin typeface="Calibri" panose="020F0502020204030204" pitchFamily="34" charset="0"/>
                <a:ea typeface="Calibri" panose="020F0502020204030204" pitchFamily="34" charset="0"/>
                <a:cs typeface="KFGQPC Uthmanic Script HAFS" panose="02000000000000000000" pitchFamily="2" charset="-78"/>
              </a:rPr>
              <a:t>فَسۡئَلُوٓاْ أَهۡلَ ٱلذِّكۡرِ إِن كُنتُمۡ لَا تَعۡلَمُونَ </a:t>
            </a:r>
          </a:p>
          <a:p>
            <a:pPr marL="0" indent="0" algn="ctr">
              <a:lnSpc>
                <a:spcPct val="150000"/>
              </a:lnSpc>
              <a:spcBef>
                <a:spcPts val="0"/>
              </a:spcBef>
              <a:spcAft>
                <a:spcPts val="1200"/>
              </a:spcAft>
              <a:buClrTx/>
              <a:buNone/>
            </a:pP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Maka</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bertanyalah</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kepada</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orang yang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mempunyai</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pengetahuan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jika</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kamu</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tidak</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400" i="1"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mengetahui</a:t>
            </a:r>
            <a:r>
              <a:rPr lang="en-US" sz="1400" i="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p>
          <a:p>
            <a:pPr algn="just">
              <a:lnSpc>
                <a:spcPct val="150000"/>
              </a:lnSpc>
              <a:spcBef>
                <a:spcPts val="0"/>
              </a:spcBef>
              <a:spcAft>
                <a:spcPts val="1200"/>
              </a:spcAft>
              <a:buClrTx/>
              <a:buFont typeface="Wingdings" panose="05000000000000000000" pitchFamily="2" charset="2"/>
              <a:buChar char="§"/>
            </a:pP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Dari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sinilah</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kemudian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kita</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paham</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akan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keharusan</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dalam</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mengikuti</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Madzhab</a:t>
            </a: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p>
        </p:txBody>
      </p:sp>
    </p:spTree>
    <p:extLst>
      <p:ext uri="{BB962C8B-B14F-4D97-AF65-F5344CB8AC3E}">
        <p14:creationId xmlns:p14="http://schemas.microsoft.com/office/powerpoint/2010/main" val="2092806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heel(1)">
                                      <p:cBhvr>
                                        <p:cTn id="19" dur="20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down)">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03660" y="1057196"/>
            <a:ext cx="8505303" cy="1008194"/>
          </a:xfrm>
        </p:spPr>
        <p:txBody>
          <a:bodyPr>
            <a:normAutofit/>
          </a:bodyPr>
          <a:lstStyle/>
          <a:p>
            <a:pPr algn="ctr"/>
            <a:r>
              <a:rPr lang="en-US" sz="2800" b="1" dirty="0">
                <a:solidFill>
                  <a:schemeClr val="tx1"/>
                </a:solidFill>
                <a:latin typeface="ae_AlMateen" panose="02060803050605020204" pitchFamily="18" charset="-78"/>
                <a:cs typeface="ae_AlMateen" panose="02060803050605020204" pitchFamily="18" charset="-78"/>
              </a:rPr>
              <a:t/>
            </a:r>
            <a:br>
              <a:rPr lang="en-US" sz="2800" b="1" dirty="0">
                <a:solidFill>
                  <a:schemeClr val="tx1"/>
                </a:solidFill>
                <a:latin typeface="ae_AlMateen" panose="02060803050605020204" pitchFamily="18" charset="-78"/>
                <a:cs typeface="ae_AlMateen" panose="02060803050605020204" pitchFamily="18" charset="-78"/>
              </a:rPr>
            </a:br>
            <a:r>
              <a:rPr lang="en-US" sz="2400" b="1"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SUNNAH VS BID’AH</a:t>
            </a:r>
            <a:endParaRPr lang="en-US" sz="2400" dirty="0">
              <a:solidFill>
                <a:schemeClr val="accent2">
                  <a:lumMod val="75000"/>
                </a:schemeClr>
              </a:solidFill>
              <a:latin typeface="ae_AlMohanad" panose="02060603050605020204" pitchFamily="18" charset="-78"/>
              <a:cs typeface="ae_AlMohanad" panose="02060603050605020204" pitchFamily="18" charset="-78"/>
            </a:endParaRPr>
          </a:p>
        </p:txBody>
      </p:sp>
      <p:sp>
        <p:nvSpPr>
          <p:cNvPr id="2" name="Content Placeholder 1"/>
          <p:cNvSpPr>
            <a:spLocks noGrp="1"/>
          </p:cNvSpPr>
          <p:nvPr>
            <p:ph idx="1"/>
          </p:nvPr>
        </p:nvSpPr>
        <p:spPr>
          <a:xfrm>
            <a:off x="1417230" y="2160589"/>
            <a:ext cx="8596668" cy="3880773"/>
          </a:xfrm>
        </p:spPr>
        <p:txBody>
          <a:bodyPr>
            <a:normAutofit/>
          </a:bodyPr>
          <a:lstStyle/>
          <a:p>
            <a:pPr algn="just">
              <a:buClrTx/>
              <a:buFont typeface="Wingdings" panose="05000000000000000000" pitchFamily="2" charset="2"/>
              <a:buChar char="§"/>
            </a:pPr>
            <a:r>
              <a:rPr lang="en-US"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SUNNAH</a:t>
            </a:r>
          </a:p>
          <a:p>
            <a:pPr marL="1374775" lvl="2" indent="-457200" algn="just">
              <a:lnSpc>
                <a:spcPct val="150000"/>
              </a:lnSpc>
              <a:buClrTx/>
              <a:buFont typeface="Wingdings" panose="05000000000000000000" pitchFamily="2" charset="2"/>
              <a:buChar char="ü"/>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Thoriqoh</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(Tata Cara/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Petunjuk</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Nabi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Muhammad SAW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baik</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secara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umum</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maupun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khusus</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dalam</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p>
          <a:p>
            <a:pPr marL="1831975" lvl="3" indent="-460375" algn="just">
              <a:lnSpc>
                <a:spcPct val="150000"/>
              </a:lnSpc>
              <a:buClrTx/>
              <a:buFont typeface="+mj-lt"/>
              <a:buAutoNum type="arabicPeriod"/>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Perbuatan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pekerjaan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a:t>
            </a:r>
          </a:p>
          <a:p>
            <a:pPr marL="1831975" lvl="3" indent="-460375" algn="just">
              <a:lnSpc>
                <a:spcPct val="150000"/>
              </a:lnSpc>
              <a:buClrTx/>
              <a:buFont typeface="+mj-lt"/>
              <a:buAutoNum type="arabicPeriod"/>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Perintah</a:t>
            </a: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a:p>
            <a:pPr marL="1831975" lvl="3" indent="-460375" algn="just">
              <a:lnSpc>
                <a:spcPct val="150000"/>
              </a:lnSpc>
              <a:buClrTx/>
              <a:buFont typeface="+mj-lt"/>
              <a:buAutoNum type="arabicPeriod"/>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Penerimaan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Ketetapan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Diamnya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Nabi</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tanpa</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ingkar</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a:t>
            </a:r>
          </a:p>
          <a:p>
            <a:pPr marL="1831975" lvl="3" indent="-460375" algn="just">
              <a:lnSpc>
                <a:spcPct val="150000"/>
              </a:lnSpc>
              <a:buClrTx/>
              <a:buFont typeface="+mj-lt"/>
              <a:buAutoNum type="arabicPeriod"/>
            </a:pP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Penolakan</a:t>
            </a:r>
            <a:r>
              <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 / </a:t>
            </a:r>
            <a:r>
              <a:rPr lang="en-US" sz="1600" dirty="0" err="1">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rPr>
              <a:t>Pelarangan</a:t>
            </a:r>
            <a:endParaRPr lang="en-US" sz="1600" dirty="0">
              <a:solidFill>
                <a:schemeClr val="tx1"/>
              </a:solidFill>
              <a:latin typeface="ae_AlMateen" panose="02060803050605020204" pitchFamily="18" charset="-78"/>
              <a:ea typeface="Microsoft JhengHei UI Light" panose="020B0304030504040204" pitchFamily="34" charset="-120"/>
              <a:cs typeface="ae_AlMateen" panose="02060803050605020204" pitchFamily="18" charset="-78"/>
            </a:endParaRPr>
          </a:p>
        </p:txBody>
      </p:sp>
    </p:spTree>
    <p:extLst>
      <p:ext uri="{BB962C8B-B14F-4D97-AF65-F5344CB8AC3E}">
        <p14:creationId xmlns:p14="http://schemas.microsoft.com/office/powerpoint/2010/main" val="1260698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p:cTn id="2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p:cTn id="34"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5"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6"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7" dur="10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wipe(down)">
                                      <p:cBhvr>
                                        <p:cTn id="42" dur="580">
                                          <p:stCondLst>
                                            <p:cond delay="0"/>
                                          </p:stCondLst>
                                        </p:cTn>
                                        <p:tgtEl>
                                          <p:spTgt spid="2">
                                            <p:txEl>
                                              <p:pRg st="5" end="5"/>
                                            </p:txEl>
                                          </p:spTgt>
                                        </p:tgtEl>
                                      </p:cBhvr>
                                    </p:animEffect>
                                    <p:anim calcmode="lin" valueType="num">
                                      <p:cBhvr>
                                        <p:cTn id="43"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2">
                                            <p:txEl>
                                              <p:pRg st="5" end="5"/>
                                            </p:txEl>
                                          </p:spTgt>
                                        </p:tgtEl>
                                      </p:cBhvr>
                                      <p:to x="100000" y="60000"/>
                                    </p:animScale>
                                    <p:animScale>
                                      <p:cBhvr>
                                        <p:cTn id="49" dur="166" decel="50000">
                                          <p:stCondLst>
                                            <p:cond delay="676"/>
                                          </p:stCondLst>
                                        </p:cTn>
                                        <p:tgtEl>
                                          <p:spTgt spid="2">
                                            <p:txEl>
                                              <p:pRg st="5" end="5"/>
                                            </p:txEl>
                                          </p:spTgt>
                                        </p:tgtEl>
                                      </p:cBhvr>
                                      <p:to x="100000" y="100000"/>
                                    </p:animScale>
                                    <p:animScale>
                                      <p:cBhvr>
                                        <p:cTn id="50" dur="26">
                                          <p:stCondLst>
                                            <p:cond delay="1312"/>
                                          </p:stCondLst>
                                        </p:cTn>
                                        <p:tgtEl>
                                          <p:spTgt spid="2">
                                            <p:txEl>
                                              <p:pRg st="5" end="5"/>
                                            </p:txEl>
                                          </p:spTgt>
                                        </p:tgtEl>
                                      </p:cBhvr>
                                      <p:to x="100000" y="80000"/>
                                    </p:animScale>
                                    <p:animScale>
                                      <p:cBhvr>
                                        <p:cTn id="51" dur="166" decel="50000">
                                          <p:stCondLst>
                                            <p:cond delay="1338"/>
                                          </p:stCondLst>
                                        </p:cTn>
                                        <p:tgtEl>
                                          <p:spTgt spid="2">
                                            <p:txEl>
                                              <p:pRg st="5" end="5"/>
                                            </p:txEl>
                                          </p:spTgt>
                                        </p:tgtEl>
                                      </p:cBhvr>
                                      <p:to x="100000" y="100000"/>
                                    </p:animScale>
                                    <p:animScale>
                                      <p:cBhvr>
                                        <p:cTn id="52" dur="26">
                                          <p:stCondLst>
                                            <p:cond delay="1642"/>
                                          </p:stCondLst>
                                        </p:cTn>
                                        <p:tgtEl>
                                          <p:spTgt spid="2">
                                            <p:txEl>
                                              <p:pRg st="5" end="5"/>
                                            </p:txEl>
                                          </p:spTgt>
                                        </p:tgtEl>
                                      </p:cBhvr>
                                      <p:to x="100000" y="90000"/>
                                    </p:animScale>
                                    <p:animScale>
                                      <p:cBhvr>
                                        <p:cTn id="53" dur="166" decel="50000">
                                          <p:stCondLst>
                                            <p:cond delay="1668"/>
                                          </p:stCondLst>
                                        </p:cTn>
                                        <p:tgtEl>
                                          <p:spTgt spid="2">
                                            <p:txEl>
                                              <p:pRg st="5" end="5"/>
                                            </p:txEl>
                                          </p:spTgt>
                                        </p:tgtEl>
                                      </p:cBhvr>
                                      <p:to x="100000" y="100000"/>
                                    </p:animScale>
                                    <p:animScale>
                                      <p:cBhvr>
                                        <p:cTn id="54" dur="26">
                                          <p:stCondLst>
                                            <p:cond delay="1808"/>
                                          </p:stCondLst>
                                        </p:cTn>
                                        <p:tgtEl>
                                          <p:spTgt spid="2">
                                            <p:txEl>
                                              <p:pRg st="5" end="5"/>
                                            </p:txEl>
                                          </p:spTgt>
                                        </p:tgtEl>
                                      </p:cBhvr>
                                      <p:to x="100000" y="95000"/>
                                    </p:animScale>
                                    <p:animScale>
                                      <p:cBhvr>
                                        <p:cTn id="55" dur="166" decel="50000">
                                          <p:stCondLst>
                                            <p:cond delay="1834"/>
                                          </p:stCondLst>
                                        </p:cTn>
                                        <p:tgtEl>
                                          <p:spTgt spid="2">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8262" y="1036689"/>
            <a:ext cx="9819477" cy="4989176"/>
          </a:xfrm>
        </p:spPr>
        <p:txBody>
          <a:bodyPr>
            <a:normAutofit/>
          </a:bodyPr>
          <a:lstStyle/>
          <a:p>
            <a:pPr marL="0" indent="0" algn="ctr" rtl="1">
              <a:lnSpc>
                <a:spcPct val="150000"/>
              </a:lnSpc>
              <a:buNone/>
            </a:pPr>
            <a:r>
              <a:rPr lang="ar-SA" sz="2800" dirty="0">
                <a:solidFill>
                  <a:schemeClr val="tx1"/>
                </a:solidFill>
                <a:latin typeface="ae_AlMohanad" panose="02060603050605020204" pitchFamily="18" charset="-78"/>
                <a:cs typeface="ae_AlMohanad" panose="02060603050605020204" pitchFamily="18" charset="-78"/>
              </a:rPr>
              <a:t>إن ما شهد له شاهد من الشرع بالطلب خاصا أو عاما ليس من البدعة و إن لم يكن الرسول صلى الله عليه وسلّم فعله بخصوصه أو أمر به أمرا خاصا فهذه طريقة الرسول </a:t>
            </a:r>
            <a:r>
              <a:rPr lang="ar-SA" sz="1400" dirty="0">
                <a:solidFill>
                  <a:schemeClr val="tx1"/>
                </a:solidFill>
                <a:latin typeface="ae_AlMohanad" panose="02060603050605020204" pitchFamily="18" charset="-78"/>
                <a:cs typeface="ae_AlMohanad" panose="02060603050605020204" pitchFamily="18" charset="-78"/>
              </a:rPr>
              <a:t>(السنة والبدعة لعبد الله محفوظ محمد الحداد باعلوي الحداد، ص 8) </a:t>
            </a:r>
            <a:endParaRPr lang="en-US" sz="1400" dirty="0">
              <a:solidFill>
                <a:schemeClr val="tx1"/>
              </a:solidFill>
              <a:latin typeface="ae_AlMohanad" panose="02060603050605020204" pitchFamily="18" charset="-78"/>
              <a:cs typeface="ae_AlMohanad" panose="02060603050605020204" pitchFamily="18" charset="-78"/>
            </a:endParaRPr>
          </a:p>
          <a:p>
            <a:pPr marL="0" indent="0" algn="ctr" rtl="1">
              <a:lnSpc>
                <a:spcPct val="150000"/>
              </a:lnSpc>
              <a:buNone/>
            </a:pPr>
            <a:endParaRPr lang="ar-SA" sz="2000" dirty="0">
              <a:solidFill>
                <a:schemeClr val="tx1"/>
              </a:solidFill>
              <a:latin typeface="ae_AlMohanad" panose="02060603050605020204" pitchFamily="18" charset="-78"/>
              <a:cs typeface="ae_AlMohanad" panose="02060603050605020204" pitchFamily="18" charset="-78"/>
            </a:endParaRPr>
          </a:p>
          <a:p>
            <a:pPr marL="0" indent="0" algn="ctr">
              <a:lnSpc>
                <a:spcPct val="160000"/>
              </a:lnSpc>
              <a:buNone/>
            </a:pPr>
            <a:r>
              <a:rPr lang="en-US" dirty="0">
                <a:solidFill>
                  <a:schemeClr val="tx1"/>
                </a:solidFill>
                <a:latin typeface="ae_AlMateen" panose="02060803050605020204" pitchFamily="18" charset="-78"/>
                <a:cs typeface="ae_AlMateen" panose="02060803050605020204" pitchFamily="18" charset="-78"/>
              </a:rPr>
              <a:t>“</a:t>
            </a:r>
            <a:r>
              <a:rPr lang="en-US" dirty="0" err="1">
                <a:solidFill>
                  <a:schemeClr val="tx1"/>
                </a:solidFill>
                <a:latin typeface="ae_AlMateen" panose="02060803050605020204" pitchFamily="18" charset="-78"/>
                <a:cs typeface="ae_AlMateen" panose="02060803050605020204" pitchFamily="18" charset="-78"/>
              </a:rPr>
              <a:t>Amal</a:t>
            </a:r>
            <a:r>
              <a:rPr lang="en-US" dirty="0">
                <a:solidFill>
                  <a:schemeClr val="tx1"/>
                </a:solidFill>
                <a:latin typeface="ae_AlMateen" panose="02060803050605020204" pitchFamily="18" charset="-78"/>
                <a:cs typeface="ae_AlMateen" panose="02060803050605020204" pitchFamily="18" charset="-78"/>
              </a:rPr>
              <a:t> yang </a:t>
            </a:r>
            <a:r>
              <a:rPr lang="en-US" dirty="0" err="1">
                <a:solidFill>
                  <a:schemeClr val="tx1"/>
                </a:solidFill>
                <a:latin typeface="ae_AlMateen" panose="02060803050605020204" pitchFamily="18" charset="-78"/>
                <a:cs typeface="ae_AlMateen" panose="02060803050605020204" pitchFamily="18" charset="-78"/>
              </a:rPr>
              <a:t>memiliki</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dasar</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perintah</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secara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umum</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ataupun</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khusus</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bukanlah</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bid’ah</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meskipun</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baginda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Nabi</a:t>
            </a:r>
            <a:r>
              <a:rPr lang="en-US" dirty="0">
                <a:solidFill>
                  <a:schemeClr val="tx1"/>
                </a:solidFill>
                <a:latin typeface="ae_AlMateen" panose="02060803050605020204" pitchFamily="18" charset="-78"/>
                <a:cs typeface="ae_AlMateen" panose="02060803050605020204" pitchFamily="18" charset="-78"/>
              </a:rPr>
              <a:t> Muhammad SAW </a:t>
            </a:r>
            <a:r>
              <a:rPr lang="en-US" dirty="0" err="1">
                <a:solidFill>
                  <a:schemeClr val="tx1"/>
                </a:solidFill>
                <a:latin typeface="ae_AlMateen" panose="02060803050605020204" pitchFamily="18" charset="-78"/>
                <a:cs typeface="ae_AlMateen" panose="02060803050605020204" pitchFamily="18" charset="-78"/>
              </a:rPr>
              <a:t>tidak</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melakukannya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atau</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tidak</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memerintahkannya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secara</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khusus</a:t>
            </a:r>
            <a:r>
              <a:rPr lang="en-US" dirty="0">
                <a:solidFill>
                  <a:schemeClr val="tx1"/>
                </a:solidFill>
                <a:latin typeface="ae_AlMateen" panose="02060803050605020204" pitchFamily="18" charset="-78"/>
                <a:cs typeface="ae_AlMateen" panose="02060803050605020204" pitchFamily="18" charset="-78"/>
              </a:rPr>
              <a:t> . Dan </a:t>
            </a:r>
            <a:r>
              <a:rPr lang="en-US" dirty="0" err="1">
                <a:solidFill>
                  <a:schemeClr val="tx1"/>
                </a:solidFill>
                <a:latin typeface="ae_AlMateen" panose="02060803050605020204" pitchFamily="18" charset="-78"/>
                <a:cs typeface="ae_AlMateen" panose="02060803050605020204" pitchFamily="18" charset="-78"/>
              </a:rPr>
              <a:t>ini</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masuk</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dalam</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kategori</a:t>
            </a:r>
            <a:r>
              <a:rPr lang="en-US" dirty="0">
                <a:solidFill>
                  <a:schemeClr val="tx1"/>
                </a:solidFill>
                <a:latin typeface="ae_AlMateen" panose="02060803050605020204" pitchFamily="18" charset="-78"/>
                <a:cs typeface="ae_AlMateen" panose="02060803050605020204" pitchFamily="18" charset="-78"/>
              </a:rPr>
              <a:t> Sunnah (</a:t>
            </a:r>
            <a:r>
              <a:rPr lang="en-US" dirty="0" err="1">
                <a:solidFill>
                  <a:schemeClr val="tx1"/>
                </a:solidFill>
                <a:latin typeface="ae_AlMateen" panose="02060803050605020204" pitchFamily="18" charset="-78"/>
                <a:cs typeface="ae_AlMateen" panose="02060803050605020204" pitchFamily="18" charset="-78"/>
              </a:rPr>
              <a:t>Thoriiqotur</a:t>
            </a:r>
            <a:r>
              <a:rPr lang="en-US" dirty="0">
                <a:solidFill>
                  <a:schemeClr val="tx1"/>
                </a:solidFill>
                <a:latin typeface="ae_AlMateen" panose="02060803050605020204" pitchFamily="18" charset="-78"/>
                <a:cs typeface="ae_AlMateen" panose="02060803050605020204" pitchFamily="18" charset="-78"/>
              </a:rPr>
              <a:t> </a:t>
            </a:r>
            <a:r>
              <a:rPr lang="en-US" dirty="0" err="1">
                <a:solidFill>
                  <a:schemeClr val="tx1"/>
                </a:solidFill>
                <a:latin typeface="ae_AlMateen" panose="02060803050605020204" pitchFamily="18" charset="-78"/>
                <a:cs typeface="ae_AlMateen" panose="02060803050605020204" pitchFamily="18" charset="-78"/>
              </a:rPr>
              <a:t>Rosuul</a:t>
            </a:r>
            <a:r>
              <a:rPr lang="en-US" dirty="0">
                <a:solidFill>
                  <a:schemeClr val="tx1"/>
                </a:solidFill>
                <a:latin typeface="ae_AlMateen" panose="02060803050605020204" pitchFamily="18" charset="-78"/>
                <a:cs typeface="ae_AlMateen" panose="02060803050605020204" pitchFamily="18" charset="-78"/>
              </a:rPr>
              <a:t>)”.</a:t>
            </a:r>
          </a:p>
          <a:p>
            <a:pPr marL="0" indent="0">
              <a:buNone/>
            </a:pPr>
            <a:endParaRPr lang="en-US" sz="2000" b="1" dirty="0"/>
          </a:p>
        </p:txBody>
      </p:sp>
    </p:spTree>
    <p:extLst>
      <p:ext uri="{BB962C8B-B14F-4D97-AF65-F5344CB8AC3E}">
        <p14:creationId xmlns:p14="http://schemas.microsoft.com/office/powerpoint/2010/main" val="3197091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2248" y="1176173"/>
            <a:ext cx="9819477" cy="5323562"/>
          </a:xfrm>
        </p:spPr>
        <p:txBody>
          <a:bodyPr>
            <a:normAutofit/>
          </a:bodyPr>
          <a:lstStyle/>
          <a:p>
            <a:pPr algn="just">
              <a:lnSpc>
                <a:spcPct val="150000"/>
              </a:lnSpc>
              <a:buClrTx/>
              <a:buFont typeface="Wingdings" panose="05000000000000000000" pitchFamily="2" charset="2"/>
              <a:buChar char="§"/>
            </a:pPr>
            <a:r>
              <a:rPr lang="en-US" sz="1900" dirty="0">
                <a:solidFill>
                  <a:schemeClr val="tx1"/>
                </a:solidFill>
                <a:latin typeface="ae_AlMateen" panose="02060803050605020204" pitchFamily="18" charset="-78"/>
                <a:cs typeface="ae_AlMateen" panose="02060803050605020204" pitchFamily="18" charset="-78"/>
              </a:rPr>
              <a:t>BID’AH (DLOLALAH)</a:t>
            </a:r>
          </a:p>
          <a:p>
            <a:pPr marL="1085850" lvl="2" indent="-285750" algn="just">
              <a:lnSpc>
                <a:spcPct val="150000"/>
              </a:lnSpc>
              <a:buClrTx/>
              <a:buFont typeface="Wingdings" panose="05000000000000000000" pitchFamily="2" charset="2"/>
              <a:buChar char="ü"/>
            </a:pPr>
            <a:r>
              <a:rPr lang="en-US" sz="1600" dirty="0" err="1">
                <a:solidFill>
                  <a:schemeClr val="tx1"/>
                </a:solidFill>
                <a:latin typeface="ae_AlMateen" panose="02060803050605020204" pitchFamily="18" charset="-78"/>
                <a:cs typeface="ae_AlMateen" panose="02060803050605020204" pitchFamily="18" charset="-78"/>
              </a:rPr>
              <a:t>Perkara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baru</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tidak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pernah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sebelumnya</a:t>
            </a:r>
            <a:r>
              <a:rPr lang="en-US" sz="1600" dirty="0">
                <a:solidFill>
                  <a:schemeClr val="tx1"/>
                </a:solidFill>
                <a:latin typeface="ae_AlMateen" panose="02060803050605020204" pitchFamily="18" charset="-78"/>
                <a:cs typeface="ae_AlMateen" panose="02060803050605020204" pitchFamily="18" charset="-78"/>
              </a:rPr>
              <a:t>/</a:t>
            </a:r>
            <a:r>
              <a:rPr lang="en-US" sz="1600" dirty="0" err="1">
                <a:solidFill>
                  <a:schemeClr val="tx1"/>
                </a:solidFill>
                <a:latin typeface="ae_AlMateen" panose="02060803050605020204" pitchFamily="18" charset="-78"/>
                <a:cs typeface="ae_AlMateen" panose="02060803050605020204" pitchFamily="18" charset="-78"/>
              </a:rPr>
              <a:t>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tapi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ditolak</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resmi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ditolak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oleh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Syara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karena</a:t>
            </a:r>
            <a:r>
              <a:rPr lang="en-US" sz="1600" dirty="0">
                <a:solidFill>
                  <a:schemeClr val="tx1"/>
                </a:solidFill>
                <a:latin typeface="ae_AlMateen" panose="02060803050605020204" pitchFamily="18" charset="-78"/>
                <a:cs typeface="ae_AlMateen" panose="02060803050605020204" pitchFamily="18" charset="-78"/>
              </a:rPr>
              <a:t> :</a:t>
            </a:r>
          </a:p>
          <a:p>
            <a:pPr lvl="3"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Tidak</a:t>
            </a:r>
            <a:r>
              <a:rPr lang="en-US" sz="1600" dirty="0">
                <a:solidFill>
                  <a:schemeClr val="tx1"/>
                </a:solidFill>
                <a:latin typeface="ae_AlMateen" panose="02060803050605020204" pitchFamily="18" charset="-78"/>
                <a:cs typeface="ae_AlMateen" panose="02060803050605020204" pitchFamily="18" charset="-78"/>
              </a:rPr>
              <a:t> legal </a:t>
            </a:r>
            <a:r>
              <a:rPr lang="en-US" sz="1600" dirty="0" err="1">
                <a:solidFill>
                  <a:schemeClr val="tx1"/>
                </a:solidFill>
                <a:latin typeface="ae_AlMateen" panose="02060803050605020204" pitchFamily="18" charset="-78"/>
                <a:cs typeface="ae_AlMateen" panose="02060803050605020204" pitchFamily="18" charset="-78"/>
              </a:rPr>
              <a:t>sama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sekali</a:t>
            </a:r>
            <a:r>
              <a:rPr lang="en-US" sz="1600" dirty="0">
                <a:solidFill>
                  <a:schemeClr val="tx1"/>
                </a:solidFill>
                <a:latin typeface="ae_AlMateen" panose="02060803050605020204" pitchFamily="18" charset="-78"/>
                <a:cs typeface="ae_AlMateen" panose="02060803050605020204" pitchFamily="18" charset="-78"/>
              </a:rPr>
              <a:t> (</a:t>
            </a:r>
            <a:r>
              <a:rPr lang="ar-SA" sz="1600" dirty="0">
                <a:solidFill>
                  <a:schemeClr val="tx1"/>
                </a:solidFill>
                <a:latin typeface="ae_AlMateen" panose="02060803050605020204" pitchFamily="18" charset="-78"/>
                <a:cs typeface="ae_AlMateen" panose="02060803050605020204" pitchFamily="18" charset="-78"/>
              </a:rPr>
              <a:t>غير مشروع</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Seperti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Sujudnya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Sahabat</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Mu’adz</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kepada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Nabi</a:t>
            </a:r>
            <a:r>
              <a:rPr lang="en-US" sz="1600" dirty="0">
                <a:solidFill>
                  <a:schemeClr val="tx1"/>
                </a:solidFill>
                <a:latin typeface="ae_AlMateen" panose="02060803050605020204" pitchFamily="18" charset="-78"/>
                <a:cs typeface="ae_AlMateen" panose="02060803050605020204" pitchFamily="18" charset="-78"/>
              </a:rPr>
              <a:t>.</a:t>
            </a:r>
          </a:p>
          <a:p>
            <a:pPr lvl="3"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Bukan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merupakan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bentuk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ibadah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sama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sekali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Seperti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nadzarnya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sahabat</a:t>
            </a:r>
            <a:r>
              <a:rPr lang="en-US" sz="1600" dirty="0">
                <a:solidFill>
                  <a:schemeClr val="tx1"/>
                </a:solidFill>
                <a:latin typeface="ae_AlMateen" panose="02060803050605020204" pitchFamily="18" charset="-78"/>
                <a:cs typeface="ae_AlMateen" panose="02060803050605020204" pitchFamily="18" charset="-78"/>
              </a:rPr>
              <a:t> Abu </a:t>
            </a:r>
            <a:r>
              <a:rPr lang="en-US" sz="1600" dirty="0" err="1">
                <a:solidFill>
                  <a:schemeClr val="tx1"/>
                </a:solidFill>
                <a:latin typeface="ae_AlMateen" panose="02060803050605020204" pitchFamily="18" charset="-78"/>
                <a:cs typeface="ae_AlMateen" panose="02060803050605020204" pitchFamily="18" charset="-78"/>
              </a:rPr>
              <a:t>Isail</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berdiri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ditengah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terik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matahari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sembari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berpuasa</a:t>
            </a:r>
            <a:r>
              <a:rPr lang="en-US" sz="1600" dirty="0">
                <a:solidFill>
                  <a:schemeClr val="tx1"/>
                </a:solidFill>
                <a:latin typeface="ae_AlMateen" panose="02060803050605020204" pitchFamily="18" charset="-78"/>
                <a:cs typeface="ae_AlMateen" panose="02060803050605020204" pitchFamily="18" charset="-78"/>
              </a:rPr>
              <a:t>.</a:t>
            </a:r>
          </a:p>
          <a:p>
            <a:pPr lvl="3"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Menerjang</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larangan</a:t>
            </a:r>
            <a:r>
              <a:rPr lang="en-US" sz="1600" dirty="0">
                <a:solidFill>
                  <a:schemeClr val="tx1"/>
                </a:solidFill>
                <a:latin typeface="ae_AlMateen" panose="02060803050605020204" pitchFamily="18" charset="-78"/>
                <a:cs typeface="ae_AlMateen" panose="02060803050605020204" pitchFamily="18" charset="-78"/>
              </a:rPr>
              <a:t> Nash, </a:t>
            </a:r>
            <a:r>
              <a:rPr lang="en-US" sz="1600" dirty="0" err="1">
                <a:solidFill>
                  <a:schemeClr val="tx1"/>
                </a:solidFill>
                <a:latin typeface="ae_AlMateen" panose="02060803050605020204" pitchFamily="18" charset="-78"/>
                <a:cs typeface="ae_AlMateen" panose="02060803050605020204" pitchFamily="18" charset="-78"/>
              </a:rPr>
              <a:t>seperti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menghususkan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hari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jumuah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dengan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berpuasa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sholat</a:t>
            </a:r>
            <a:r>
              <a:rPr lang="en-US" sz="1600" dirty="0">
                <a:solidFill>
                  <a:schemeClr val="tx1"/>
                </a:solidFill>
                <a:latin typeface="ae_AlMateen" panose="02060803050605020204" pitchFamily="18" charset="-78"/>
                <a:cs typeface="ae_AlMateen" panose="02060803050605020204" pitchFamily="18" charset="-78"/>
              </a:rPr>
              <a:t>.</a:t>
            </a:r>
          </a:p>
          <a:p>
            <a:pPr lvl="3"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Berpotensi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menimbulkan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mafsadah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seperti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Rahbanah</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gaya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hidup</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biarawan</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sama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sekali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melarang</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dirinya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untuk</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menikah</a:t>
            </a:r>
            <a:r>
              <a:rPr lang="en-US" sz="1600" dirty="0">
                <a:solidFill>
                  <a:schemeClr val="tx1"/>
                </a:solidFill>
                <a:latin typeface="ae_AlMateen" panose="02060803050605020204" pitchFamily="18" charset="-78"/>
                <a:cs typeface="ae_AlMateen" panose="02060803050605020204" pitchFamily="18" charset="-78"/>
              </a:rPr>
              <a:t>.</a:t>
            </a:r>
          </a:p>
          <a:p>
            <a:pPr lvl="3" indent="-342900" algn="just">
              <a:lnSpc>
                <a:spcPct val="150000"/>
              </a:lnSpc>
              <a:buClrTx/>
              <a:buFont typeface="+mj-lt"/>
              <a:buAutoNum type="arabicPeriod"/>
            </a:pPr>
            <a:r>
              <a:rPr lang="en-US" sz="1600" dirty="0" err="1">
                <a:solidFill>
                  <a:schemeClr val="tx1"/>
                </a:solidFill>
                <a:latin typeface="ae_AlMateen" panose="02060803050605020204" pitchFamily="18" charset="-78"/>
                <a:cs typeface="ae_AlMateen" panose="02060803050605020204" pitchFamily="18" charset="-78"/>
              </a:rPr>
              <a:t>Mengamalkan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Hadits</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palsu</a:t>
            </a:r>
            <a:r>
              <a:rPr lang="en-US" sz="1600" dirty="0">
                <a:solidFill>
                  <a:schemeClr val="tx1"/>
                </a:solidFill>
                <a:latin typeface="ae_AlMateen" panose="02060803050605020204" pitchFamily="18" charset="-78"/>
                <a:cs typeface="ae_AlMateen" panose="02060803050605020204" pitchFamily="18" charset="-78"/>
              </a:rPr>
              <a:t> yang </a:t>
            </a:r>
            <a:r>
              <a:rPr lang="en-US" sz="1600" dirty="0" err="1">
                <a:solidFill>
                  <a:schemeClr val="tx1"/>
                </a:solidFill>
                <a:latin typeface="ae_AlMateen" panose="02060803050605020204" pitchFamily="18" charset="-78"/>
                <a:cs typeface="ae_AlMateen" panose="02060803050605020204" pitchFamily="18" charset="-78"/>
              </a:rPr>
              <a:t>berkonsekuensi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penisbatan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kepada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Baginda</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Nabi</a:t>
            </a:r>
            <a:r>
              <a:rPr lang="en-US" sz="1600" dirty="0">
                <a:solidFill>
                  <a:schemeClr val="tx1"/>
                </a:solidFill>
                <a:latin typeface="ae_AlMateen" panose="02060803050605020204" pitchFamily="18" charset="-78"/>
                <a:cs typeface="ae_AlMateen" panose="02060803050605020204" pitchFamily="18" charset="-78"/>
              </a:rPr>
              <a:t> Muhammad SAW </a:t>
            </a:r>
            <a:r>
              <a:rPr lang="en-US" sz="1600" dirty="0" err="1">
                <a:solidFill>
                  <a:schemeClr val="tx1"/>
                </a:solidFill>
                <a:latin typeface="ae_AlMateen" panose="02060803050605020204" pitchFamily="18" charset="-78"/>
                <a:cs typeface="ae_AlMateen" panose="02060803050605020204" pitchFamily="18" charset="-78"/>
              </a:rPr>
              <a:t>dan</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dianggap</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sebagai</a:t>
            </a:r>
            <a:r>
              <a:rPr lang="en-US" sz="1600" dirty="0">
                <a:solidFill>
                  <a:schemeClr val="tx1"/>
                </a:solidFill>
                <a:latin typeface="ae_AlMateen" panose="02060803050605020204" pitchFamily="18" charset="-78"/>
                <a:cs typeface="ae_AlMateen" panose="02060803050605020204" pitchFamily="18" charset="-78"/>
              </a:rPr>
              <a:t> </a:t>
            </a:r>
            <a:r>
              <a:rPr lang="en-US" sz="1600" dirty="0" err="1">
                <a:solidFill>
                  <a:schemeClr val="tx1"/>
                </a:solidFill>
                <a:latin typeface="ae_AlMateen" panose="02060803050605020204" pitchFamily="18" charset="-78"/>
                <a:cs typeface="ae_AlMateen" panose="02060803050605020204" pitchFamily="18" charset="-78"/>
              </a:rPr>
              <a:t>dusta</a:t>
            </a:r>
            <a:r>
              <a:rPr lang="en-US" sz="1600" dirty="0">
                <a:solidFill>
                  <a:schemeClr val="tx1"/>
                </a:solidFill>
                <a:latin typeface="ae_AlMateen" panose="02060803050605020204" pitchFamily="18" charset="-78"/>
                <a:cs typeface="ae_AlMateen" panose="02060803050605020204" pitchFamily="18" charset="-78"/>
              </a:rPr>
              <a:t> / </a:t>
            </a:r>
            <a:r>
              <a:rPr lang="en-US" sz="1600" dirty="0" err="1">
                <a:solidFill>
                  <a:schemeClr val="tx1"/>
                </a:solidFill>
                <a:latin typeface="ae_AlMateen" panose="02060803050605020204" pitchFamily="18" charset="-78"/>
                <a:cs typeface="ae_AlMateen" panose="02060803050605020204" pitchFamily="18" charset="-78"/>
              </a:rPr>
              <a:t>kebohongan</a:t>
            </a:r>
            <a:r>
              <a:rPr lang="en-US" sz="1600" dirty="0">
                <a:solidFill>
                  <a:schemeClr val="tx1"/>
                </a:solidFill>
                <a:latin typeface="ae_AlMateen" panose="02060803050605020204" pitchFamily="18" charset="-78"/>
                <a:cs typeface="ae_AlMateen" panose="02060803050605020204" pitchFamily="18" charset="-78"/>
              </a:rPr>
              <a:t>.</a:t>
            </a:r>
          </a:p>
          <a:p>
            <a:pPr marL="0" indent="0">
              <a:buNone/>
            </a:pPr>
            <a:endParaRPr lang="en-US" sz="2000" b="1" dirty="0"/>
          </a:p>
        </p:txBody>
      </p:sp>
    </p:spTree>
    <p:extLst>
      <p:ext uri="{BB962C8B-B14F-4D97-AF65-F5344CB8AC3E}">
        <p14:creationId xmlns:p14="http://schemas.microsoft.com/office/powerpoint/2010/main" val="373052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heel(1)">
                                      <p:cBhvr>
                                        <p:cTn id="20" dur="20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2000"/>
                                        <p:tgtEl>
                                          <p:spTgt spid="2">
                                            <p:txEl>
                                              <p:pRg st="3" end="3"/>
                                            </p:txEl>
                                          </p:spTgt>
                                        </p:tgtEl>
                                      </p:cBhvr>
                                    </p:animEffect>
                                    <p:anim calcmode="lin" valueType="num">
                                      <p:cBhvr>
                                        <p:cTn id="26"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down)">
                                      <p:cBhvr>
                                        <p:cTn id="32" dur="580">
                                          <p:stCondLst>
                                            <p:cond delay="0"/>
                                          </p:stCondLst>
                                        </p:cTn>
                                        <p:tgtEl>
                                          <p:spTgt spid="2">
                                            <p:txEl>
                                              <p:pRg st="4" end="4"/>
                                            </p:txEl>
                                          </p:spTgt>
                                        </p:tgtEl>
                                      </p:cBhvr>
                                    </p:animEffect>
                                    <p:anim calcmode="lin" valueType="num">
                                      <p:cBhvr>
                                        <p:cTn id="33"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4" end="4"/>
                                            </p:txEl>
                                          </p:spTgt>
                                        </p:tgtEl>
                                      </p:cBhvr>
                                      <p:to x="100000" y="60000"/>
                                    </p:animScale>
                                    <p:animScale>
                                      <p:cBhvr>
                                        <p:cTn id="39" dur="166" decel="50000">
                                          <p:stCondLst>
                                            <p:cond delay="676"/>
                                          </p:stCondLst>
                                        </p:cTn>
                                        <p:tgtEl>
                                          <p:spTgt spid="2">
                                            <p:txEl>
                                              <p:pRg st="4" end="4"/>
                                            </p:txEl>
                                          </p:spTgt>
                                        </p:tgtEl>
                                      </p:cBhvr>
                                      <p:to x="100000" y="100000"/>
                                    </p:animScale>
                                    <p:animScale>
                                      <p:cBhvr>
                                        <p:cTn id="40" dur="26">
                                          <p:stCondLst>
                                            <p:cond delay="1312"/>
                                          </p:stCondLst>
                                        </p:cTn>
                                        <p:tgtEl>
                                          <p:spTgt spid="2">
                                            <p:txEl>
                                              <p:pRg st="4" end="4"/>
                                            </p:txEl>
                                          </p:spTgt>
                                        </p:tgtEl>
                                      </p:cBhvr>
                                      <p:to x="100000" y="80000"/>
                                    </p:animScale>
                                    <p:animScale>
                                      <p:cBhvr>
                                        <p:cTn id="41" dur="166" decel="50000">
                                          <p:stCondLst>
                                            <p:cond delay="1338"/>
                                          </p:stCondLst>
                                        </p:cTn>
                                        <p:tgtEl>
                                          <p:spTgt spid="2">
                                            <p:txEl>
                                              <p:pRg st="4" end="4"/>
                                            </p:txEl>
                                          </p:spTgt>
                                        </p:tgtEl>
                                      </p:cBhvr>
                                      <p:to x="100000" y="100000"/>
                                    </p:animScale>
                                    <p:animScale>
                                      <p:cBhvr>
                                        <p:cTn id="42" dur="26">
                                          <p:stCondLst>
                                            <p:cond delay="1642"/>
                                          </p:stCondLst>
                                        </p:cTn>
                                        <p:tgtEl>
                                          <p:spTgt spid="2">
                                            <p:txEl>
                                              <p:pRg st="4" end="4"/>
                                            </p:txEl>
                                          </p:spTgt>
                                        </p:tgtEl>
                                      </p:cBhvr>
                                      <p:to x="100000" y="90000"/>
                                    </p:animScale>
                                    <p:animScale>
                                      <p:cBhvr>
                                        <p:cTn id="43" dur="166" decel="50000">
                                          <p:stCondLst>
                                            <p:cond delay="1668"/>
                                          </p:stCondLst>
                                        </p:cTn>
                                        <p:tgtEl>
                                          <p:spTgt spid="2">
                                            <p:txEl>
                                              <p:pRg st="4" end="4"/>
                                            </p:txEl>
                                          </p:spTgt>
                                        </p:tgtEl>
                                      </p:cBhvr>
                                      <p:to x="100000" y="100000"/>
                                    </p:animScale>
                                    <p:animScale>
                                      <p:cBhvr>
                                        <p:cTn id="44" dur="26">
                                          <p:stCondLst>
                                            <p:cond delay="1808"/>
                                          </p:stCondLst>
                                        </p:cTn>
                                        <p:tgtEl>
                                          <p:spTgt spid="2">
                                            <p:txEl>
                                              <p:pRg st="4" end="4"/>
                                            </p:txEl>
                                          </p:spTgt>
                                        </p:tgtEl>
                                      </p:cBhvr>
                                      <p:to x="100000" y="95000"/>
                                    </p:animScale>
                                    <p:animScale>
                                      <p:cBhvr>
                                        <p:cTn id="45" dur="166" decel="50000">
                                          <p:stCondLst>
                                            <p:cond delay="1834"/>
                                          </p:stCondLst>
                                        </p:cTn>
                                        <p:tgtEl>
                                          <p:spTgt spid="2">
                                            <p:txEl>
                                              <p:pRg st="4" end="4"/>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nodeType="click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 calcmode="lin" valueType="num">
                                      <p:cBhvr>
                                        <p:cTn id="50"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51"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52"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53" dur="10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wheel(1)">
                                      <p:cBhvr>
                                        <p:cTn id="58"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4757</TotalTime>
  <Words>1158</Words>
  <Application>Microsoft Office PowerPoint</Application>
  <PresentationFormat>Custom</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                                                                Point Of View Memahami Islam </vt:lpstr>
      <vt:lpstr>توطئة </vt:lpstr>
      <vt:lpstr>PowerPoint Presentation</vt:lpstr>
      <vt:lpstr>PowerPoint Presentation</vt:lpstr>
      <vt:lpstr>HARUSKAH KITA MERUJUK SUMBER HUKUM ISLAM  (Al QURAN DAN HADITS) SECARA LANGSUNG?</vt:lpstr>
      <vt:lpstr>PowerPoint Presentation</vt:lpstr>
      <vt:lpstr> SUNNAH VS BID’AH</vt:lpstr>
      <vt:lpstr>PowerPoint Presentation</vt:lpstr>
      <vt:lpstr>PowerPoint Presentation</vt:lpstr>
      <vt:lpstr>PowerPoint Presentation</vt:lpstr>
      <vt:lpstr>PEMBATASAN IBADAH MUTLAK  DENGAN WAKTU, VOLUME DAN SIFAT (TEKNIS)</vt:lpstr>
      <vt:lpstr>PowerPoint Presentation</vt:lpstr>
      <vt:lpstr>PowerPoint Presentation</vt:lpstr>
      <vt:lpstr>PowerPoint Presentation</vt:lpstr>
      <vt:lpstr> KONKLUSI PEMBATASAN IBADAH MUTLAK</vt:lpstr>
      <vt:lpstr>BAGAIMANA KITA MENYIKAPI TRADISI?</vt:lpstr>
      <vt:lpstr>PowerPoint Presentation</vt:lpstr>
      <vt:lpstr>Jazaakumullahu khoirol jazaa’....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Radikalisme; Sebuah Ancaman</dc:title>
  <dc:creator>Jundichapur</dc:creator>
  <cp:lastModifiedBy>HP</cp:lastModifiedBy>
  <cp:revision>193</cp:revision>
  <dcterms:created xsi:type="dcterms:W3CDTF">2017-08-28T13:10:25Z</dcterms:created>
  <dcterms:modified xsi:type="dcterms:W3CDTF">2020-09-07T04:33:58Z</dcterms:modified>
</cp:coreProperties>
</file>