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AAA31B-AFFA-4BC8-B68C-44B104294FF6}" type="datetimeFigureOut">
              <a:rPr lang="en-ID" smtClean="0"/>
              <a:t>29/09/2021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143044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AAA31B-AFFA-4BC8-B68C-44B104294FF6}" type="datetimeFigureOut">
              <a:rPr lang="en-ID" smtClean="0"/>
              <a:t>29/09/2021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352735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AAA31B-AFFA-4BC8-B68C-44B104294FF6}" type="datetimeFigureOut">
              <a:rPr lang="en-ID" smtClean="0"/>
              <a:t>29/09/2021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789130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AAA31B-AFFA-4BC8-B68C-44B104294FF6}" type="datetimeFigureOut">
              <a:rPr lang="en-ID" smtClean="0"/>
              <a:t>29/09/2021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4642F33-51ED-47C1-9161-89F0BCA36AE1}" type="slidenum">
              <a:rPr lang="en-ID" smtClean="0"/>
              <a:t>‹#›</a:t>
            </a:fld>
            <a:endParaRPr lang="en-ID"/>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5888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AAA31B-AFFA-4BC8-B68C-44B104294FF6}" type="datetimeFigureOut">
              <a:rPr lang="en-ID" smtClean="0"/>
              <a:t>29/09/2021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4102087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AAA31B-AFFA-4BC8-B68C-44B104294FF6}" type="datetimeFigureOut">
              <a:rPr lang="en-ID" smtClean="0"/>
              <a:t>29/09/2021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278620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AAA31B-AFFA-4BC8-B68C-44B104294FF6}" type="datetimeFigureOut">
              <a:rPr lang="en-ID" smtClean="0"/>
              <a:t>29/09/2021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469468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AA31B-AFFA-4BC8-B68C-44B104294FF6}" type="datetimeFigureOut">
              <a:rPr lang="en-ID" smtClean="0"/>
              <a:t>29/09/2021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483722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AA31B-AFFA-4BC8-B68C-44B104294FF6}" type="datetimeFigureOut">
              <a:rPr lang="en-ID" smtClean="0"/>
              <a:t>29/09/2021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116819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AA31B-AFFA-4BC8-B68C-44B104294FF6}" type="datetimeFigureOut">
              <a:rPr lang="en-ID" smtClean="0"/>
              <a:t>29/09/2021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246313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AA31B-AFFA-4BC8-B68C-44B104294FF6}" type="datetimeFigureOut">
              <a:rPr lang="en-ID" smtClean="0"/>
              <a:t>29/09/2021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167745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AAA31B-AFFA-4BC8-B68C-44B104294FF6}" type="datetimeFigureOut">
              <a:rPr lang="en-ID" smtClean="0"/>
              <a:t>29/09/2021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111872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AAA31B-AFFA-4BC8-B68C-44B104294FF6}" type="datetimeFigureOut">
              <a:rPr lang="en-ID" smtClean="0"/>
              <a:t>29/09/2021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16331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AAA31B-AFFA-4BC8-B68C-44B104294FF6}" type="datetimeFigureOut">
              <a:rPr lang="en-ID" smtClean="0"/>
              <a:t>29/09/2021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223813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AA31B-AFFA-4BC8-B68C-44B104294FF6}" type="datetimeFigureOut">
              <a:rPr lang="en-ID" smtClean="0"/>
              <a:t>29/09/2021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165823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AA31B-AFFA-4BC8-B68C-44B104294FF6}" type="datetimeFigureOut">
              <a:rPr lang="en-ID" smtClean="0"/>
              <a:t>29/09/2021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200075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AA31B-AFFA-4BC8-B68C-44B104294FF6}" type="datetimeFigureOut">
              <a:rPr lang="en-ID" smtClean="0"/>
              <a:t>29/09/2021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4642F33-51ED-47C1-9161-89F0BCA36AE1}" type="slidenum">
              <a:rPr lang="en-ID" smtClean="0"/>
              <a:t>‹#›</a:t>
            </a:fld>
            <a:endParaRPr lang="en-ID"/>
          </a:p>
        </p:txBody>
      </p:sp>
    </p:spTree>
    <p:extLst>
      <p:ext uri="{BB962C8B-B14F-4D97-AF65-F5344CB8AC3E}">
        <p14:creationId xmlns:p14="http://schemas.microsoft.com/office/powerpoint/2010/main" val="227449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BAAA31B-AFFA-4BC8-B68C-44B104294FF6}" type="datetimeFigureOut">
              <a:rPr lang="en-ID" smtClean="0"/>
              <a:t>29/09/2021</a:t>
            </a:fld>
            <a:endParaRPr lang="en-ID"/>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4642F33-51ED-47C1-9161-89F0BCA36AE1}" type="slidenum">
              <a:rPr lang="en-ID" smtClean="0"/>
              <a:t>‹#›</a:t>
            </a:fld>
            <a:endParaRPr lang="en-ID"/>
          </a:p>
        </p:txBody>
      </p:sp>
    </p:spTree>
    <p:extLst>
      <p:ext uri="{BB962C8B-B14F-4D97-AF65-F5344CB8AC3E}">
        <p14:creationId xmlns:p14="http://schemas.microsoft.com/office/powerpoint/2010/main" val="20043540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8D4F-5CF3-4A37-B484-4179B66F4BF0}"/>
              </a:ext>
            </a:extLst>
          </p:cNvPr>
          <p:cNvSpPr>
            <a:spLocks noGrp="1"/>
          </p:cNvSpPr>
          <p:nvPr>
            <p:ph type="ctrTitle"/>
          </p:nvPr>
        </p:nvSpPr>
        <p:spPr>
          <a:xfrm>
            <a:off x="415715" y="636105"/>
            <a:ext cx="11360569" cy="1186240"/>
          </a:xfrm>
        </p:spPr>
        <p:txBody>
          <a:bodyPr/>
          <a:lstStyle/>
          <a:p>
            <a:r>
              <a:rPr lang="en-GB" dirty="0"/>
              <a:t>ISLAM, HAM, DAN DEMOKRASI</a:t>
            </a:r>
            <a:endParaRPr lang="en-ID" dirty="0"/>
          </a:p>
        </p:txBody>
      </p:sp>
      <p:sp>
        <p:nvSpPr>
          <p:cNvPr id="3" name="Subtitle 2">
            <a:extLst>
              <a:ext uri="{FF2B5EF4-FFF2-40B4-BE49-F238E27FC236}">
                <a16:creationId xmlns:a16="http://schemas.microsoft.com/office/drawing/2014/main" id="{91ACB0DD-C4D6-42C0-B9F5-A48F9DF0822E}"/>
              </a:ext>
            </a:extLst>
          </p:cNvPr>
          <p:cNvSpPr>
            <a:spLocks noGrp="1"/>
          </p:cNvSpPr>
          <p:nvPr>
            <p:ph type="subTitle" idx="1"/>
          </p:nvPr>
        </p:nvSpPr>
        <p:spPr>
          <a:xfrm>
            <a:off x="853859" y="2478157"/>
            <a:ext cx="9440034" cy="4041743"/>
          </a:xfrm>
        </p:spPr>
        <p:txBody>
          <a:bodyPr>
            <a:normAutofit/>
          </a:bodyPr>
          <a:lstStyle/>
          <a:p>
            <a:r>
              <a:rPr lang="en-GB" sz="2800" dirty="0"/>
              <a:t>KELOMPOK 4</a:t>
            </a:r>
          </a:p>
          <a:p>
            <a:pPr marL="3200400" lvl="6" indent="-457200" algn="l">
              <a:lnSpc>
                <a:spcPct val="170000"/>
              </a:lnSpc>
              <a:buAutoNum type="arabicPeriod"/>
            </a:pPr>
            <a:r>
              <a:rPr lang="en-GB" sz="2800" dirty="0"/>
              <a:t>Ridho Novan </a:t>
            </a:r>
            <a:r>
              <a:rPr lang="en-GB" sz="2800" dirty="0" err="1"/>
              <a:t>Imanda</a:t>
            </a:r>
            <a:r>
              <a:rPr lang="en-GB" sz="2800" dirty="0"/>
              <a:t> - 202151101</a:t>
            </a:r>
          </a:p>
          <a:p>
            <a:pPr marL="3200400" lvl="6" indent="-457200" algn="l">
              <a:buAutoNum type="arabicPeriod"/>
            </a:pPr>
            <a:r>
              <a:rPr lang="en-GB" sz="2800" dirty="0" err="1"/>
              <a:t>Akhnaf</a:t>
            </a:r>
            <a:r>
              <a:rPr lang="en-GB" sz="2800" dirty="0"/>
              <a:t> </a:t>
            </a:r>
            <a:r>
              <a:rPr lang="en-GB" sz="2800" dirty="0" err="1"/>
              <a:t>Faiq</a:t>
            </a:r>
            <a:r>
              <a:rPr lang="en-GB" sz="2800" dirty="0"/>
              <a:t> </a:t>
            </a:r>
            <a:r>
              <a:rPr lang="en-GB" sz="2800" dirty="0" err="1"/>
              <a:t>Ajiputra</a:t>
            </a:r>
            <a:r>
              <a:rPr lang="en-GB" sz="2800" dirty="0"/>
              <a:t> - 202151127</a:t>
            </a:r>
          </a:p>
          <a:p>
            <a:pPr marL="3200400" lvl="6" indent="-457200" algn="l">
              <a:buAutoNum type="arabicPeriod"/>
            </a:pPr>
            <a:r>
              <a:rPr lang="en-GB" sz="2800" dirty="0" err="1"/>
              <a:t>Setiyawan</a:t>
            </a:r>
            <a:r>
              <a:rPr lang="en-GB" sz="2800" dirty="0"/>
              <a:t> Mukti Wijaya  - 202151128</a:t>
            </a:r>
          </a:p>
          <a:p>
            <a:pPr marL="3200400" lvl="6" indent="-457200" algn="l">
              <a:buAutoNum type="arabicPeriod"/>
            </a:pPr>
            <a:r>
              <a:rPr lang="en-GB" sz="2800" dirty="0" err="1"/>
              <a:t>Rizqi</a:t>
            </a:r>
            <a:r>
              <a:rPr lang="en-GB" sz="2800" dirty="0"/>
              <a:t> </a:t>
            </a:r>
            <a:r>
              <a:rPr lang="en-GB" sz="2800" dirty="0" err="1"/>
              <a:t>Laili</a:t>
            </a:r>
            <a:r>
              <a:rPr lang="en-GB" sz="2800" dirty="0"/>
              <a:t> Putri - 202151129</a:t>
            </a:r>
          </a:p>
          <a:p>
            <a:pPr marL="457200" indent="-457200">
              <a:buFont typeface="+mj-lt"/>
              <a:buAutoNum type="arabicPeriod"/>
            </a:pPr>
            <a:endParaRPr lang="en-ID" sz="2800" dirty="0"/>
          </a:p>
        </p:txBody>
      </p:sp>
    </p:spTree>
    <p:extLst>
      <p:ext uri="{BB962C8B-B14F-4D97-AF65-F5344CB8AC3E}">
        <p14:creationId xmlns:p14="http://schemas.microsoft.com/office/powerpoint/2010/main" val="83475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1FC4-A1F9-476F-9A20-AADDED59357B}"/>
              </a:ext>
            </a:extLst>
          </p:cNvPr>
          <p:cNvSpPr>
            <a:spLocks noGrp="1"/>
          </p:cNvSpPr>
          <p:nvPr>
            <p:ph type="title"/>
          </p:nvPr>
        </p:nvSpPr>
        <p:spPr>
          <a:xfrm>
            <a:off x="913793" y="412130"/>
            <a:ext cx="10353762" cy="970450"/>
          </a:xfrm>
        </p:spPr>
        <p:txBody>
          <a:bodyPr/>
          <a:lstStyle/>
          <a:p>
            <a:r>
              <a:rPr lang="en-GB" dirty="0"/>
              <a:t>KESIMPULAN</a:t>
            </a:r>
            <a:endParaRPr lang="en-ID" dirty="0"/>
          </a:p>
        </p:txBody>
      </p:sp>
      <p:sp>
        <p:nvSpPr>
          <p:cNvPr id="4" name="TextBox 3">
            <a:extLst>
              <a:ext uri="{FF2B5EF4-FFF2-40B4-BE49-F238E27FC236}">
                <a16:creationId xmlns:a16="http://schemas.microsoft.com/office/drawing/2014/main" id="{BDB82D80-AC85-43BC-A8FC-288C03221013}"/>
              </a:ext>
            </a:extLst>
          </p:cNvPr>
          <p:cNvSpPr txBox="1"/>
          <p:nvPr/>
        </p:nvSpPr>
        <p:spPr>
          <a:xfrm>
            <a:off x="913793" y="1580050"/>
            <a:ext cx="9515061" cy="2308324"/>
          </a:xfrm>
          <a:prstGeom prst="rect">
            <a:avLst/>
          </a:prstGeom>
          <a:noFill/>
        </p:spPr>
        <p:txBody>
          <a:bodyPr wrap="square" rtlCol="0">
            <a:spAutoFit/>
          </a:bodyPr>
          <a:lstStyle/>
          <a:p>
            <a:r>
              <a:rPr lang="en-GB" sz="2400" b="1" dirty="0"/>
              <a:t>ISLAM</a:t>
            </a:r>
            <a:r>
              <a:rPr lang="en-GB" sz="2400" dirty="0"/>
              <a:t> </a:t>
            </a:r>
          </a:p>
          <a:p>
            <a:r>
              <a:rPr lang="en-ID" sz="2400" dirty="0"/>
              <a:t>Islam </a:t>
            </a:r>
            <a:r>
              <a:rPr lang="en-ID" sz="2400" dirty="0" err="1"/>
              <a:t>merupakan</a:t>
            </a:r>
            <a:r>
              <a:rPr lang="en-ID" sz="2400" dirty="0"/>
              <a:t> agama yang </a:t>
            </a:r>
            <a:r>
              <a:rPr lang="en-ID" sz="2400" dirty="0" err="1"/>
              <a:t>benar</a:t>
            </a:r>
            <a:r>
              <a:rPr lang="en-ID" sz="2400" dirty="0"/>
              <a:t>. Karena </a:t>
            </a:r>
            <a:r>
              <a:rPr lang="en-ID" sz="2400" dirty="0" err="1"/>
              <a:t>ajaran</a:t>
            </a:r>
            <a:r>
              <a:rPr lang="en-ID" sz="2400" dirty="0"/>
              <a:t> agama </a:t>
            </a:r>
            <a:r>
              <a:rPr lang="en-ID" sz="2400" dirty="0" err="1"/>
              <a:t>islam</a:t>
            </a:r>
            <a:r>
              <a:rPr lang="en-ID" sz="2400" dirty="0"/>
              <a:t> </a:t>
            </a:r>
            <a:r>
              <a:rPr lang="en-ID" sz="2400" dirty="0" err="1"/>
              <a:t>bersifat</a:t>
            </a:r>
            <a:r>
              <a:rPr lang="en-ID" sz="2400" dirty="0"/>
              <a:t> </a:t>
            </a:r>
            <a:r>
              <a:rPr lang="en-ID" sz="2400" dirty="0" err="1"/>
              <a:t>teliti</a:t>
            </a:r>
            <a:r>
              <a:rPr lang="en-ID" sz="2400" dirty="0"/>
              <a:t>, </a:t>
            </a:r>
            <a:r>
              <a:rPr lang="en-ID" sz="2400" dirty="0" err="1"/>
              <a:t>lengkap,dan</a:t>
            </a:r>
            <a:r>
              <a:rPr lang="en-ID" sz="2400" dirty="0"/>
              <a:t> </a:t>
            </a:r>
            <a:r>
              <a:rPr lang="en-ID" sz="2400" dirty="0" err="1"/>
              <a:t>detill</a:t>
            </a:r>
            <a:r>
              <a:rPr lang="en-ID" sz="2400" dirty="0"/>
              <a:t> </a:t>
            </a:r>
            <a:r>
              <a:rPr lang="en-ID" sz="2400" dirty="0" err="1"/>
              <a:t>membahas</a:t>
            </a:r>
            <a:r>
              <a:rPr lang="en-ID" sz="2400" dirty="0"/>
              <a:t> </a:t>
            </a:r>
            <a:r>
              <a:rPr lang="en-ID" sz="2400" dirty="0" err="1"/>
              <a:t>masalah-masalah</a:t>
            </a:r>
            <a:r>
              <a:rPr lang="en-ID" sz="2400" dirty="0"/>
              <a:t> </a:t>
            </a:r>
            <a:r>
              <a:rPr lang="en-ID" sz="2400" dirty="0" err="1"/>
              <a:t>manusia</a:t>
            </a:r>
            <a:r>
              <a:rPr lang="en-ID" sz="2400" dirty="0"/>
              <a:t> </a:t>
            </a:r>
            <a:r>
              <a:rPr lang="en-ID" sz="2400" dirty="0" err="1"/>
              <a:t>baik</a:t>
            </a:r>
            <a:r>
              <a:rPr lang="en-ID" sz="2400" dirty="0"/>
              <a:t> dunia </a:t>
            </a:r>
            <a:r>
              <a:rPr lang="en-ID" sz="2400" dirty="0" err="1"/>
              <a:t>ataupun</a:t>
            </a:r>
            <a:r>
              <a:rPr lang="en-ID" sz="2400" dirty="0"/>
              <a:t> </a:t>
            </a:r>
            <a:r>
              <a:rPr lang="en-ID" sz="2400" dirty="0" err="1"/>
              <a:t>akhirat</a:t>
            </a:r>
            <a:r>
              <a:rPr lang="en-ID" sz="2400" dirty="0"/>
              <a:t>. Dan agama </a:t>
            </a:r>
            <a:r>
              <a:rPr lang="en-ID" sz="2400" dirty="0" err="1"/>
              <a:t>islam</a:t>
            </a:r>
            <a:r>
              <a:rPr lang="en-ID" sz="2400" dirty="0"/>
              <a:t> </a:t>
            </a:r>
            <a:r>
              <a:rPr lang="en-ID" sz="2400" dirty="0" err="1"/>
              <a:t>merupakan</a:t>
            </a:r>
            <a:r>
              <a:rPr lang="en-ID" sz="2400" dirty="0"/>
              <a:t> agama yang </a:t>
            </a:r>
            <a:r>
              <a:rPr lang="en-ID" sz="2400" dirty="0" err="1"/>
              <a:t>sesuai</a:t>
            </a:r>
            <a:r>
              <a:rPr lang="en-ID" sz="2400" dirty="0"/>
              <a:t> </a:t>
            </a:r>
            <a:r>
              <a:rPr lang="en-ID" sz="2400" dirty="0" err="1"/>
              <a:t>dengan</a:t>
            </a:r>
            <a:r>
              <a:rPr lang="en-ID" sz="2400" dirty="0"/>
              <a:t> fitrah </a:t>
            </a:r>
            <a:r>
              <a:rPr lang="en-ID" sz="2400" dirty="0" err="1"/>
              <a:t>manusia</a:t>
            </a:r>
            <a:r>
              <a:rPr lang="en-ID" sz="2400" dirty="0"/>
              <a:t>.</a:t>
            </a:r>
            <a:endParaRPr lang="en-GB" sz="2400" dirty="0"/>
          </a:p>
          <a:p>
            <a:endParaRPr lang="en-ID" sz="2400" dirty="0"/>
          </a:p>
        </p:txBody>
      </p:sp>
      <p:sp>
        <p:nvSpPr>
          <p:cNvPr id="5" name="TextBox 4">
            <a:extLst>
              <a:ext uri="{FF2B5EF4-FFF2-40B4-BE49-F238E27FC236}">
                <a16:creationId xmlns:a16="http://schemas.microsoft.com/office/drawing/2014/main" id="{163DF7F3-6BB2-4F6B-9E78-68B3D6A1469A}"/>
              </a:ext>
            </a:extLst>
          </p:cNvPr>
          <p:cNvSpPr txBox="1"/>
          <p:nvPr/>
        </p:nvSpPr>
        <p:spPr>
          <a:xfrm>
            <a:off x="913793" y="3697356"/>
            <a:ext cx="9634935" cy="1938992"/>
          </a:xfrm>
          <a:prstGeom prst="rect">
            <a:avLst/>
          </a:prstGeom>
          <a:noFill/>
        </p:spPr>
        <p:txBody>
          <a:bodyPr wrap="square" rtlCol="0">
            <a:spAutoFit/>
          </a:bodyPr>
          <a:lstStyle/>
          <a:p>
            <a:r>
              <a:rPr lang="en-GB" sz="2400" b="1" dirty="0"/>
              <a:t>HAM</a:t>
            </a:r>
          </a:p>
          <a:p>
            <a:pPr algn="l"/>
            <a:r>
              <a:rPr lang="en-ID" sz="2400" b="0" i="0" dirty="0">
                <a:effectLst/>
                <a:latin typeface="Open Sans"/>
              </a:rPr>
              <a:t>HAM </a:t>
            </a:r>
            <a:r>
              <a:rPr lang="en-ID" sz="2400" b="0" i="0" dirty="0" err="1">
                <a:effectLst/>
                <a:latin typeface="Open Sans"/>
              </a:rPr>
              <a:t>dalam</a:t>
            </a:r>
            <a:r>
              <a:rPr lang="en-ID" sz="2400" b="0" i="0" dirty="0">
                <a:effectLst/>
                <a:latin typeface="Open Sans"/>
              </a:rPr>
              <a:t> </a:t>
            </a:r>
            <a:r>
              <a:rPr lang="en-ID" sz="2400" b="0" i="0" dirty="0" err="1">
                <a:effectLst/>
                <a:latin typeface="Open Sans"/>
              </a:rPr>
              <a:t>islam</a:t>
            </a:r>
            <a:r>
              <a:rPr lang="en-ID" sz="2400" b="0" i="0" dirty="0">
                <a:effectLst/>
                <a:latin typeface="Open Sans"/>
              </a:rPr>
              <a:t> </a:t>
            </a:r>
            <a:r>
              <a:rPr lang="en-ID" sz="2400" b="0" i="0" dirty="0" err="1">
                <a:effectLst/>
                <a:latin typeface="Open Sans"/>
              </a:rPr>
              <a:t>didefinisikan</a:t>
            </a:r>
            <a:r>
              <a:rPr lang="en-ID" sz="2400" b="0" i="0" dirty="0">
                <a:effectLst/>
                <a:latin typeface="Open Sans"/>
              </a:rPr>
              <a:t> </a:t>
            </a:r>
            <a:r>
              <a:rPr lang="en-ID" sz="2400" b="0" i="0" dirty="0" err="1">
                <a:effectLst/>
                <a:latin typeface="Open Sans"/>
              </a:rPr>
              <a:t>sebagai</a:t>
            </a:r>
            <a:r>
              <a:rPr lang="en-ID" sz="2400" b="0" i="0" dirty="0">
                <a:effectLst/>
                <a:latin typeface="Open Sans"/>
              </a:rPr>
              <a:t> </a:t>
            </a:r>
            <a:r>
              <a:rPr lang="en-ID" sz="2400" b="0" i="0" dirty="0" err="1">
                <a:effectLst/>
                <a:latin typeface="Open Sans"/>
              </a:rPr>
              <a:t>hak</a:t>
            </a:r>
            <a:r>
              <a:rPr lang="en-ID" sz="2400" b="0" i="0" dirty="0">
                <a:effectLst/>
                <a:latin typeface="Open Sans"/>
              </a:rPr>
              <a:t> yang </a:t>
            </a:r>
            <a:r>
              <a:rPr lang="en-ID" sz="2400" b="0" i="0" dirty="0" err="1">
                <a:effectLst/>
                <a:latin typeface="Open Sans"/>
              </a:rPr>
              <a:t>dimiliki</a:t>
            </a:r>
            <a:r>
              <a:rPr lang="en-ID" sz="2400" b="0" i="0" dirty="0">
                <a:effectLst/>
                <a:latin typeface="Open Sans"/>
              </a:rPr>
              <a:t> </a:t>
            </a:r>
            <a:r>
              <a:rPr lang="en-ID" sz="2400" b="0" i="0" dirty="0" err="1">
                <a:effectLst/>
                <a:latin typeface="Open Sans"/>
              </a:rPr>
              <a:t>olehindividu</a:t>
            </a:r>
            <a:r>
              <a:rPr lang="en-ID" sz="2400" b="0" i="0" dirty="0">
                <a:effectLst/>
                <a:latin typeface="Open Sans"/>
              </a:rPr>
              <a:t> dan </a:t>
            </a:r>
            <a:r>
              <a:rPr lang="en-ID" sz="2400" b="0" i="0" dirty="0" err="1">
                <a:effectLst/>
                <a:latin typeface="Open Sans"/>
              </a:rPr>
              <a:t>kewajiban</a:t>
            </a:r>
            <a:r>
              <a:rPr lang="en-ID" sz="2400" b="0" i="0" dirty="0">
                <a:effectLst/>
                <a:latin typeface="Open Sans"/>
              </a:rPr>
              <a:t> </a:t>
            </a:r>
            <a:r>
              <a:rPr lang="en-ID" sz="2400" b="0" i="0" dirty="0" err="1">
                <a:effectLst/>
                <a:latin typeface="Open Sans"/>
              </a:rPr>
              <a:t>bagi</a:t>
            </a:r>
            <a:r>
              <a:rPr lang="en-ID" sz="2400" b="0" i="0" dirty="0">
                <a:effectLst/>
                <a:latin typeface="Open Sans"/>
              </a:rPr>
              <a:t> negara dan </a:t>
            </a:r>
            <a:r>
              <a:rPr lang="en-ID" sz="2400" b="0" i="0" dirty="0" err="1">
                <a:effectLst/>
                <a:latin typeface="Open Sans"/>
              </a:rPr>
              <a:t>individu</a:t>
            </a:r>
            <a:r>
              <a:rPr lang="en-ID" sz="2400" b="0" i="0" dirty="0">
                <a:effectLst/>
                <a:latin typeface="Open Sans"/>
              </a:rPr>
              <a:t> </a:t>
            </a:r>
            <a:r>
              <a:rPr lang="en-ID" sz="2400" b="0" i="0" dirty="0" err="1">
                <a:effectLst/>
                <a:latin typeface="Open Sans"/>
              </a:rPr>
              <a:t>tersebut</a:t>
            </a:r>
            <a:r>
              <a:rPr lang="en-ID" sz="2400" b="0" i="0" dirty="0">
                <a:effectLst/>
                <a:latin typeface="Open Sans"/>
              </a:rPr>
              <a:t> </a:t>
            </a:r>
            <a:r>
              <a:rPr lang="en-ID" sz="2400" b="0" i="0" dirty="0" err="1">
                <a:effectLst/>
                <a:latin typeface="Open Sans"/>
              </a:rPr>
              <a:t>untukmenjaganya</a:t>
            </a:r>
            <a:r>
              <a:rPr lang="en-ID" sz="2400" b="0" i="0" dirty="0">
                <a:effectLst/>
                <a:latin typeface="Open Sans"/>
              </a:rPr>
              <a:t>.</a:t>
            </a:r>
          </a:p>
          <a:p>
            <a:br>
              <a:rPr lang="en-ID" sz="2400" b="0" i="0" dirty="0">
                <a:effectLst/>
                <a:latin typeface="Open Sans"/>
              </a:rPr>
            </a:br>
            <a:endParaRPr lang="en-ID" sz="2400" dirty="0">
              <a:latin typeface="Open Sans"/>
            </a:endParaRPr>
          </a:p>
        </p:txBody>
      </p:sp>
      <p:sp>
        <p:nvSpPr>
          <p:cNvPr id="6" name="TextBox 5">
            <a:extLst>
              <a:ext uri="{FF2B5EF4-FFF2-40B4-BE49-F238E27FC236}">
                <a16:creationId xmlns:a16="http://schemas.microsoft.com/office/drawing/2014/main" id="{32070CE6-FED4-4AEE-9B6F-E47CE40CC115}"/>
              </a:ext>
            </a:extLst>
          </p:cNvPr>
          <p:cNvSpPr txBox="1"/>
          <p:nvPr/>
        </p:nvSpPr>
        <p:spPr>
          <a:xfrm>
            <a:off x="913793" y="5160999"/>
            <a:ext cx="10907146" cy="1569660"/>
          </a:xfrm>
          <a:prstGeom prst="rect">
            <a:avLst/>
          </a:prstGeom>
          <a:noFill/>
        </p:spPr>
        <p:txBody>
          <a:bodyPr wrap="square" rtlCol="0">
            <a:spAutoFit/>
          </a:bodyPr>
          <a:lstStyle/>
          <a:p>
            <a:r>
              <a:rPr lang="en-GB" sz="2400" b="1" dirty="0"/>
              <a:t>DEMOKRASI</a:t>
            </a:r>
          </a:p>
          <a:p>
            <a:r>
              <a:rPr lang="en-ID" sz="2400" b="0" i="0" dirty="0" err="1">
                <a:effectLst/>
                <a:latin typeface="ff0"/>
              </a:rPr>
              <a:t>Demokrasi</a:t>
            </a:r>
            <a:r>
              <a:rPr lang="en-ID" sz="2400" b="0" i="0" dirty="0">
                <a:effectLst/>
                <a:latin typeface="ff0"/>
              </a:rPr>
              <a:t> </a:t>
            </a:r>
            <a:r>
              <a:rPr lang="en-ID" sz="2400" b="0" i="0" dirty="0" err="1">
                <a:effectLst/>
                <a:latin typeface="ff0"/>
              </a:rPr>
              <a:t>menurut</a:t>
            </a:r>
            <a:r>
              <a:rPr lang="en-ID" sz="2400" b="0" i="0" dirty="0">
                <a:effectLst/>
                <a:latin typeface="ff0"/>
              </a:rPr>
              <a:t> </a:t>
            </a:r>
            <a:r>
              <a:rPr lang="en-ID" sz="2400" b="0" i="0" dirty="0" err="1">
                <a:effectLst/>
                <a:latin typeface="ff0"/>
              </a:rPr>
              <a:t>islam</a:t>
            </a:r>
            <a:r>
              <a:rPr lang="en-ID" sz="2400" b="0" i="0" dirty="0">
                <a:effectLst/>
                <a:latin typeface="ff0"/>
              </a:rPr>
              <a:t> </a:t>
            </a:r>
            <a:r>
              <a:rPr lang="en-ID" sz="2400" b="0" i="0" dirty="0" err="1">
                <a:effectLst/>
                <a:latin typeface="ff0"/>
              </a:rPr>
              <a:t>dapat</a:t>
            </a:r>
            <a:r>
              <a:rPr lang="en-ID" sz="2400" b="0" i="0" dirty="0">
                <a:effectLst/>
                <a:latin typeface="ff0"/>
              </a:rPr>
              <a:t> </a:t>
            </a:r>
            <a:r>
              <a:rPr lang="en-ID" sz="2400" b="0" i="0" dirty="0" err="1">
                <a:effectLst/>
                <a:latin typeface="ff0"/>
              </a:rPr>
              <a:t>diartikan</a:t>
            </a:r>
            <a:r>
              <a:rPr lang="en-ID" sz="2400" b="0" i="0" dirty="0">
                <a:effectLst/>
                <a:latin typeface="ff0"/>
              </a:rPr>
              <a:t> </a:t>
            </a:r>
            <a:r>
              <a:rPr lang="en-ID" sz="2400" b="0" i="0" dirty="0" err="1">
                <a:effectLst/>
                <a:latin typeface="ff0"/>
              </a:rPr>
              <a:t>seperti</a:t>
            </a:r>
            <a:r>
              <a:rPr lang="en-ID" sz="2400" b="0" i="0" dirty="0">
                <a:effectLst/>
                <a:latin typeface="ff0"/>
              </a:rPr>
              <a:t> </a:t>
            </a:r>
            <a:r>
              <a:rPr lang="en-ID" sz="2400" b="0" i="0" dirty="0" err="1">
                <a:effectLst/>
                <a:latin typeface="ff0"/>
              </a:rPr>
              <a:t>musyawarah,mendengarkan</a:t>
            </a:r>
            <a:r>
              <a:rPr lang="en-ID" sz="2400" b="0" i="0" dirty="0">
                <a:effectLst/>
                <a:latin typeface="ff0"/>
              </a:rPr>
              <a:t> </a:t>
            </a:r>
            <a:r>
              <a:rPr lang="en-ID" sz="2400" b="0" i="0" dirty="0" err="1">
                <a:effectLst/>
                <a:latin typeface="ff0"/>
              </a:rPr>
              <a:t>pendapat</a:t>
            </a:r>
            <a:r>
              <a:rPr lang="en-ID" sz="2400" b="0" i="0" dirty="0">
                <a:effectLst/>
                <a:latin typeface="ff0"/>
              </a:rPr>
              <a:t> orang </a:t>
            </a:r>
            <a:r>
              <a:rPr lang="en-ID" sz="2400" b="0" i="0" dirty="0" err="1">
                <a:effectLst/>
                <a:latin typeface="ff0"/>
              </a:rPr>
              <a:t>banyak</a:t>
            </a:r>
            <a:r>
              <a:rPr lang="en-ID" sz="2400" b="0" i="0" dirty="0">
                <a:effectLst/>
                <a:latin typeface="ff0"/>
              </a:rPr>
              <a:t> </a:t>
            </a:r>
            <a:r>
              <a:rPr lang="en-ID" sz="2400" b="0" i="0" dirty="0" err="1">
                <a:effectLst/>
                <a:latin typeface="ff0"/>
              </a:rPr>
              <a:t>untuk</a:t>
            </a:r>
            <a:r>
              <a:rPr lang="en-ID" sz="2400" b="0" i="0" dirty="0">
                <a:effectLst/>
                <a:latin typeface="ff0"/>
              </a:rPr>
              <a:t> </a:t>
            </a:r>
            <a:r>
              <a:rPr lang="en-ID" sz="2400" b="0" i="0" dirty="0" err="1">
                <a:effectLst/>
                <a:latin typeface="ff0"/>
              </a:rPr>
              <a:t>mencapai</a:t>
            </a:r>
            <a:r>
              <a:rPr lang="en-ID" sz="2400" b="0" i="0" dirty="0">
                <a:effectLst/>
                <a:latin typeface="ff0"/>
              </a:rPr>
              <a:t> </a:t>
            </a:r>
            <a:r>
              <a:rPr lang="en-ID" sz="2400" b="0" i="0" dirty="0" err="1">
                <a:effectLst/>
                <a:latin typeface="ff0"/>
              </a:rPr>
              <a:t>keputusandengan</a:t>
            </a:r>
            <a:r>
              <a:rPr lang="en-ID" sz="2400" b="0" i="0" dirty="0">
                <a:effectLst/>
                <a:latin typeface="ff0"/>
              </a:rPr>
              <a:t> </a:t>
            </a:r>
            <a:r>
              <a:rPr lang="en-ID" sz="2400" b="0" i="0" dirty="0" err="1">
                <a:effectLst/>
                <a:latin typeface="ff0"/>
              </a:rPr>
              <a:t>mengedepankan</a:t>
            </a:r>
            <a:r>
              <a:rPr lang="en-ID" sz="2400" b="0" i="0" dirty="0">
                <a:effectLst/>
                <a:latin typeface="ff0"/>
              </a:rPr>
              <a:t> </a:t>
            </a:r>
            <a:r>
              <a:rPr lang="en-ID" sz="2400" b="0" i="0" dirty="0" err="1">
                <a:effectLst/>
                <a:latin typeface="ff0"/>
              </a:rPr>
              <a:t>nilai-nilai</a:t>
            </a:r>
            <a:r>
              <a:rPr lang="en-ID" sz="2400" b="0" i="0" dirty="0">
                <a:effectLst/>
                <a:latin typeface="ff0"/>
              </a:rPr>
              <a:t> </a:t>
            </a:r>
            <a:r>
              <a:rPr lang="en-ID" sz="2400" b="0" i="0" dirty="0" err="1">
                <a:effectLst/>
                <a:latin typeface="ff0"/>
              </a:rPr>
              <a:t>keagamaan</a:t>
            </a:r>
            <a:endParaRPr lang="en-ID" sz="2400" b="1" dirty="0"/>
          </a:p>
        </p:txBody>
      </p:sp>
    </p:spTree>
    <p:extLst>
      <p:ext uri="{BB962C8B-B14F-4D97-AF65-F5344CB8AC3E}">
        <p14:creationId xmlns:p14="http://schemas.microsoft.com/office/powerpoint/2010/main" val="342152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C061-59C5-469F-A8FE-7AE034D09347}"/>
              </a:ext>
            </a:extLst>
          </p:cNvPr>
          <p:cNvSpPr>
            <a:spLocks noGrp="1"/>
          </p:cNvSpPr>
          <p:nvPr>
            <p:ph type="title"/>
          </p:nvPr>
        </p:nvSpPr>
        <p:spPr>
          <a:xfrm>
            <a:off x="913795" y="556589"/>
            <a:ext cx="10353762" cy="970450"/>
          </a:xfrm>
        </p:spPr>
        <p:txBody>
          <a:bodyPr/>
          <a:lstStyle/>
          <a:p>
            <a:r>
              <a:rPr lang="en-GB" dirty="0"/>
              <a:t>ISLAM</a:t>
            </a:r>
            <a:endParaRPr lang="en-ID" dirty="0"/>
          </a:p>
        </p:txBody>
      </p:sp>
      <p:sp>
        <p:nvSpPr>
          <p:cNvPr id="4" name="TextBox 3">
            <a:extLst>
              <a:ext uri="{FF2B5EF4-FFF2-40B4-BE49-F238E27FC236}">
                <a16:creationId xmlns:a16="http://schemas.microsoft.com/office/drawing/2014/main" id="{A7E422B2-7C53-4CEF-B2DF-3A68306AE047}"/>
              </a:ext>
            </a:extLst>
          </p:cNvPr>
          <p:cNvSpPr txBox="1"/>
          <p:nvPr/>
        </p:nvSpPr>
        <p:spPr>
          <a:xfrm>
            <a:off x="808383" y="2213113"/>
            <a:ext cx="10972800" cy="1200329"/>
          </a:xfrm>
          <a:prstGeom prst="rect">
            <a:avLst/>
          </a:prstGeom>
          <a:noFill/>
        </p:spPr>
        <p:txBody>
          <a:bodyPr wrap="square" rtlCol="0">
            <a:spAutoFit/>
          </a:bodyPr>
          <a:lstStyle/>
          <a:p>
            <a:r>
              <a:rPr lang="en-ID" sz="2400" b="1" i="0" dirty="0">
                <a:effectLst/>
                <a:latin typeface="Open Sans"/>
              </a:rPr>
              <a:t>ISLAM</a:t>
            </a:r>
            <a:r>
              <a:rPr lang="en-ID" sz="2400" b="0" i="0" dirty="0">
                <a:effectLst/>
                <a:latin typeface="Open Sans"/>
              </a:rPr>
              <a:t> </a:t>
            </a:r>
            <a:r>
              <a:rPr lang="en-ID" sz="2400" b="0" i="0" dirty="0" err="1">
                <a:effectLst/>
                <a:latin typeface="Open Sans"/>
              </a:rPr>
              <a:t>adalah</a:t>
            </a:r>
            <a:r>
              <a:rPr lang="en-ID" sz="2400" b="0" i="0" dirty="0">
                <a:effectLst/>
                <a:latin typeface="Open Sans"/>
              </a:rPr>
              <a:t> agama yang </a:t>
            </a:r>
            <a:r>
              <a:rPr lang="en-ID" sz="2400" b="0" i="0" dirty="0" err="1">
                <a:effectLst/>
                <a:latin typeface="Open Sans"/>
              </a:rPr>
              <a:t>diturunkan</a:t>
            </a:r>
            <a:r>
              <a:rPr lang="en-ID" sz="2400" b="0" i="0" dirty="0">
                <a:effectLst/>
                <a:latin typeface="Open Sans"/>
              </a:rPr>
              <a:t> Allah SWT </a:t>
            </a:r>
            <a:r>
              <a:rPr lang="en-ID" sz="2400" b="0" i="0" dirty="0" err="1">
                <a:effectLst/>
                <a:latin typeface="Open Sans"/>
              </a:rPr>
              <a:t>kepada</a:t>
            </a:r>
            <a:r>
              <a:rPr lang="en-ID" sz="2400" b="0" i="0" dirty="0">
                <a:effectLst/>
                <a:latin typeface="Open Sans"/>
              </a:rPr>
              <a:t> Nabi Muhammad </a:t>
            </a:r>
            <a:r>
              <a:rPr lang="en-ID" sz="2400" b="0" i="0" dirty="0" err="1">
                <a:effectLst/>
                <a:latin typeface="Open Sans"/>
              </a:rPr>
              <a:t>shallallahu</a:t>
            </a:r>
            <a:r>
              <a:rPr lang="en-ID" sz="2400" b="0" i="0" dirty="0">
                <a:effectLst/>
                <a:latin typeface="Open Sans"/>
              </a:rPr>
              <a:t> ‘</a:t>
            </a:r>
            <a:r>
              <a:rPr lang="en-ID" sz="2400" b="0" i="0" dirty="0" err="1">
                <a:effectLst/>
                <a:latin typeface="Open Sans"/>
              </a:rPr>
              <a:t>alaihi</a:t>
            </a:r>
            <a:r>
              <a:rPr lang="en-ID" sz="2400" b="0" i="0" dirty="0">
                <a:effectLst/>
                <a:latin typeface="Open Sans"/>
              </a:rPr>
              <a:t> </a:t>
            </a:r>
            <a:r>
              <a:rPr lang="en-ID" sz="2400" b="0" i="0" dirty="0" err="1">
                <a:effectLst/>
                <a:latin typeface="Open Sans"/>
              </a:rPr>
              <a:t>wasallam</a:t>
            </a:r>
            <a:r>
              <a:rPr lang="en-ID" sz="2400" b="0" i="0" dirty="0">
                <a:effectLst/>
                <a:latin typeface="Open Sans"/>
              </a:rPr>
              <a:t> </a:t>
            </a:r>
            <a:r>
              <a:rPr lang="en-ID" sz="2400" b="0" i="0" dirty="0" err="1">
                <a:effectLst/>
                <a:latin typeface="Open Sans"/>
              </a:rPr>
              <a:t>sebagai</a:t>
            </a:r>
            <a:r>
              <a:rPr lang="en-ID" sz="2400" b="0" i="0" dirty="0">
                <a:effectLst/>
                <a:latin typeface="Open Sans"/>
              </a:rPr>
              <a:t> </a:t>
            </a:r>
            <a:r>
              <a:rPr lang="en-ID" sz="2400" b="0" i="0" dirty="0" err="1">
                <a:effectLst/>
                <a:latin typeface="Open Sans"/>
              </a:rPr>
              <a:t>nabi</a:t>
            </a:r>
            <a:r>
              <a:rPr lang="en-ID" sz="2400" b="0" i="0" dirty="0">
                <a:effectLst/>
                <a:latin typeface="Open Sans"/>
              </a:rPr>
              <a:t> dan </a:t>
            </a:r>
            <a:r>
              <a:rPr lang="en-ID" sz="2400" b="0" i="0" dirty="0" err="1">
                <a:effectLst/>
                <a:latin typeface="Open Sans"/>
              </a:rPr>
              <a:t>rasul</a:t>
            </a:r>
            <a:r>
              <a:rPr lang="en-ID" sz="2400" b="0" i="0" dirty="0">
                <a:effectLst/>
                <a:latin typeface="Open Sans"/>
              </a:rPr>
              <a:t> </a:t>
            </a:r>
            <a:r>
              <a:rPr lang="en-ID" sz="2400" b="0" i="0" dirty="0" err="1">
                <a:effectLst/>
                <a:latin typeface="Open Sans"/>
              </a:rPr>
              <a:t>terakhir</a:t>
            </a:r>
            <a:r>
              <a:rPr lang="en-ID" sz="2400" b="0" i="0" dirty="0">
                <a:effectLst/>
                <a:latin typeface="Open Sans"/>
              </a:rPr>
              <a:t> </a:t>
            </a:r>
            <a:r>
              <a:rPr lang="en-ID" sz="2400" b="0" i="0" dirty="0" err="1">
                <a:effectLst/>
                <a:latin typeface="Open Sans"/>
              </a:rPr>
              <a:t>untuk</a:t>
            </a:r>
            <a:r>
              <a:rPr lang="en-ID" sz="2400" b="0" i="0" dirty="0">
                <a:effectLst/>
                <a:latin typeface="Open Sans"/>
              </a:rPr>
              <a:t> </a:t>
            </a:r>
            <a:r>
              <a:rPr lang="en-ID" sz="2400" b="0" i="0" dirty="0" err="1">
                <a:effectLst/>
                <a:latin typeface="Open Sans"/>
              </a:rPr>
              <a:t>menjadi</a:t>
            </a:r>
            <a:r>
              <a:rPr lang="en-ID" sz="2400" b="0" i="0" dirty="0">
                <a:effectLst/>
                <a:latin typeface="Open Sans"/>
              </a:rPr>
              <a:t> </a:t>
            </a:r>
            <a:r>
              <a:rPr lang="en-ID" sz="2400" b="0" i="0" dirty="0" err="1">
                <a:effectLst/>
                <a:latin typeface="Open Sans"/>
              </a:rPr>
              <a:t>pedoman</a:t>
            </a:r>
            <a:r>
              <a:rPr lang="en-ID" sz="2400" b="0" i="0" dirty="0">
                <a:effectLst/>
                <a:latin typeface="Open Sans"/>
              </a:rPr>
              <a:t> </a:t>
            </a:r>
            <a:r>
              <a:rPr lang="en-ID" sz="2400" b="0" i="0" dirty="0" err="1">
                <a:effectLst/>
                <a:latin typeface="Open Sans"/>
              </a:rPr>
              <a:t>hidup</a:t>
            </a:r>
            <a:r>
              <a:rPr lang="en-ID" sz="2400" b="0" i="0" dirty="0">
                <a:effectLst/>
                <a:latin typeface="Open Sans"/>
              </a:rPr>
              <a:t> </a:t>
            </a:r>
            <a:r>
              <a:rPr lang="en-ID" sz="2400" b="0" i="0" dirty="0" err="1">
                <a:effectLst/>
                <a:latin typeface="Open Sans"/>
              </a:rPr>
              <a:t>seluruh</a:t>
            </a:r>
            <a:r>
              <a:rPr lang="en-ID" sz="2400" b="0" i="0" dirty="0">
                <a:effectLst/>
                <a:latin typeface="Open Sans"/>
              </a:rPr>
              <a:t> </a:t>
            </a:r>
            <a:r>
              <a:rPr lang="en-ID" sz="2400" b="0" i="0" dirty="0" err="1">
                <a:effectLst/>
                <a:latin typeface="Open Sans"/>
              </a:rPr>
              <a:t>manusia</a:t>
            </a:r>
            <a:r>
              <a:rPr lang="en-ID" sz="2400" b="0" i="0" dirty="0">
                <a:effectLst/>
                <a:latin typeface="Open Sans"/>
              </a:rPr>
              <a:t> </a:t>
            </a:r>
            <a:r>
              <a:rPr lang="en-ID" sz="2400" b="0" i="0" dirty="0" err="1">
                <a:effectLst/>
                <a:latin typeface="Open Sans"/>
              </a:rPr>
              <a:t>hingga</a:t>
            </a:r>
            <a:r>
              <a:rPr lang="en-ID" sz="2400" b="0" i="0" dirty="0">
                <a:effectLst/>
                <a:latin typeface="Open Sans"/>
              </a:rPr>
              <a:t> </a:t>
            </a:r>
            <a:r>
              <a:rPr lang="en-ID" sz="2400" b="0" i="0" dirty="0" err="1">
                <a:effectLst/>
                <a:latin typeface="Open Sans"/>
              </a:rPr>
              <a:t>akhir</a:t>
            </a:r>
            <a:r>
              <a:rPr lang="en-ID" sz="2400" b="0" i="0" dirty="0">
                <a:effectLst/>
                <a:latin typeface="Open Sans"/>
              </a:rPr>
              <a:t> zaman.</a:t>
            </a:r>
          </a:p>
        </p:txBody>
      </p:sp>
      <p:sp>
        <p:nvSpPr>
          <p:cNvPr id="5" name="TextBox 4">
            <a:extLst>
              <a:ext uri="{FF2B5EF4-FFF2-40B4-BE49-F238E27FC236}">
                <a16:creationId xmlns:a16="http://schemas.microsoft.com/office/drawing/2014/main" id="{45006F81-D0F5-4F94-9FEA-4F8AEECE47C8}"/>
              </a:ext>
            </a:extLst>
          </p:cNvPr>
          <p:cNvSpPr txBox="1"/>
          <p:nvPr/>
        </p:nvSpPr>
        <p:spPr>
          <a:xfrm>
            <a:off x="808383" y="3994329"/>
            <a:ext cx="10353762" cy="2308324"/>
          </a:xfrm>
          <a:prstGeom prst="rect">
            <a:avLst/>
          </a:prstGeom>
          <a:noFill/>
        </p:spPr>
        <p:txBody>
          <a:bodyPr wrap="square" rtlCol="0">
            <a:spAutoFit/>
          </a:bodyPr>
          <a:lstStyle/>
          <a:p>
            <a:pPr algn="l" fontAlgn="base"/>
            <a:r>
              <a:rPr lang="en-ID" sz="2400" b="0" i="0" dirty="0" err="1">
                <a:effectLst/>
                <a:latin typeface="Open Sans"/>
              </a:rPr>
              <a:t>Dalam</a:t>
            </a:r>
            <a:r>
              <a:rPr lang="en-ID" sz="2400" b="0" i="0" dirty="0">
                <a:effectLst/>
                <a:latin typeface="Open Sans"/>
              </a:rPr>
              <a:t> </a:t>
            </a:r>
            <a:r>
              <a:rPr lang="en-ID" sz="2400" b="0" i="0" dirty="0" err="1">
                <a:effectLst/>
                <a:latin typeface="Open Sans"/>
              </a:rPr>
              <a:t>Alquran</a:t>
            </a:r>
            <a:r>
              <a:rPr lang="en-ID" sz="2400" b="0" i="0" dirty="0">
                <a:effectLst/>
                <a:latin typeface="Open Sans"/>
              </a:rPr>
              <a:t>, Islam </a:t>
            </a:r>
            <a:r>
              <a:rPr lang="en-ID" sz="2400" b="0" i="0" dirty="0" err="1">
                <a:effectLst/>
                <a:latin typeface="Open Sans"/>
              </a:rPr>
              <a:t>disebut</a:t>
            </a:r>
            <a:r>
              <a:rPr lang="en-ID" sz="2400" b="0" i="0" dirty="0">
                <a:effectLst/>
                <a:latin typeface="Open Sans"/>
              </a:rPr>
              <a:t> juga Agama Allah </a:t>
            </a:r>
            <a:r>
              <a:rPr lang="en-ID" sz="2400" b="0" i="0" dirty="0" err="1">
                <a:effectLst/>
                <a:latin typeface="Open Sans"/>
              </a:rPr>
              <a:t>atau</a:t>
            </a:r>
            <a:r>
              <a:rPr lang="en-ID" sz="2400" b="0" i="0" dirty="0">
                <a:effectLst/>
                <a:latin typeface="Open Sans"/>
              </a:rPr>
              <a:t> </a:t>
            </a:r>
            <a:r>
              <a:rPr lang="en-ID" sz="2400" b="0" i="0" dirty="0" err="1">
                <a:effectLst/>
                <a:latin typeface="Open Sans"/>
              </a:rPr>
              <a:t>Dienullah</a:t>
            </a:r>
            <a:r>
              <a:rPr lang="en-ID" sz="2400" b="0" i="0" dirty="0">
                <a:effectLst/>
                <a:latin typeface="Open Sans"/>
              </a:rPr>
              <a:t>.</a:t>
            </a:r>
          </a:p>
          <a:p>
            <a:pPr algn="l" fontAlgn="base"/>
            <a:r>
              <a:rPr lang="en-ID" sz="2400" b="0" i="0" dirty="0">
                <a:effectLst/>
                <a:latin typeface="Open Sans"/>
              </a:rPr>
              <a:t>Allah SWT </a:t>
            </a:r>
            <a:r>
              <a:rPr lang="en-ID" sz="2400" b="0" i="0" dirty="0" err="1">
                <a:effectLst/>
                <a:latin typeface="Open Sans"/>
              </a:rPr>
              <a:t>berfirman</a:t>
            </a:r>
            <a:r>
              <a:rPr lang="en-ID" sz="2400" dirty="0">
                <a:latin typeface="Open Sans"/>
              </a:rPr>
              <a:t> ;</a:t>
            </a:r>
            <a:endParaRPr lang="en-ID" sz="2400" b="0" i="0" dirty="0">
              <a:effectLst/>
              <a:latin typeface="Open Sans"/>
            </a:endParaRPr>
          </a:p>
          <a:p>
            <a:pPr algn="l" fontAlgn="base"/>
            <a:r>
              <a:rPr lang="en-ID" sz="2400" b="0" i="0" dirty="0">
                <a:effectLst/>
                <a:latin typeface="Open Sans"/>
              </a:rPr>
              <a:t>“</a:t>
            </a:r>
            <a:r>
              <a:rPr lang="en-ID" sz="2400" b="0" i="0" dirty="0" err="1">
                <a:effectLst/>
                <a:latin typeface="Open Sans"/>
              </a:rPr>
              <a:t>Maka</a:t>
            </a:r>
            <a:r>
              <a:rPr lang="en-ID" sz="2400" b="0" i="0" dirty="0">
                <a:effectLst/>
                <a:latin typeface="Open Sans"/>
              </a:rPr>
              <a:t> </a:t>
            </a:r>
            <a:r>
              <a:rPr lang="en-ID" sz="2400" b="0" i="0" dirty="0" err="1">
                <a:effectLst/>
                <a:latin typeface="Open Sans"/>
              </a:rPr>
              <a:t>apakah</a:t>
            </a:r>
            <a:r>
              <a:rPr lang="en-ID" sz="2400" b="0" i="0" dirty="0">
                <a:effectLst/>
                <a:latin typeface="Open Sans"/>
              </a:rPr>
              <a:t> </a:t>
            </a:r>
            <a:r>
              <a:rPr lang="en-ID" sz="2400" b="0" i="0" dirty="0" err="1">
                <a:effectLst/>
                <a:latin typeface="Open Sans"/>
              </a:rPr>
              <a:t>mereka</a:t>
            </a:r>
            <a:r>
              <a:rPr lang="en-ID" sz="2400" b="0" i="0" dirty="0">
                <a:effectLst/>
                <a:latin typeface="Open Sans"/>
              </a:rPr>
              <a:t> </a:t>
            </a:r>
            <a:r>
              <a:rPr lang="en-ID" sz="2400" b="0" i="0" dirty="0" err="1">
                <a:effectLst/>
                <a:latin typeface="Open Sans"/>
              </a:rPr>
              <a:t>mencari</a:t>
            </a:r>
            <a:r>
              <a:rPr lang="en-ID" sz="2400" b="0" i="0" dirty="0">
                <a:effectLst/>
                <a:latin typeface="Open Sans"/>
              </a:rPr>
              <a:t> agama yang lain </a:t>
            </a:r>
            <a:r>
              <a:rPr lang="en-ID" sz="2400" b="0" i="0" dirty="0" err="1">
                <a:effectLst/>
                <a:latin typeface="Open Sans"/>
              </a:rPr>
              <a:t>dari</a:t>
            </a:r>
            <a:r>
              <a:rPr lang="en-ID" sz="2400" b="0" i="0" dirty="0">
                <a:effectLst/>
                <a:latin typeface="Open Sans"/>
              </a:rPr>
              <a:t> agama Allah, </a:t>
            </a:r>
            <a:r>
              <a:rPr lang="en-ID" sz="2400" b="0" i="0" dirty="0" err="1">
                <a:effectLst/>
                <a:latin typeface="Open Sans"/>
              </a:rPr>
              <a:t>padahal</a:t>
            </a:r>
            <a:r>
              <a:rPr lang="en-ID" sz="2400" b="0" i="0" dirty="0">
                <a:effectLst/>
                <a:latin typeface="Open Sans"/>
              </a:rPr>
              <a:t> </a:t>
            </a:r>
            <a:r>
              <a:rPr lang="en-ID" sz="2400" b="0" i="0" dirty="0" err="1">
                <a:effectLst/>
                <a:latin typeface="Open Sans"/>
              </a:rPr>
              <a:t>kepada</a:t>
            </a:r>
            <a:r>
              <a:rPr lang="en-ID" sz="2400" b="0" i="0" dirty="0">
                <a:effectLst/>
                <a:latin typeface="Open Sans"/>
              </a:rPr>
              <a:t>-Nya-</a:t>
            </a:r>
            <a:r>
              <a:rPr lang="en-ID" sz="2400" b="0" i="0" dirty="0" err="1">
                <a:effectLst/>
                <a:latin typeface="Open Sans"/>
              </a:rPr>
              <a:t>lah</a:t>
            </a:r>
            <a:r>
              <a:rPr lang="en-ID" sz="2400" b="0" i="0" dirty="0">
                <a:effectLst/>
                <a:latin typeface="Open Sans"/>
              </a:rPr>
              <a:t> </a:t>
            </a:r>
            <a:r>
              <a:rPr lang="en-ID" sz="2400" b="0" i="0" dirty="0" err="1">
                <a:effectLst/>
                <a:latin typeface="Open Sans"/>
              </a:rPr>
              <a:t>berserah</a:t>
            </a:r>
            <a:r>
              <a:rPr lang="en-ID" sz="2400" b="0" i="0" dirty="0">
                <a:effectLst/>
                <a:latin typeface="Open Sans"/>
              </a:rPr>
              <a:t> </a:t>
            </a:r>
            <a:r>
              <a:rPr lang="en-ID" sz="2400" b="0" i="0" dirty="0" err="1">
                <a:effectLst/>
                <a:latin typeface="Open Sans"/>
              </a:rPr>
              <a:t>diri</a:t>
            </a:r>
            <a:r>
              <a:rPr lang="en-ID" sz="2400" b="0" i="0" dirty="0">
                <a:effectLst/>
                <a:latin typeface="Open Sans"/>
              </a:rPr>
              <a:t> (</a:t>
            </a:r>
            <a:r>
              <a:rPr lang="en-ID" sz="2400" b="0" i="0" dirty="0" err="1">
                <a:effectLst/>
                <a:latin typeface="Open Sans"/>
              </a:rPr>
              <a:t>aslama</a:t>
            </a:r>
            <a:r>
              <a:rPr lang="en-ID" sz="2400" b="0" i="0" dirty="0">
                <a:effectLst/>
                <a:latin typeface="Open Sans"/>
              </a:rPr>
              <a:t>) </a:t>
            </a:r>
            <a:r>
              <a:rPr lang="en-ID" sz="2400" b="0" i="0" dirty="0" err="1">
                <a:effectLst/>
                <a:latin typeface="Open Sans"/>
              </a:rPr>
              <a:t>segala</a:t>
            </a:r>
            <a:r>
              <a:rPr lang="en-ID" sz="2400" b="0" i="0" dirty="0">
                <a:effectLst/>
                <a:latin typeface="Open Sans"/>
              </a:rPr>
              <a:t> </a:t>
            </a:r>
            <a:r>
              <a:rPr lang="en-ID" sz="2400" b="0" i="0" dirty="0" err="1">
                <a:effectLst/>
                <a:latin typeface="Open Sans"/>
              </a:rPr>
              <a:t>apa</a:t>
            </a:r>
            <a:r>
              <a:rPr lang="en-ID" sz="2400" b="0" i="0" dirty="0">
                <a:effectLst/>
                <a:latin typeface="Open Sans"/>
              </a:rPr>
              <a:t> yang di </a:t>
            </a:r>
            <a:r>
              <a:rPr lang="en-ID" sz="2400" b="0" i="0" dirty="0" err="1">
                <a:effectLst/>
                <a:latin typeface="Open Sans"/>
              </a:rPr>
              <a:t>langit</a:t>
            </a:r>
            <a:r>
              <a:rPr lang="en-ID" sz="2400" b="0" i="0" dirty="0">
                <a:effectLst/>
                <a:latin typeface="Open Sans"/>
              </a:rPr>
              <a:t> dan di </a:t>
            </a:r>
            <a:r>
              <a:rPr lang="en-ID" sz="2400" b="0" i="0" dirty="0" err="1">
                <a:effectLst/>
                <a:latin typeface="Open Sans"/>
              </a:rPr>
              <a:t>bumi</a:t>
            </a:r>
            <a:r>
              <a:rPr lang="en-ID" sz="2400" b="0" i="0" dirty="0">
                <a:effectLst/>
                <a:latin typeface="Open Sans"/>
              </a:rPr>
              <a:t>, </a:t>
            </a:r>
            <a:r>
              <a:rPr lang="en-ID" sz="2400" b="0" i="0" dirty="0" err="1">
                <a:effectLst/>
                <a:latin typeface="Open Sans"/>
              </a:rPr>
              <a:t>baik</a:t>
            </a:r>
            <a:r>
              <a:rPr lang="en-ID" sz="2400" b="0" i="0" dirty="0">
                <a:effectLst/>
                <a:latin typeface="Open Sans"/>
              </a:rPr>
              <a:t> </a:t>
            </a:r>
            <a:r>
              <a:rPr lang="en-ID" sz="2400" b="0" i="0" dirty="0" err="1">
                <a:effectLst/>
                <a:latin typeface="Open Sans"/>
              </a:rPr>
              <a:t>dengan</a:t>
            </a:r>
            <a:r>
              <a:rPr lang="en-ID" sz="2400" b="0" i="0" dirty="0">
                <a:effectLst/>
                <a:latin typeface="Open Sans"/>
              </a:rPr>
              <a:t> </a:t>
            </a:r>
            <a:r>
              <a:rPr lang="en-ID" sz="2400" b="0" i="0" dirty="0" err="1">
                <a:effectLst/>
                <a:latin typeface="Open Sans"/>
              </a:rPr>
              <a:t>suka</a:t>
            </a:r>
            <a:r>
              <a:rPr lang="en-ID" sz="2400" b="0" i="0" dirty="0">
                <a:effectLst/>
                <a:latin typeface="Open Sans"/>
              </a:rPr>
              <a:t> </a:t>
            </a:r>
            <a:r>
              <a:rPr lang="en-ID" sz="2400" b="0" i="0" dirty="0" err="1">
                <a:effectLst/>
                <a:latin typeface="Open Sans"/>
              </a:rPr>
              <a:t>maupun</a:t>
            </a:r>
            <a:r>
              <a:rPr lang="en-ID" sz="2400" b="0" i="0" dirty="0">
                <a:effectLst/>
                <a:latin typeface="Open Sans"/>
              </a:rPr>
              <a:t> </a:t>
            </a:r>
            <a:r>
              <a:rPr lang="en-ID" sz="2400" b="0" i="0" dirty="0" err="1">
                <a:effectLst/>
                <a:latin typeface="Open Sans"/>
              </a:rPr>
              <a:t>terpaksa</a:t>
            </a:r>
            <a:r>
              <a:rPr lang="en-ID" sz="2400" b="0" i="0" dirty="0">
                <a:effectLst/>
                <a:latin typeface="Open Sans"/>
              </a:rPr>
              <a:t> dan </a:t>
            </a:r>
            <a:r>
              <a:rPr lang="en-ID" sz="2400" b="0" i="0" dirty="0" err="1">
                <a:effectLst/>
                <a:latin typeface="Open Sans"/>
              </a:rPr>
              <a:t>hanya</a:t>
            </a:r>
            <a:r>
              <a:rPr lang="en-ID" sz="2400" b="0" i="0" dirty="0">
                <a:effectLst/>
                <a:latin typeface="Open Sans"/>
              </a:rPr>
              <a:t> </a:t>
            </a:r>
            <a:r>
              <a:rPr lang="en-ID" sz="2400" b="0" i="0" dirty="0" err="1">
                <a:effectLst/>
                <a:latin typeface="Open Sans"/>
              </a:rPr>
              <a:t>kepada</a:t>
            </a:r>
            <a:r>
              <a:rPr lang="en-ID" sz="2400" b="0" i="0" dirty="0">
                <a:effectLst/>
                <a:latin typeface="Open Sans"/>
              </a:rPr>
              <a:t> Allah-</a:t>
            </a:r>
            <a:r>
              <a:rPr lang="en-ID" sz="2400" b="0" i="0" dirty="0" err="1">
                <a:effectLst/>
                <a:latin typeface="Open Sans"/>
              </a:rPr>
              <a:t>lah</a:t>
            </a:r>
            <a:r>
              <a:rPr lang="en-ID" sz="2400" b="0" i="0" dirty="0">
                <a:effectLst/>
                <a:latin typeface="Open Sans"/>
              </a:rPr>
              <a:t> </a:t>
            </a:r>
            <a:r>
              <a:rPr lang="en-ID" sz="2400" b="0" i="0" dirty="0" err="1">
                <a:effectLst/>
                <a:latin typeface="Open Sans"/>
              </a:rPr>
              <a:t>mereka</a:t>
            </a:r>
            <a:r>
              <a:rPr lang="en-ID" sz="2400" b="0" i="0" dirty="0">
                <a:effectLst/>
                <a:latin typeface="Open Sans"/>
              </a:rPr>
              <a:t> </a:t>
            </a:r>
            <a:r>
              <a:rPr lang="en-ID" sz="2400" b="0" i="0" dirty="0" err="1">
                <a:effectLst/>
                <a:latin typeface="Open Sans"/>
              </a:rPr>
              <a:t>dikembalikan</a:t>
            </a:r>
            <a:r>
              <a:rPr lang="en-ID" sz="2400" b="0" i="0" dirty="0">
                <a:effectLst/>
                <a:latin typeface="Open Sans"/>
              </a:rPr>
              <a:t>.” (QS. Ali Imran : 83).</a:t>
            </a:r>
          </a:p>
        </p:txBody>
      </p:sp>
    </p:spTree>
    <p:extLst>
      <p:ext uri="{BB962C8B-B14F-4D97-AF65-F5344CB8AC3E}">
        <p14:creationId xmlns:p14="http://schemas.microsoft.com/office/powerpoint/2010/main" val="195212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4180-27FC-4E4C-93C5-98367C27469C}"/>
              </a:ext>
            </a:extLst>
          </p:cNvPr>
          <p:cNvSpPr>
            <a:spLocks noGrp="1"/>
          </p:cNvSpPr>
          <p:nvPr>
            <p:ph type="title"/>
          </p:nvPr>
        </p:nvSpPr>
        <p:spPr>
          <a:xfrm>
            <a:off x="602670" y="768626"/>
            <a:ext cx="10986657" cy="1577010"/>
          </a:xfrm>
        </p:spPr>
        <p:txBody>
          <a:bodyPr>
            <a:noAutofit/>
          </a:bodyPr>
          <a:lstStyle/>
          <a:p>
            <a:pPr algn="l" fontAlgn="base"/>
            <a:r>
              <a:rPr lang="en-ID" sz="2400" b="0" i="0" dirty="0" err="1">
                <a:solidFill>
                  <a:schemeClr val="tx1"/>
                </a:solidFill>
                <a:effectLst/>
                <a:latin typeface="Open Sans"/>
              </a:rPr>
              <a:t>Pengertian</a:t>
            </a:r>
            <a:r>
              <a:rPr lang="en-ID" sz="2400" b="0" i="0" dirty="0">
                <a:solidFill>
                  <a:schemeClr val="tx1"/>
                </a:solidFill>
                <a:effectLst/>
                <a:latin typeface="Open Sans"/>
              </a:rPr>
              <a:t> Islam </a:t>
            </a:r>
            <a:r>
              <a:rPr lang="en-ID" sz="2400" b="0" i="0" dirty="0" err="1">
                <a:solidFill>
                  <a:schemeClr val="tx1"/>
                </a:solidFill>
                <a:effectLst/>
                <a:latin typeface="Open Sans"/>
              </a:rPr>
              <a:t>Menurut</a:t>
            </a:r>
            <a:r>
              <a:rPr lang="en-ID" sz="2400" b="0" i="0" dirty="0">
                <a:solidFill>
                  <a:schemeClr val="tx1"/>
                </a:solidFill>
                <a:effectLst/>
                <a:latin typeface="Open Sans"/>
              </a:rPr>
              <a:t> Bahasa</a:t>
            </a:r>
            <a:br>
              <a:rPr lang="en-ID" sz="2400" b="0" i="0" dirty="0">
                <a:solidFill>
                  <a:schemeClr val="tx1"/>
                </a:solidFill>
                <a:effectLst/>
                <a:latin typeface="Open Sans"/>
              </a:rPr>
            </a:br>
            <a:r>
              <a:rPr lang="en-ID" sz="2400" b="0" i="0" dirty="0" err="1">
                <a:solidFill>
                  <a:schemeClr val="tx1"/>
                </a:solidFill>
                <a:effectLst/>
                <a:latin typeface="Open Sans"/>
              </a:rPr>
              <a:t>Pengertian</a:t>
            </a:r>
            <a:r>
              <a:rPr lang="en-ID" sz="2400" b="0" i="0" dirty="0">
                <a:solidFill>
                  <a:schemeClr val="tx1"/>
                </a:solidFill>
                <a:effectLst/>
                <a:latin typeface="Open Sans"/>
              </a:rPr>
              <a:t> Islam </a:t>
            </a:r>
            <a:r>
              <a:rPr lang="en-ID" sz="2400" b="0" i="0" dirty="0" err="1">
                <a:solidFill>
                  <a:schemeClr val="tx1"/>
                </a:solidFill>
                <a:effectLst/>
                <a:latin typeface="Open Sans"/>
              </a:rPr>
              <a:t>menurut</a:t>
            </a:r>
            <a:r>
              <a:rPr lang="en-ID" sz="2400" b="0" i="0" dirty="0">
                <a:solidFill>
                  <a:schemeClr val="tx1"/>
                </a:solidFill>
                <a:effectLst/>
                <a:latin typeface="Open Sans"/>
              </a:rPr>
              <a:t> </a:t>
            </a:r>
            <a:r>
              <a:rPr lang="en-ID" sz="2400" b="0" i="0" dirty="0" err="1">
                <a:solidFill>
                  <a:schemeClr val="tx1"/>
                </a:solidFill>
                <a:effectLst/>
                <a:latin typeface="Open Sans"/>
              </a:rPr>
              <a:t>bahasa</a:t>
            </a:r>
            <a:r>
              <a:rPr lang="en-ID" sz="2400" b="0" i="0" dirty="0">
                <a:solidFill>
                  <a:schemeClr val="tx1"/>
                </a:solidFill>
                <a:effectLst/>
                <a:latin typeface="Open Sans"/>
              </a:rPr>
              <a:t>, kata Islam </a:t>
            </a:r>
            <a:r>
              <a:rPr lang="en-ID" sz="2400" b="0" i="0" dirty="0" err="1">
                <a:solidFill>
                  <a:schemeClr val="tx1"/>
                </a:solidFill>
                <a:effectLst/>
                <a:latin typeface="Open Sans"/>
              </a:rPr>
              <a:t>berasal</a:t>
            </a:r>
            <a:r>
              <a:rPr lang="en-ID" sz="2400" b="0" i="0" dirty="0">
                <a:solidFill>
                  <a:schemeClr val="tx1"/>
                </a:solidFill>
                <a:effectLst/>
                <a:latin typeface="Open Sans"/>
              </a:rPr>
              <a:t> </a:t>
            </a:r>
            <a:r>
              <a:rPr lang="en-ID" sz="2400" b="0" i="0" dirty="0" err="1">
                <a:solidFill>
                  <a:schemeClr val="tx1"/>
                </a:solidFill>
                <a:effectLst/>
                <a:latin typeface="Open Sans"/>
              </a:rPr>
              <a:t>dari</a:t>
            </a:r>
            <a:r>
              <a:rPr lang="en-ID" sz="2400" b="0" i="0" dirty="0">
                <a:solidFill>
                  <a:schemeClr val="tx1"/>
                </a:solidFill>
                <a:effectLst/>
                <a:latin typeface="Open Sans"/>
              </a:rPr>
              <a:t> kata </a:t>
            </a:r>
            <a:r>
              <a:rPr lang="en-ID" sz="2400" b="0" i="0" dirty="0" err="1">
                <a:solidFill>
                  <a:schemeClr val="tx1"/>
                </a:solidFill>
                <a:effectLst/>
                <a:latin typeface="Open Sans"/>
              </a:rPr>
              <a:t>aslama</a:t>
            </a:r>
            <a:r>
              <a:rPr lang="en-ID" sz="2400" b="0" i="0" dirty="0">
                <a:solidFill>
                  <a:schemeClr val="tx1"/>
                </a:solidFill>
                <a:effectLst/>
                <a:latin typeface="Open Sans"/>
              </a:rPr>
              <a:t> yang </a:t>
            </a:r>
            <a:r>
              <a:rPr lang="en-ID" sz="2400" b="0" i="0" dirty="0" err="1">
                <a:solidFill>
                  <a:schemeClr val="tx1"/>
                </a:solidFill>
                <a:effectLst/>
                <a:latin typeface="Open Sans"/>
              </a:rPr>
              <a:t>berakar</a:t>
            </a:r>
            <a:r>
              <a:rPr lang="en-ID" sz="2400" b="0" i="0" dirty="0">
                <a:solidFill>
                  <a:schemeClr val="tx1"/>
                </a:solidFill>
                <a:effectLst/>
                <a:latin typeface="Open Sans"/>
              </a:rPr>
              <a:t> </a:t>
            </a:r>
            <a:r>
              <a:rPr lang="en-ID" sz="2400" b="0" i="0" dirty="0" err="1">
                <a:solidFill>
                  <a:schemeClr val="tx1"/>
                </a:solidFill>
                <a:effectLst/>
                <a:latin typeface="Open Sans"/>
              </a:rPr>
              <a:t>dari</a:t>
            </a:r>
            <a:r>
              <a:rPr lang="en-ID" sz="2400" b="0" i="0" dirty="0">
                <a:solidFill>
                  <a:schemeClr val="tx1"/>
                </a:solidFill>
                <a:effectLst/>
                <a:latin typeface="Open Sans"/>
              </a:rPr>
              <a:t> kata </a:t>
            </a:r>
            <a:r>
              <a:rPr lang="en-ID" sz="2400" b="0" i="0" dirty="0" err="1">
                <a:solidFill>
                  <a:schemeClr val="tx1"/>
                </a:solidFill>
                <a:effectLst/>
                <a:latin typeface="Open Sans"/>
              </a:rPr>
              <a:t>salama</a:t>
            </a:r>
            <a:r>
              <a:rPr lang="en-ID" sz="2400" b="0" i="0" dirty="0">
                <a:solidFill>
                  <a:schemeClr val="tx1"/>
                </a:solidFill>
                <a:effectLst/>
                <a:latin typeface="Open Sans"/>
              </a:rPr>
              <a:t>.</a:t>
            </a:r>
            <a:br>
              <a:rPr lang="en-ID" sz="2400" b="0" i="0" dirty="0">
                <a:solidFill>
                  <a:schemeClr val="tx1"/>
                </a:solidFill>
                <a:effectLst/>
                <a:latin typeface="Open Sans"/>
              </a:rPr>
            </a:br>
            <a:endParaRPr lang="en-ID" sz="2400" dirty="0">
              <a:solidFill>
                <a:schemeClr val="tx1"/>
              </a:solidFill>
            </a:endParaRPr>
          </a:p>
        </p:txBody>
      </p:sp>
      <p:sp>
        <p:nvSpPr>
          <p:cNvPr id="4" name="TextBox 3">
            <a:extLst>
              <a:ext uri="{FF2B5EF4-FFF2-40B4-BE49-F238E27FC236}">
                <a16:creationId xmlns:a16="http://schemas.microsoft.com/office/drawing/2014/main" id="{C26A7C0C-7F10-4366-9D79-EAA7D79823DD}"/>
              </a:ext>
            </a:extLst>
          </p:cNvPr>
          <p:cNvSpPr txBox="1"/>
          <p:nvPr/>
        </p:nvSpPr>
        <p:spPr>
          <a:xfrm>
            <a:off x="602670" y="2206487"/>
            <a:ext cx="10668000" cy="1938992"/>
          </a:xfrm>
          <a:prstGeom prst="rect">
            <a:avLst/>
          </a:prstGeom>
          <a:noFill/>
        </p:spPr>
        <p:txBody>
          <a:bodyPr wrap="square" rtlCol="0">
            <a:spAutoFit/>
          </a:bodyPr>
          <a:lstStyle/>
          <a:p>
            <a:r>
              <a:rPr lang="en-ID" sz="2400" b="0" i="0" dirty="0">
                <a:effectLst/>
                <a:latin typeface="Open Sans"/>
              </a:rPr>
              <a:t>Kata ‘</a:t>
            </a:r>
            <a:r>
              <a:rPr lang="en-ID" sz="2400" b="0" i="0" dirty="0" err="1">
                <a:effectLst/>
                <a:latin typeface="Open Sans"/>
              </a:rPr>
              <a:t>salm</a:t>
            </a:r>
            <a:r>
              <a:rPr lang="en-ID" sz="2400" b="0" i="0" dirty="0">
                <a:effectLst/>
                <a:latin typeface="Open Sans"/>
              </a:rPr>
              <a:t>’</a:t>
            </a:r>
          </a:p>
          <a:p>
            <a:r>
              <a:rPr lang="en-ID" sz="2400" b="0" i="0" dirty="0" err="1">
                <a:effectLst/>
                <a:latin typeface="Open Sans"/>
              </a:rPr>
              <a:t>memiliki</a:t>
            </a:r>
            <a:r>
              <a:rPr lang="en-ID" sz="2400" b="0" i="0" dirty="0">
                <a:effectLst/>
                <a:latin typeface="Open Sans"/>
              </a:rPr>
              <a:t> </a:t>
            </a:r>
            <a:r>
              <a:rPr lang="en-ID" sz="2400" b="0" i="0" dirty="0" err="1">
                <a:effectLst/>
                <a:latin typeface="Open Sans"/>
              </a:rPr>
              <a:t>arti</a:t>
            </a:r>
            <a:r>
              <a:rPr lang="en-ID" sz="2400" b="0" i="0" dirty="0">
                <a:effectLst/>
                <a:latin typeface="Open Sans"/>
              </a:rPr>
              <a:t> </a:t>
            </a:r>
            <a:r>
              <a:rPr lang="en-ID" sz="2400" b="0" i="0" dirty="0" err="1">
                <a:effectLst/>
                <a:latin typeface="Open Sans"/>
              </a:rPr>
              <a:t>damai</a:t>
            </a:r>
            <a:r>
              <a:rPr lang="en-ID" sz="2400" b="0" i="0" dirty="0">
                <a:effectLst/>
                <a:latin typeface="Open Sans"/>
              </a:rPr>
              <a:t> </a:t>
            </a:r>
            <a:r>
              <a:rPr lang="en-ID" sz="2400" b="0" i="0" dirty="0" err="1">
                <a:effectLst/>
                <a:latin typeface="Open Sans"/>
              </a:rPr>
              <a:t>atau</a:t>
            </a:r>
            <a:r>
              <a:rPr lang="en-ID" sz="2400" b="0" i="0" dirty="0">
                <a:effectLst/>
                <a:latin typeface="Open Sans"/>
              </a:rPr>
              <a:t> </a:t>
            </a:r>
            <a:r>
              <a:rPr lang="en-ID" sz="2400" b="0" i="0" dirty="0" err="1">
                <a:effectLst/>
                <a:latin typeface="Open Sans"/>
              </a:rPr>
              <a:t>perdamaian</a:t>
            </a:r>
            <a:r>
              <a:rPr lang="en-ID" sz="2400" b="0" i="0" dirty="0">
                <a:effectLst/>
                <a:latin typeface="Open Sans"/>
              </a:rPr>
              <a:t>. </a:t>
            </a:r>
            <a:r>
              <a:rPr lang="en-ID" sz="2400" b="0" i="0" dirty="0" err="1">
                <a:effectLst/>
                <a:latin typeface="Open Sans"/>
              </a:rPr>
              <a:t>Ini</a:t>
            </a:r>
            <a:r>
              <a:rPr lang="en-ID" sz="2400" b="0" i="0" dirty="0">
                <a:effectLst/>
                <a:latin typeface="Open Sans"/>
              </a:rPr>
              <a:t> </a:t>
            </a:r>
            <a:r>
              <a:rPr lang="en-ID" sz="2400" b="0" i="0" dirty="0" err="1">
                <a:effectLst/>
                <a:latin typeface="Open Sans"/>
              </a:rPr>
              <a:t>merupakan</a:t>
            </a:r>
            <a:r>
              <a:rPr lang="en-ID" sz="2400" b="0" i="0" dirty="0">
                <a:effectLst/>
                <a:latin typeface="Open Sans"/>
              </a:rPr>
              <a:t> salah </a:t>
            </a:r>
            <a:r>
              <a:rPr lang="en-ID" sz="2400" b="0" i="0" dirty="0" err="1">
                <a:effectLst/>
                <a:latin typeface="Open Sans"/>
              </a:rPr>
              <a:t>satu</a:t>
            </a:r>
            <a:r>
              <a:rPr lang="en-ID" sz="2400" b="0" i="0" dirty="0">
                <a:effectLst/>
                <a:latin typeface="Open Sans"/>
              </a:rPr>
              <a:t> </a:t>
            </a:r>
            <a:r>
              <a:rPr lang="en-ID" sz="2400" b="0" i="0" dirty="0" err="1">
                <a:effectLst/>
                <a:latin typeface="Open Sans"/>
              </a:rPr>
              <a:t>makna</a:t>
            </a:r>
            <a:r>
              <a:rPr lang="en-ID" sz="2400" b="0" i="0" dirty="0">
                <a:effectLst/>
                <a:latin typeface="Open Sans"/>
              </a:rPr>
              <a:t> dan </a:t>
            </a:r>
            <a:r>
              <a:rPr lang="en-ID" sz="2400" b="0" i="0" dirty="0" err="1">
                <a:effectLst/>
                <a:latin typeface="Open Sans"/>
              </a:rPr>
              <a:t>ciri</a:t>
            </a:r>
            <a:r>
              <a:rPr lang="en-ID" sz="2400" b="0" i="0" dirty="0">
                <a:effectLst/>
                <a:latin typeface="Open Sans"/>
              </a:rPr>
              <a:t> </a:t>
            </a:r>
            <a:r>
              <a:rPr lang="en-ID" sz="2400" b="0" i="0" dirty="0" err="1">
                <a:effectLst/>
                <a:latin typeface="Open Sans"/>
              </a:rPr>
              <a:t>dari</a:t>
            </a:r>
            <a:r>
              <a:rPr lang="en-ID" sz="2400" b="0" i="0" dirty="0">
                <a:effectLst/>
                <a:latin typeface="Open Sans"/>
              </a:rPr>
              <a:t> Islam, </a:t>
            </a:r>
            <a:r>
              <a:rPr lang="en-ID" sz="2400" b="0" i="0" dirty="0" err="1">
                <a:effectLst/>
                <a:latin typeface="Open Sans"/>
              </a:rPr>
              <a:t>yaitu</a:t>
            </a:r>
            <a:r>
              <a:rPr lang="en-ID" sz="2400" b="0" i="0" dirty="0">
                <a:effectLst/>
                <a:latin typeface="Open Sans"/>
              </a:rPr>
              <a:t> </a:t>
            </a:r>
            <a:r>
              <a:rPr lang="en-ID" sz="2400" b="0" i="0" dirty="0" err="1">
                <a:effectLst/>
                <a:latin typeface="Open Sans"/>
              </a:rPr>
              <a:t>bahwa</a:t>
            </a:r>
            <a:r>
              <a:rPr lang="en-ID" sz="2400" b="0" i="0" dirty="0">
                <a:effectLst/>
                <a:latin typeface="Open Sans"/>
              </a:rPr>
              <a:t> Islam </a:t>
            </a:r>
            <a:r>
              <a:rPr lang="en-ID" sz="2400" b="0" i="0" dirty="0" err="1">
                <a:effectLst/>
                <a:latin typeface="Open Sans"/>
              </a:rPr>
              <a:t>merupakan</a:t>
            </a:r>
            <a:r>
              <a:rPr lang="en-ID" sz="2400" b="0" i="0" dirty="0">
                <a:effectLst/>
                <a:latin typeface="Open Sans"/>
              </a:rPr>
              <a:t> agama yang </a:t>
            </a:r>
            <a:r>
              <a:rPr lang="en-ID" sz="2400" b="0" i="0" dirty="0" err="1">
                <a:effectLst/>
                <a:latin typeface="Open Sans"/>
              </a:rPr>
              <a:t>mengajarkan</a:t>
            </a:r>
            <a:r>
              <a:rPr lang="en-ID" sz="2400" b="0" i="0" dirty="0">
                <a:effectLst/>
                <a:latin typeface="Open Sans"/>
              </a:rPr>
              <a:t> </a:t>
            </a:r>
            <a:r>
              <a:rPr lang="en-ID" sz="2400" b="0" i="0" dirty="0" err="1">
                <a:effectLst/>
                <a:latin typeface="Open Sans"/>
              </a:rPr>
              <a:t>umatnya</a:t>
            </a:r>
            <a:r>
              <a:rPr lang="en-ID" sz="2400" b="0" i="0" dirty="0">
                <a:effectLst/>
                <a:latin typeface="Open Sans"/>
              </a:rPr>
              <a:t> </a:t>
            </a:r>
            <a:r>
              <a:rPr lang="en-ID" sz="2400" b="0" i="0" dirty="0" err="1">
                <a:effectLst/>
                <a:latin typeface="Open Sans"/>
              </a:rPr>
              <a:t>untuk</a:t>
            </a:r>
            <a:r>
              <a:rPr lang="en-ID" sz="2400" b="0" i="0" dirty="0">
                <a:effectLst/>
                <a:latin typeface="Open Sans"/>
              </a:rPr>
              <a:t> </a:t>
            </a:r>
            <a:r>
              <a:rPr lang="en-ID" sz="2400" b="0" i="0" dirty="0" err="1">
                <a:effectLst/>
                <a:latin typeface="Open Sans"/>
              </a:rPr>
              <a:t>cinta</a:t>
            </a:r>
            <a:r>
              <a:rPr lang="en-ID" sz="2400" b="0" i="0" dirty="0">
                <a:effectLst/>
                <a:latin typeface="Open Sans"/>
              </a:rPr>
              <a:t> </a:t>
            </a:r>
            <a:r>
              <a:rPr lang="en-ID" sz="2400" b="0" i="0" dirty="0" err="1">
                <a:effectLst/>
                <a:latin typeface="Open Sans"/>
              </a:rPr>
              <a:t>damai</a:t>
            </a:r>
            <a:r>
              <a:rPr lang="en-ID" sz="2400" b="0" i="0" dirty="0">
                <a:effectLst/>
                <a:latin typeface="Open Sans"/>
              </a:rPr>
              <a:t> </a:t>
            </a:r>
            <a:r>
              <a:rPr lang="en-ID" sz="2400" b="0" i="0" dirty="0" err="1">
                <a:effectLst/>
                <a:latin typeface="Open Sans"/>
              </a:rPr>
              <a:t>atau</a:t>
            </a:r>
            <a:r>
              <a:rPr lang="en-ID" sz="2400" b="0" i="0" dirty="0">
                <a:effectLst/>
                <a:latin typeface="Open Sans"/>
              </a:rPr>
              <a:t> </a:t>
            </a:r>
            <a:r>
              <a:rPr lang="en-ID" sz="2400" b="0" i="0" dirty="0" err="1">
                <a:effectLst/>
                <a:latin typeface="Open Sans"/>
              </a:rPr>
              <a:t>senantiasa</a:t>
            </a:r>
            <a:r>
              <a:rPr lang="en-ID" sz="2400" b="0" i="0" dirty="0">
                <a:effectLst/>
                <a:latin typeface="Open Sans"/>
              </a:rPr>
              <a:t> </a:t>
            </a:r>
            <a:r>
              <a:rPr lang="en-ID" sz="2400" b="0" i="0" dirty="0" err="1">
                <a:effectLst/>
                <a:latin typeface="Open Sans"/>
              </a:rPr>
              <a:t>memperjuangkan</a:t>
            </a:r>
            <a:r>
              <a:rPr lang="en-ID" sz="2400" b="0" i="0" dirty="0">
                <a:effectLst/>
                <a:latin typeface="Open Sans"/>
              </a:rPr>
              <a:t> </a:t>
            </a:r>
            <a:r>
              <a:rPr lang="en-ID" sz="2400" b="0" i="0" dirty="0" err="1">
                <a:effectLst/>
                <a:latin typeface="Open Sans"/>
              </a:rPr>
              <a:t>perdamaian</a:t>
            </a:r>
            <a:r>
              <a:rPr lang="en-ID" sz="2400" b="0" i="0" dirty="0">
                <a:effectLst/>
                <a:latin typeface="Open Sans"/>
              </a:rPr>
              <a:t>, </a:t>
            </a:r>
            <a:r>
              <a:rPr lang="en-ID" sz="2400" b="0" i="0" dirty="0" err="1">
                <a:effectLst/>
                <a:latin typeface="Open Sans"/>
              </a:rPr>
              <a:t>bukan</a:t>
            </a:r>
            <a:r>
              <a:rPr lang="en-ID" sz="2400" b="0" i="0" dirty="0">
                <a:effectLst/>
                <a:latin typeface="Open Sans"/>
              </a:rPr>
              <a:t> </a:t>
            </a:r>
            <a:r>
              <a:rPr lang="en-ID" sz="2400" b="0" i="0" dirty="0" err="1">
                <a:effectLst/>
                <a:latin typeface="Open Sans"/>
              </a:rPr>
              <a:t>peperangan</a:t>
            </a:r>
            <a:r>
              <a:rPr lang="en-ID" sz="2400" b="0" i="0" dirty="0">
                <a:effectLst/>
                <a:latin typeface="Open Sans"/>
              </a:rPr>
              <a:t> </a:t>
            </a:r>
            <a:r>
              <a:rPr lang="en-ID" sz="2400" b="0" i="0" dirty="0" err="1">
                <a:effectLst/>
                <a:latin typeface="Open Sans"/>
              </a:rPr>
              <a:t>atau</a:t>
            </a:r>
            <a:r>
              <a:rPr lang="en-ID" sz="2400" b="0" i="0" dirty="0">
                <a:effectLst/>
                <a:latin typeface="Open Sans"/>
              </a:rPr>
              <a:t> </a:t>
            </a:r>
            <a:r>
              <a:rPr lang="en-ID" sz="2400" b="0" i="0" dirty="0" err="1">
                <a:effectLst/>
                <a:latin typeface="Open Sans"/>
              </a:rPr>
              <a:t>konflik</a:t>
            </a:r>
            <a:r>
              <a:rPr lang="en-ID" sz="2400" b="0" i="0" dirty="0">
                <a:effectLst/>
                <a:latin typeface="Open Sans"/>
              </a:rPr>
              <a:t> dan </a:t>
            </a:r>
            <a:r>
              <a:rPr lang="en-ID" sz="2400" b="0" i="0" dirty="0" err="1">
                <a:effectLst/>
                <a:latin typeface="Open Sans"/>
              </a:rPr>
              <a:t>kekacauan</a:t>
            </a:r>
            <a:r>
              <a:rPr lang="en-ID" sz="2400" b="0" i="0" dirty="0">
                <a:effectLst/>
                <a:latin typeface="Open Sans"/>
              </a:rPr>
              <a:t>.</a:t>
            </a:r>
            <a:endParaRPr lang="en-ID" sz="2400" dirty="0"/>
          </a:p>
        </p:txBody>
      </p:sp>
      <p:sp>
        <p:nvSpPr>
          <p:cNvPr id="5" name="TextBox 4">
            <a:extLst>
              <a:ext uri="{FF2B5EF4-FFF2-40B4-BE49-F238E27FC236}">
                <a16:creationId xmlns:a16="http://schemas.microsoft.com/office/drawing/2014/main" id="{1FF04C68-0824-4CEC-AF71-9CCEFACE9D5B}"/>
              </a:ext>
            </a:extLst>
          </p:cNvPr>
          <p:cNvSpPr txBox="1"/>
          <p:nvPr/>
        </p:nvSpPr>
        <p:spPr>
          <a:xfrm>
            <a:off x="602669" y="4395281"/>
            <a:ext cx="10986657" cy="2677656"/>
          </a:xfrm>
          <a:prstGeom prst="rect">
            <a:avLst/>
          </a:prstGeom>
          <a:noFill/>
        </p:spPr>
        <p:txBody>
          <a:bodyPr wrap="square" rtlCol="0">
            <a:spAutoFit/>
          </a:bodyPr>
          <a:lstStyle/>
          <a:p>
            <a:r>
              <a:rPr lang="en-ID" sz="2400" b="0" i="0" dirty="0">
                <a:effectLst/>
                <a:latin typeface="Open Sans"/>
              </a:rPr>
              <a:t>kata ‘</a:t>
            </a:r>
            <a:r>
              <a:rPr lang="en-ID" sz="2400" b="0" i="0" dirty="0" err="1">
                <a:effectLst/>
                <a:latin typeface="Open Sans"/>
              </a:rPr>
              <a:t>aslama</a:t>
            </a:r>
            <a:r>
              <a:rPr lang="en-ID" sz="2400" b="0" i="0" dirty="0">
                <a:effectLst/>
                <a:latin typeface="Open Sans"/>
              </a:rPr>
              <a:t>’</a:t>
            </a:r>
          </a:p>
          <a:p>
            <a:pPr algn="l" fontAlgn="base"/>
            <a:r>
              <a:rPr lang="en-ID" sz="2400" b="0" i="0" dirty="0" err="1">
                <a:effectLst/>
                <a:latin typeface="Open Sans"/>
              </a:rPr>
              <a:t>Aslama</a:t>
            </a:r>
            <a:r>
              <a:rPr lang="en-ID" sz="2400" b="0" i="0" dirty="0">
                <a:effectLst/>
                <a:latin typeface="Open Sans"/>
              </a:rPr>
              <a:t> </a:t>
            </a:r>
            <a:r>
              <a:rPr lang="en-ID" sz="2400" b="0" i="0" dirty="0" err="1">
                <a:effectLst/>
                <a:latin typeface="Open Sans"/>
              </a:rPr>
              <a:t>artinya</a:t>
            </a:r>
            <a:r>
              <a:rPr lang="en-ID" sz="2400" b="0" i="0" dirty="0">
                <a:effectLst/>
                <a:latin typeface="Open Sans"/>
              </a:rPr>
              <a:t> </a:t>
            </a:r>
            <a:r>
              <a:rPr lang="en-ID" sz="2400" b="0" i="0" dirty="0" err="1">
                <a:effectLst/>
                <a:latin typeface="Open Sans"/>
              </a:rPr>
              <a:t>berserah</a:t>
            </a:r>
            <a:r>
              <a:rPr lang="en-ID" sz="2400" b="0" i="0" dirty="0">
                <a:effectLst/>
                <a:latin typeface="Open Sans"/>
              </a:rPr>
              <a:t> </a:t>
            </a:r>
            <a:r>
              <a:rPr lang="en-ID" sz="2400" b="0" i="0" dirty="0" err="1">
                <a:effectLst/>
                <a:latin typeface="Open Sans"/>
              </a:rPr>
              <a:t>diri</a:t>
            </a:r>
            <a:r>
              <a:rPr lang="en-ID" sz="2400" b="0" i="0" dirty="0">
                <a:effectLst/>
                <a:latin typeface="Open Sans"/>
              </a:rPr>
              <a:t> </a:t>
            </a:r>
            <a:r>
              <a:rPr lang="en-ID" sz="2400" b="0" i="0" dirty="0" err="1">
                <a:effectLst/>
                <a:latin typeface="Open Sans"/>
              </a:rPr>
              <a:t>atau</a:t>
            </a:r>
            <a:r>
              <a:rPr lang="en-ID" sz="2400" b="0" i="0" dirty="0">
                <a:effectLst/>
                <a:latin typeface="Open Sans"/>
              </a:rPr>
              <a:t> </a:t>
            </a:r>
            <a:r>
              <a:rPr lang="en-ID" sz="2400" b="0" i="0" dirty="0" err="1">
                <a:effectLst/>
                <a:latin typeface="Open Sans"/>
              </a:rPr>
              <a:t>pasrah</a:t>
            </a:r>
            <a:r>
              <a:rPr lang="en-ID" sz="2400" b="0" i="0" dirty="0">
                <a:effectLst/>
                <a:latin typeface="Open Sans"/>
              </a:rPr>
              <a:t>, </a:t>
            </a:r>
            <a:r>
              <a:rPr lang="en-ID" sz="2400" b="0" i="0" dirty="0" err="1">
                <a:effectLst/>
                <a:latin typeface="Open Sans"/>
              </a:rPr>
              <a:t>yakni</a:t>
            </a:r>
            <a:r>
              <a:rPr lang="en-ID" sz="2400" b="0" i="0" dirty="0">
                <a:effectLst/>
                <a:latin typeface="Open Sans"/>
              </a:rPr>
              <a:t> </a:t>
            </a:r>
            <a:r>
              <a:rPr lang="en-ID" sz="2400" b="0" i="0" dirty="0" err="1">
                <a:effectLst/>
                <a:latin typeface="Open Sans"/>
              </a:rPr>
              <a:t>berserah</a:t>
            </a:r>
            <a:r>
              <a:rPr lang="en-ID" sz="2400" b="0" i="0" dirty="0">
                <a:effectLst/>
                <a:latin typeface="Open Sans"/>
              </a:rPr>
              <a:t> </a:t>
            </a:r>
            <a:r>
              <a:rPr lang="en-ID" sz="2400" b="0" i="0" dirty="0" err="1">
                <a:effectLst/>
                <a:latin typeface="Open Sans"/>
              </a:rPr>
              <a:t>diri</a:t>
            </a:r>
            <a:r>
              <a:rPr lang="en-ID" sz="2400" b="0" i="0" dirty="0">
                <a:effectLst/>
                <a:latin typeface="Open Sans"/>
              </a:rPr>
              <a:t> </a:t>
            </a:r>
            <a:r>
              <a:rPr lang="en-ID" sz="2400" b="0" i="0" dirty="0" err="1">
                <a:effectLst/>
                <a:latin typeface="Open Sans"/>
              </a:rPr>
              <a:t>kepada</a:t>
            </a:r>
            <a:r>
              <a:rPr lang="en-ID" sz="2400" b="0" i="0" dirty="0">
                <a:effectLst/>
                <a:latin typeface="Open Sans"/>
              </a:rPr>
              <a:t> </a:t>
            </a:r>
            <a:r>
              <a:rPr lang="en-ID" sz="2400" b="0" i="0" dirty="0" err="1">
                <a:effectLst/>
                <a:latin typeface="Open Sans"/>
              </a:rPr>
              <a:t>aturan</a:t>
            </a:r>
            <a:r>
              <a:rPr lang="en-ID" sz="2400" b="0" i="0" dirty="0">
                <a:effectLst/>
                <a:latin typeface="Open Sans"/>
              </a:rPr>
              <a:t> Allah SWT.</a:t>
            </a:r>
          </a:p>
          <a:p>
            <a:pPr algn="l" fontAlgn="base"/>
            <a:r>
              <a:rPr lang="en-ID" sz="2400" b="0" i="0" dirty="0">
                <a:effectLst/>
                <a:latin typeface="Open Sans"/>
              </a:rPr>
              <a:t>Hal </a:t>
            </a:r>
            <a:r>
              <a:rPr lang="en-ID" sz="2400" b="0" i="0" dirty="0" err="1">
                <a:effectLst/>
                <a:latin typeface="Open Sans"/>
              </a:rPr>
              <a:t>ini</a:t>
            </a:r>
            <a:r>
              <a:rPr lang="en-ID" sz="2400" b="0" i="0" dirty="0">
                <a:effectLst/>
                <a:latin typeface="Open Sans"/>
              </a:rPr>
              <a:t> </a:t>
            </a:r>
            <a:r>
              <a:rPr lang="en-ID" sz="2400" b="0" i="0" dirty="0" err="1">
                <a:effectLst/>
                <a:latin typeface="Open Sans"/>
              </a:rPr>
              <a:t>menunjukkan</a:t>
            </a:r>
            <a:r>
              <a:rPr lang="en-ID" sz="2400" b="0" i="0" dirty="0">
                <a:effectLst/>
                <a:latin typeface="Open Sans"/>
              </a:rPr>
              <a:t> </a:t>
            </a:r>
            <a:r>
              <a:rPr lang="en-ID" sz="2400" b="0" i="0" dirty="0" err="1">
                <a:effectLst/>
                <a:latin typeface="Open Sans"/>
              </a:rPr>
              <a:t>bahwa</a:t>
            </a:r>
            <a:r>
              <a:rPr lang="en-ID" sz="2400" b="0" i="0" dirty="0">
                <a:effectLst/>
                <a:latin typeface="Open Sans"/>
              </a:rPr>
              <a:t> </a:t>
            </a:r>
            <a:r>
              <a:rPr lang="en-ID" sz="2400" b="0" i="0" dirty="0" err="1">
                <a:effectLst/>
                <a:latin typeface="Open Sans"/>
              </a:rPr>
              <a:t>seorang</a:t>
            </a:r>
            <a:r>
              <a:rPr lang="en-ID" sz="2400" b="0" i="0" dirty="0">
                <a:effectLst/>
                <a:latin typeface="Open Sans"/>
              </a:rPr>
              <a:t> </a:t>
            </a:r>
            <a:r>
              <a:rPr lang="en-ID" sz="2400" b="0" i="0" dirty="0" err="1">
                <a:effectLst/>
                <a:latin typeface="Open Sans"/>
              </a:rPr>
              <a:t>pemeluk</a:t>
            </a:r>
            <a:r>
              <a:rPr lang="en-ID" sz="2400" b="0" i="0" dirty="0">
                <a:effectLst/>
                <a:latin typeface="Open Sans"/>
              </a:rPr>
              <a:t> Islam </a:t>
            </a:r>
            <a:r>
              <a:rPr lang="en-ID" sz="2400" b="0" i="0" dirty="0" err="1">
                <a:effectLst/>
                <a:latin typeface="Open Sans"/>
              </a:rPr>
              <a:t>merupakan</a:t>
            </a:r>
            <a:r>
              <a:rPr lang="en-ID" sz="2400" b="0" i="0" dirty="0">
                <a:effectLst/>
                <a:latin typeface="Open Sans"/>
              </a:rPr>
              <a:t> </a:t>
            </a:r>
            <a:r>
              <a:rPr lang="en-ID" sz="2400" b="0" i="0" dirty="0" err="1">
                <a:effectLst/>
                <a:latin typeface="Open Sans"/>
              </a:rPr>
              <a:t>seseorang</a:t>
            </a:r>
            <a:r>
              <a:rPr lang="en-ID" sz="2400" b="0" i="0" dirty="0">
                <a:effectLst/>
                <a:latin typeface="Open Sans"/>
              </a:rPr>
              <a:t> yang </a:t>
            </a:r>
            <a:r>
              <a:rPr lang="en-ID" sz="2400" b="0" i="0" dirty="0" err="1">
                <a:effectLst/>
                <a:latin typeface="Open Sans"/>
              </a:rPr>
              <a:t>secara</a:t>
            </a:r>
            <a:r>
              <a:rPr lang="en-ID" sz="2400" b="0" i="0" dirty="0">
                <a:effectLst/>
                <a:latin typeface="Open Sans"/>
              </a:rPr>
              <a:t> </a:t>
            </a:r>
            <a:r>
              <a:rPr lang="en-ID" sz="2400" b="0" i="0" dirty="0" err="1">
                <a:effectLst/>
                <a:latin typeface="Open Sans"/>
              </a:rPr>
              <a:t>ikhlas</a:t>
            </a:r>
            <a:r>
              <a:rPr lang="en-ID" sz="2400" b="0" i="0" dirty="0">
                <a:effectLst/>
                <a:latin typeface="Open Sans"/>
              </a:rPr>
              <a:t> </a:t>
            </a:r>
            <a:r>
              <a:rPr lang="en-ID" sz="2400" b="0" i="0" dirty="0" err="1">
                <a:effectLst/>
                <a:latin typeface="Open Sans"/>
              </a:rPr>
              <a:t>menyerahkan</a:t>
            </a:r>
            <a:r>
              <a:rPr lang="en-ID" sz="2400" b="0" i="0" dirty="0">
                <a:effectLst/>
                <a:latin typeface="Open Sans"/>
              </a:rPr>
              <a:t> </a:t>
            </a:r>
            <a:r>
              <a:rPr lang="en-ID" sz="2400" b="0" i="0" dirty="0" err="1">
                <a:effectLst/>
                <a:latin typeface="Open Sans"/>
              </a:rPr>
              <a:t>jiwa</a:t>
            </a:r>
            <a:r>
              <a:rPr lang="en-ID" sz="2400" b="0" i="0" dirty="0">
                <a:effectLst/>
                <a:latin typeface="Open Sans"/>
              </a:rPr>
              <a:t> dan </a:t>
            </a:r>
            <a:r>
              <a:rPr lang="en-ID" sz="2400" b="0" i="0" dirty="0" err="1">
                <a:effectLst/>
                <a:latin typeface="Open Sans"/>
              </a:rPr>
              <a:t>raganya</a:t>
            </a:r>
            <a:r>
              <a:rPr lang="en-ID" sz="2400" b="0" i="0" dirty="0">
                <a:effectLst/>
                <a:latin typeface="Open Sans"/>
              </a:rPr>
              <a:t> </a:t>
            </a:r>
            <a:r>
              <a:rPr lang="en-ID" sz="2400" b="0" i="0" dirty="0" err="1">
                <a:effectLst/>
                <a:latin typeface="Open Sans"/>
              </a:rPr>
              <a:t>hanya</a:t>
            </a:r>
            <a:r>
              <a:rPr lang="en-ID" sz="2400" b="0" i="0" dirty="0">
                <a:effectLst/>
                <a:latin typeface="Open Sans"/>
              </a:rPr>
              <a:t> </a:t>
            </a:r>
            <a:r>
              <a:rPr lang="en-ID" sz="2400" b="0" i="0" dirty="0" err="1">
                <a:effectLst/>
                <a:latin typeface="Open Sans"/>
              </a:rPr>
              <a:t>kepada</a:t>
            </a:r>
            <a:r>
              <a:rPr lang="en-ID" sz="2400" b="0" i="0" dirty="0">
                <a:effectLst/>
                <a:latin typeface="Open Sans"/>
              </a:rPr>
              <a:t> Allah SWT.</a:t>
            </a:r>
          </a:p>
          <a:p>
            <a:endParaRPr lang="en-ID" sz="2400" b="0" i="0" dirty="0">
              <a:effectLst/>
              <a:latin typeface="Open Sans"/>
            </a:endParaRPr>
          </a:p>
          <a:p>
            <a:endParaRPr lang="en-ID" sz="2400" dirty="0"/>
          </a:p>
        </p:txBody>
      </p:sp>
    </p:spTree>
    <p:extLst>
      <p:ext uri="{BB962C8B-B14F-4D97-AF65-F5344CB8AC3E}">
        <p14:creationId xmlns:p14="http://schemas.microsoft.com/office/powerpoint/2010/main" val="137358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C029-5CC6-42FF-BD44-86C50F6DA831}"/>
              </a:ext>
            </a:extLst>
          </p:cNvPr>
          <p:cNvSpPr>
            <a:spLocks noGrp="1"/>
          </p:cNvSpPr>
          <p:nvPr>
            <p:ph type="title"/>
          </p:nvPr>
        </p:nvSpPr>
        <p:spPr>
          <a:xfrm>
            <a:off x="913795" y="609599"/>
            <a:ext cx="10353762" cy="2186609"/>
          </a:xfrm>
        </p:spPr>
        <p:txBody>
          <a:bodyPr>
            <a:noAutofit/>
          </a:bodyPr>
          <a:lstStyle/>
          <a:p>
            <a:pPr algn="l"/>
            <a:r>
              <a:rPr lang="en-ID" sz="2400" b="1" dirty="0" err="1">
                <a:solidFill>
                  <a:schemeClr val="tx1"/>
                </a:solidFill>
                <a:latin typeface="Open Sans"/>
                <a:cs typeface="Times New Roman" panose="02020603050405020304" pitchFamily="18" charset="0"/>
              </a:rPr>
              <a:t>Landasan</a:t>
            </a:r>
            <a:r>
              <a:rPr lang="en-ID" sz="2400" b="1" dirty="0">
                <a:solidFill>
                  <a:schemeClr val="tx1"/>
                </a:solidFill>
                <a:latin typeface="Open Sans"/>
                <a:cs typeface="Times New Roman" panose="02020603050405020304" pitchFamily="18" charset="0"/>
              </a:rPr>
              <a:t> Islam </a:t>
            </a:r>
            <a:r>
              <a:rPr lang="en-ID" sz="2400" dirty="0" err="1">
                <a:solidFill>
                  <a:schemeClr val="tx1"/>
                </a:solidFill>
                <a:latin typeface="Open Sans"/>
                <a:cs typeface="Times New Roman" panose="02020603050405020304" pitchFamily="18" charset="0"/>
              </a:rPr>
              <a:t>itu</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terdiri</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dari</a:t>
            </a:r>
            <a:r>
              <a:rPr lang="en-ID" sz="2400" dirty="0">
                <a:solidFill>
                  <a:schemeClr val="tx1"/>
                </a:solidFill>
                <a:latin typeface="Open Sans"/>
                <a:cs typeface="Times New Roman" panose="02020603050405020304" pitchFamily="18" charset="0"/>
              </a:rPr>
              <a:t> Al-Qur'an dan Sunnah Nabi Muhammad SAW yang </a:t>
            </a:r>
            <a:r>
              <a:rPr lang="en-ID" sz="2400" dirty="0" err="1">
                <a:solidFill>
                  <a:schemeClr val="tx1"/>
                </a:solidFill>
                <a:latin typeface="Open Sans"/>
                <a:cs typeface="Times New Roman" panose="02020603050405020304" pitchFamily="18" charset="0"/>
              </a:rPr>
              <a:t>dapat</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dikembangkan</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dengan</a:t>
            </a:r>
            <a:r>
              <a:rPr lang="en-ID" sz="2400" dirty="0">
                <a:solidFill>
                  <a:schemeClr val="tx1"/>
                </a:solidFill>
                <a:latin typeface="Open Sans"/>
                <a:cs typeface="Times New Roman" panose="02020603050405020304" pitchFamily="18" charset="0"/>
              </a:rPr>
              <a:t> ijtihad, al </a:t>
            </a:r>
            <a:r>
              <a:rPr lang="en-ID" sz="2400" dirty="0" err="1">
                <a:solidFill>
                  <a:schemeClr val="tx1"/>
                </a:solidFill>
                <a:latin typeface="Open Sans"/>
                <a:cs typeface="Times New Roman" panose="02020603050405020304" pitchFamily="18" charset="0"/>
              </a:rPr>
              <a:t>maslahah</a:t>
            </a:r>
            <a:r>
              <a:rPr lang="en-ID" sz="2400" dirty="0">
                <a:solidFill>
                  <a:schemeClr val="tx1"/>
                </a:solidFill>
                <a:latin typeface="Open Sans"/>
                <a:cs typeface="Times New Roman" panose="02020603050405020304" pitchFamily="18" charset="0"/>
              </a:rPr>
              <a:t> al </a:t>
            </a:r>
            <a:r>
              <a:rPr lang="en-ID" sz="2400" dirty="0" err="1">
                <a:solidFill>
                  <a:schemeClr val="tx1"/>
                </a:solidFill>
                <a:latin typeface="Open Sans"/>
                <a:cs typeface="Times New Roman" panose="02020603050405020304" pitchFamily="18" charset="0"/>
              </a:rPr>
              <a:t>mursalah</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istihsan</a:t>
            </a:r>
            <a:r>
              <a:rPr lang="en-ID" sz="2400" dirty="0">
                <a:solidFill>
                  <a:schemeClr val="tx1"/>
                </a:solidFill>
                <a:latin typeface="Open Sans"/>
                <a:cs typeface="Times New Roman" panose="02020603050405020304" pitchFamily="18" charset="0"/>
              </a:rPr>
              <a:t>, qiyas dan </a:t>
            </a:r>
            <a:r>
              <a:rPr lang="en-ID" sz="2400" dirty="0" err="1">
                <a:solidFill>
                  <a:schemeClr val="tx1"/>
                </a:solidFill>
                <a:latin typeface="Open Sans"/>
                <a:cs typeface="Times New Roman" panose="02020603050405020304" pitchFamily="18" charset="0"/>
              </a:rPr>
              <a:t>sebagainya</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Didalamnya</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terkandung</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ajaran</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pokok</a:t>
            </a:r>
            <a:r>
              <a:rPr lang="en-ID" sz="2400" dirty="0">
                <a:solidFill>
                  <a:schemeClr val="tx1"/>
                </a:solidFill>
                <a:latin typeface="Open Sans"/>
                <a:cs typeface="Times New Roman" panose="02020603050405020304" pitchFamily="18" charset="0"/>
              </a:rPr>
              <a:t> yang </a:t>
            </a:r>
            <a:r>
              <a:rPr lang="en-ID" sz="2400" dirty="0" err="1">
                <a:solidFill>
                  <a:schemeClr val="tx1"/>
                </a:solidFill>
                <a:latin typeface="Open Sans"/>
                <a:cs typeface="Times New Roman" panose="02020603050405020304" pitchFamily="18" charset="0"/>
              </a:rPr>
              <a:t>dapat</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dikembangkan</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untuk</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keperluan</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seluruh</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aspek</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kehidupan</a:t>
            </a:r>
            <a:r>
              <a:rPr lang="en-ID" sz="2400" dirty="0">
                <a:solidFill>
                  <a:schemeClr val="tx1"/>
                </a:solidFill>
                <a:latin typeface="Open Sans"/>
                <a:cs typeface="Times New Roman" panose="02020603050405020304" pitchFamily="18" charset="0"/>
              </a:rPr>
              <a:t> </a:t>
            </a:r>
            <a:r>
              <a:rPr lang="en-ID" sz="2400" dirty="0" err="1">
                <a:solidFill>
                  <a:schemeClr val="tx1"/>
                </a:solidFill>
                <a:latin typeface="Open Sans"/>
                <a:cs typeface="Times New Roman" panose="02020603050405020304" pitchFamily="18" charset="0"/>
              </a:rPr>
              <a:t>melalui</a:t>
            </a:r>
            <a:r>
              <a:rPr lang="en-ID" sz="2400" dirty="0">
                <a:solidFill>
                  <a:schemeClr val="tx1"/>
                </a:solidFill>
                <a:latin typeface="Open Sans"/>
                <a:cs typeface="Times New Roman" panose="02020603050405020304" pitchFamily="18" charset="0"/>
              </a:rPr>
              <a:t> ijtihad.</a:t>
            </a:r>
          </a:p>
        </p:txBody>
      </p:sp>
    </p:spTree>
    <p:extLst>
      <p:ext uri="{BB962C8B-B14F-4D97-AF65-F5344CB8AC3E}">
        <p14:creationId xmlns:p14="http://schemas.microsoft.com/office/powerpoint/2010/main" val="191585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3A63-72D1-46B5-BC8C-049E21349E26}"/>
              </a:ext>
            </a:extLst>
          </p:cNvPr>
          <p:cNvSpPr>
            <a:spLocks noGrp="1"/>
          </p:cNvSpPr>
          <p:nvPr>
            <p:ph type="title"/>
          </p:nvPr>
        </p:nvSpPr>
        <p:spPr>
          <a:xfrm>
            <a:off x="913795" y="474037"/>
            <a:ext cx="10353762" cy="970450"/>
          </a:xfrm>
        </p:spPr>
        <p:txBody>
          <a:bodyPr/>
          <a:lstStyle/>
          <a:p>
            <a:r>
              <a:rPr lang="en-GB" dirty="0"/>
              <a:t>HAM</a:t>
            </a:r>
            <a:endParaRPr lang="en-ID" dirty="0"/>
          </a:p>
        </p:txBody>
      </p:sp>
      <p:sp>
        <p:nvSpPr>
          <p:cNvPr id="3" name="TextBox 2">
            <a:extLst>
              <a:ext uri="{FF2B5EF4-FFF2-40B4-BE49-F238E27FC236}">
                <a16:creationId xmlns:a16="http://schemas.microsoft.com/office/drawing/2014/main" id="{969AC758-66E6-4A3A-B41E-BB8BA8C320C2}"/>
              </a:ext>
            </a:extLst>
          </p:cNvPr>
          <p:cNvSpPr txBox="1"/>
          <p:nvPr/>
        </p:nvSpPr>
        <p:spPr>
          <a:xfrm>
            <a:off x="649357" y="1473948"/>
            <a:ext cx="10618200" cy="2308324"/>
          </a:xfrm>
          <a:prstGeom prst="rect">
            <a:avLst/>
          </a:prstGeom>
          <a:noFill/>
        </p:spPr>
        <p:txBody>
          <a:bodyPr wrap="square" rtlCol="0">
            <a:spAutoFit/>
          </a:bodyPr>
          <a:lstStyle/>
          <a:p>
            <a:r>
              <a:rPr lang="en-ID" sz="2400" b="1" i="0" dirty="0">
                <a:effectLst/>
                <a:latin typeface="Open Sans"/>
              </a:rPr>
              <a:t>HAM </a:t>
            </a:r>
            <a:r>
              <a:rPr lang="en-ID" sz="2400" b="1" dirty="0" err="1">
                <a:latin typeface="Open Sans"/>
              </a:rPr>
              <a:t>Dalam</a:t>
            </a:r>
            <a:r>
              <a:rPr lang="en-ID" sz="2400" b="1" dirty="0">
                <a:latin typeface="Open Sans"/>
              </a:rPr>
              <a:t> </a:t>
            </a:r>
            <a:r>
              <a:rPr lang="en-ID" sz="2400" b="1" i="0" dirty="0" err="1">
                <a:effectLst/>
                <a:latin typeface="Open Sans"/>
              </a:rPr>
              <a:t>Perspektif</a:t>
            </a:r>
            <a:r>
              <a:rPr lang="en-ID" sz="2400" b="1" i="0" dirty="0">
                <a:effectLst/>
                <a:latin typeface="Open Sans"/>
              </a:rPr>
              <a:t> Islam </a:t>
            </a:r>
          </a:p>
          <a:p>
            <a:r>
              <a:rPr lang="en-ID" sz="2400" b="0" i="0" dirty="0" err="1">
                <a:effectLst/>
                <a:latin typeface="Open Sans"/>
              </a:rPr>
              <a:t>Hak</a:t>
            </a:r>
            <a:r>
              <a:rPr lang="en-ID" sz="2400" b="0" i="0" dirty="0">
                <a:effectLst/>
                <a:latin typeface="Open Sans"/>
              </a:rPr>
              <a:t> </a:t>
            </a:r>
            <a:r>
              <a:rPr lang="en-ID" sz="2400" b="0" i="0" dirty="0" err="1">
                <a:effectLst/>
                <a:latin typeface="Open Sans"/>
              </a:rPr>
              <a:t>Asasi</a:t>
            </a:r>
            <a:r>
              <a:rPr lang="en-ID" sz="2400" b="0" i="0" dirty="0">
                <a:effectLst/>
                <a:latin typeface="Open Sans"/>
              </a:rPr>
              <a:t> </a:t>
            </a:r>
            <a:r>
              <a:rPr lang="en-ID" sz="2400" b="0" i="0" dirty="0" err="1">
                <a:effectLst/>
                <a:latin typeface="Open Sans"/>
              </a:rPr>
              <a:t>Manusia</a:t>
            </a:r>
            <a:r>
              <a:rPr lang="en-ID" sz="2400" b="0" i="0" dirty="0">
                <a:effectLst/>
                <a:latin typeface="Open Sans"/>
              </a:rPr>
              <a:t> </a:t>
            </a:r>
            <a:r>
              <a:rPr lang="en-ID" sz="2400" b="0" i="0" dirty="0" err="1">
                <a:effectLst/>
                <a:latin typeface="Open Sans"/>
              </a:rPr>
              <a:t>adalah</a:t>
            </a:r>
            <a:r>
              <a:rPr lang="en-ID" sz="2400" b="0" i="0" dirty="0">
                <a:effectLst/>
                <a:latin typeface="Open Sans"/>
              </a:rPr>
              <a:t> </a:t>
            </a:r>
            <a:r>
              <a:rPr lang="en-ID" sz="2400" b="0" i="0" dirty="0" err="1">
                <a:effectLst/>
                <a:latin typeface="Open Sans"/>
              </a:rPr>
              <a:t>hak-hak</a:t>
            </a:r>
            <a:r>
              <a:rPr lang="en-ID" sz="2400" b="0" i="0" dirty="0">
                <a:effectLst/>
                <a:latin typeface="Open Sans"/>
              </a:rPr>
              <a:t> </a:t>
            </a:r>
            <a:r>
              <a:rPr lang="en-ID" sz="2400" b="0" i="0" dirty="0" err="1">
                <a:effectLst/>
                <a:latin typeface="Open Sans"/>
              </a:rPr>
              <a:t>dasar</a:t>
            </a:r>
            <a:r>
              <a:rPr lang="en-ID" sz="2400" b="0" i="0" dirty="0">
                <a:effectLst/>
                <a:latin typeface="Open Sans"/>
              </a:rPr>
              <a:t> yang </a:t>
            </a:r>
            <a:r>
              <a:rPr lang="en-ID" sz="2400" b="0" i="0" dirty="0" err="1">
                <a:effectLst/>
                <a:latin typeface="Open Sans"/>
              </a:rPr>
              <a:t>melekat</a:t>
            </a:r>
            <a:r>
              <a:rPr lang="en-ID" sz="2400" b="0" i="0" dirty="0">
                <a:effectLst/>
                <a:latin typeface="Open Sans"/>
              </a:rPr>
              <a:t> pada </a:t>
            </a:r>
            <a:r>
              <a:rPr lang="en-ID" sz="2400" b="0" i="0" dirty="0" err="1">
                <a:effectLst/>
                <a:latin typeface="Open Sans"/>
              </a:rPr>
              <a:t>diri</a:t>
            </a:r>
            <a:r>
              <a:rPr lang="en-ID" sz="2400" b="0" i="0" dirty="0">
                <a:effectLst/>
                <a:latin typeface="Open Sans"/>
              </a:rPr>
              <a:t> </a:t>
            </a:r>
            <a:r>
              <a:rPr lang="en-ID" sz="2400" b="0" i="0" dirty="0" err="1">
                <a:effectLst/>
                <a:latin typeface="Open Sans"/>
              </a:rPr>
              <a:t>setiap</a:t>
            </a:r>
            <a:r>
              <a:rPr lang="en-ID" sz="2400" b="0" i="0" dirty="0">
                <a:effectLst/>
                <a:latin typeface="Open Sans"/>
              </a:rPr>
              <a:t> orang </a:t>
            </a:r>
            <a:r>
              <a:rPr lang="en-ID" sz="2400" b="0" i="0" dirty="0" err="1">
                <a:effectLst/>
                <a:latin typeface="Open Sans"/>
              </a:rPr>
              <a:t>sejak</a:t>
            </a:r>
            <a:r>
              <a:rPr lang="en-ID" sz="2400" b="0" i="0" dirty="0">
                <a:effectLst/>
                <a:latin typeface="Open Sans"/>
              </a:rPr>
              <a:t> </a:t>
            </a:r>
            <a:r>
              <a:rPr lang="en-ID" sz="2400" b="0" i="0" dirty="0" err="1">
                <a:effectLst/>
                <a:latin typeface="Open Sans"/>
              </a:rPr>
              <a:t>ia</a:t>
            </a:r>
            <a:r>
              <a:rPr lang="en-ID" sz="2400" b="0" i="0" dirty="0">
                <a:effectLst/>
                <a:latin typeface="Open Sans"/>
              </a:rPr>
              <a:t> </a:t>
            </a:r>
            <a:r>
              <a:rPr lang="en-ID" sz="2400" b="0" i="0" dirty="0" err="1">
                <a:effectLst/>
                <a:latin typeface="Open Sans"/>
              </a:rPr>
              <a:t>dilahirkan</a:t>
            </a:r>
            <a:r>
              <a:rPr lang="en-ID" sz="2400" b="0" i="0" dirty="0">
                <a:effectLst/>
                <a:latin typeface="Open Sans"/>
              </a:rPr>
              <a:t>. </a:t>
            </a:r>
            <a:r>
              <a:rPr lang="en-ID" sz="2400" b="0" i="0" dirty="0" err="1">
                <a:effectLst/>
                <a:latin typeface="Open Sans"/>
              </a:rPr>
              <a:t>Ia</a:t>
            </a:r>
            <a:r>
              <a:rPr lang="en-ID" sz="2400" b="0" i="0" dirty="0">
                <a:effectLst/>
                <a:latin typeface="Open Sans"/>
              </a:rPr>
              <a:t> </a:t>
            </a:r>
            <a:r>
              <a:rPr lang="en-ID" sz="2400" b="0" i="0" dirty="0" err="1">
                <a:effectLst/>
                <a:latin typeface="Open Sans"/>
              </a:rPr>
              <a:t>berlaku</a:t>
            </a:r>
            <a:r>
              <a:rPr lang="en-ID" sz="2400" b="0" i="0" dirty="0">
                <a:effectLst/>
                <a:latin typeface="Open Sans"/>
              </a:rPr>
              <a:t> universal (</a:t>
            </a:r>
            <a:r>
              <a:rPr lang="en-ID" sz="2400" b="0" i="0" dirty="0" err="1">
                <a:effectLst/>
                <a:latin typeface="Open Sans"/>
              </a:rPr>
              <a:t>berlaku</a:t>
            </a:r>
            <a:r>
              <a:rPr lang="en-ID" sz="2400" b="0" i="0" dirty="0">
                <a:effectLst/>
                <a:latin typeface="Open Sans"/>
              </a:rPr>
              <a:t> </a:t>
            </a:r>
            <a:r>
              <a:rPr lang="en-ID" sz="2400" b="0" i="0" dirty="0" err="1">
                <a:effectLst/>
                <a:latin typeface="Open Sans"/>
              </a:rPr>
              <a:t>bagi</a:t>
            </a:r>
            <a:r>
              <a:rPr lang="en-ID" sz="2400" b="0" i="0" dirty="0">
                <a:effectLst/>
                <a:latin typeface="Open Sans"/>
              </a:rPr>
              <a:t> </a:t>
            </a:r>
            <a:r>
              <a:rPr lang="en-ID" sz="2400" b="0" i="0" dirty="0" err="1">
                <a:effectLst/>
                <a:latin typeface="Open Sans"/>
              </a:rPr>
              <a:t>semua</a:t>
            </a:r>
            <a:r>
              <a:rPr lang="en-ID" sz="2400" b="0" i="0" dirty="0">
                <a:effectLst/>
                <a:latin typeface="Open Sans"/>
              </a:rPr>
              <a:t> orang di mana </a:t>
            </a:r>
            <a:r>
              <a:rPr lang="en-ID" sz="2400" b="0" i="0" dirty="0" err="1">
                <a:effectLst/>
                <a:latin typeface="Open Sans"/>
              </a:rPr>
              <a:t>saja</a:t>
            </a:r>
            <a:r>
              <a:rPr lang="en-ID" sz="2400" b="0" i="0" dirty="0">
                <a:effectLst/>
                <a:latin typeface="Open Sans"/>
              </a:rPr>
              <a:t> dan </a:t>
            </a:r>
            <a:r>
              <a:rPr lang="en-ID" sz="2400" b="0" i="0" dirty="0" err="1">
                <a:effectLst/>
                <a:latin typeface="Open Sans"/>
              </a:rPr>
              <a:t>kapan</a:t>
            </a:r>
            <a:r>
              <a:rPr lang="en-ID" sz="2400" b="0" i="0" dirty="0">
                <a:effectLst/>
                <a:latin typeface="Open Sans"/>
              </a:rPr>
              <a:t> </a:t>
            </a:r>
            <a:r>
              <a:rPr lang="en-ID" sz="2400" b="0" i="0" dirty="0" err="1">
                <a:effectLst/>
                <a:latin typeface="Open Sans"/>
              </a:rPr>
              <a:t>saja</a:t>
            </a:r>
            <a:r>
              <a:rPr lang="en-ID" sz="2400" b="0" i="0" dirty="0">
                <a:effectLst/>
                <a:latin typeface="Open Sans"/>
              </a:rPr>
              <a:t>). </a:t>
            </a:r>
            <a:r>
              <a:rPr lang="en-ID" sz="2400" b="0" i="0" dirty="0" err="1">
                <a:effectLst/>
                <a:latin typeface="Open Sans"/>
              </a:rPr>
              <a:t>Hak</a:t>
            </a:r>
            <a:r>
              <a:rPr lang="en-ID" sz="2400" b="0" i="0" dirty="0">
                <a:effectLst/>
                <a:latin typeface="Open Sans"/>
              </a:rPr>
              <a:t> </a:t>
            </a:r>
            <a:r>
              <a:rPr lang="en-ID" sz="2400" b="0" i="0" dirty="0" err="1">
                <a:effectLst/>
                <a:latin typeface="Open Sans"/>
              </a:rPr>
              <a:t>ini</a:t>
            </a:r>
            <a:r>
              <a:rPr lang="en-ID" sz="2400" b="0" i="0" dirty="0">
                <a:effectLst/>
                <a:latin typeface="Open Sans"/>
              </a:rPr>
              <a:t> </a:t>
            </a:r>
            <a:r>
              <a:rPr lang="en-ID" sz="2400" b="0" i="0" dirty="0" err="1">
                <a:effectLst/>
                <a:latin typeface="Open Sans"/>
              </a:rPr>
              <a:t>merupakan</a:t>
            </a:r>
            <a:r>
              <a:rPr lang="en-ID" sz="2400" b="0" i="0" dirty="0">
                <a:effectLst/>
                <a:latin typeface="Open Sans"/>
              </a:rPr>
              <a:t> </a:t>
            </a:r>
            <a:r>
              <a:rPr lang="en-ID" sz="2400" b="0" i="0" dirty="0" err="1">
                <a:effectLst/>
                <a:latin typeface="Open Sans"/>
              </a:rPr>
              <a:t>anugerah</a:t>
            </a:r>
            <a:r>
              <a:rPr lang="en-ID" sz="2400" b="0" i="0" dirty="0">
                <a:effectLst/>
                <a:latin typeface="Open Sans"/>
              </a:rPr>
              <a:t> </a:t>
            </a:r>
            <a:r>
              <a:rPr lang="en-ID" sz="2400" b="0" i="0" dirty="0" err="1">
                <a:effectLst/>
                <a:latin typeface="Open Sans"/>
              </a:rPr>
              <a:t>Tuhan</a:t>
            </a:r>
            <a:r>
              <a:rPr lang="en-ID" sz="2400" b="0" i="0" dirty="0">
                <a:effectLst/>
                <a:latin typeface="Open Sans"/>
              </a:rPr>
              <a:t> Yang </a:t>
            </a:r>
            <a:r>
              <a:rPr lang="en-ID" sz="2400" b="0" i="0" dirty="0" err="1">
                <a:effectLst/>
                <a:latin typeface="Open Sans"/>
              </a:rPr>
              <a:t>Maha</a:t>
            </a:r>
            <a:r>
              <a:rPr lang="en-ID" sz="2400" b="0" i="0" dirty="0">
                <a:effectLst/>
                <a:latin typeface="Open Sans"/>
              </a:rPr>
              <a:t> </a:t>
            </a:r>
            <a:r>
              <a:rPr lang="en-ID" sz="2400" b="0" i="0" dirty="0" err="1">
                <a:effectLst/>
                <a:latin typeface="Open Sans"/>
              </a:rPr>
              <a:t>Esa</a:t>
            </a:r>
            <a:r>
              <a:rPr lang="en-ID" sz="2400" b="0" i="0" dirty="0">
                <a:effectLst/>
                <a:latin typeface="Open Sans"/>
              </a:rPr>
              <a:t>. Karena </a:t>
            </a:r>
            <a:r>
              <a:rPr lang="en-ID" sz="2400" b="0" i="0" dirty="0" err="1">
                <a:effectLst/>
                <a:latin typeface="Open Sans"/>
              </a:rPr>
              <a:t>sifatnya</a:t>
            </a:r>
            <a:r>
              <a:rPr lang="en-ID" sz="2400" b="0" i="0" dirty="0">
                <a:effectLst/>
                <a:latin typeface="Open Sans"/>
              </a:rPr>
              <a:t> yang </a:t>
            </a:r>
            <a:r>
              <a:rPr lang="en-ID" sz="2400" b="0" i="0" dirty="0" err="1">
                <a:effectLst/>
                <a:latin typeface="Open Sans"/>
              </a:rPr>
              <a:t>demikian</a:t>
            </a:r>
            <a:r>
              <a:rPr lang="en-ID" sz="2400" b="0" i="0" dirty="0">
                <a:effectLst/>
                <a:latin typeface="Open Sans"/>
              </a:rPr>
              <a:t>, </a:t>
            </a:r>
            <a:r>
              <a:rPr lang="en-ID" sz="2400" b="0" i="0" dirty="0" err="1">
                <a:effectLst/>
                <a:latin typeface="Open Sans"/>
              </a:rPr>
              <a:t>maka</a:t>
            </a:r>
            <a:r>
              <a:rPr lang="en-ID" sz="2400" b="0" i="0" dirty="0">
                <a:effectLst/>
                <a:latin typeface="Open Sans"/>
              </a:rPr>
              <a:t> </a:t>
            </a:r>
            <a:r>
              <a:rPr lang="en-ID" sz="2400" b="0" i="0" dirty="0" err="1">
                <a:effectLst/>
                <a:latin typeface="Open Sans"/>
              </a:rPr>
              <a:t>tidak</a:t>
            </a:r>
            <a:r>
              <a:rPr lang="en-ID" sz="2400" b="0" i="0" dirty="0">
                <a:effectLst/>
                <a:latin typeface="Open Sans"/>
              </a:rPr>
              <a:t> </a:t>
            </a:r>
            <a:r>
              <a:rPr lang="en-ID" sz="2400" b="0" i="0" dirty="0" err="1">
                <a:effectLst/>
                <a:latin typeface="Open Sans"/>
              </a:rPr>
              <a:t>ada</a:t>
            </a:r>
            <a:r>
              <a:rPr lang="en-ID" sz="2400" b="0" i="0" dirty="0">
                <a:effectLst/>
                <a:latin typeface="Open Sans"/>
              </a:rPr>
              <a:t> </a:t>
            </a:r>
            <a:r>
              <a:rPr lang="en-ID" sz="2400" b="0" i="0" dirty="0" err="1">
                <a:effectLst/>
                <a:latin typeface="Open Sans"/>
              </a:rPr>
              <a:t>kekuatan</a:t>
            </a:r>
            <a:r>
              <a:rPr lang="en-ID" sz="2400" b="0" i="0" dirty="0">
                <a:effectLst/>
                <a:latin typeface="Open Sans"/>
              </a:rPr>
              <a:t> </a:t>
            </a:r>
            <a:r>
              <a:rPr lang="en-ID" sz="2400" b="0" i="0" dirty="0" err="1">
                <a:effectLst/>
                <a:latin typeface="Open Sans"/>
              </a:rPr>
              <a:t>apapun</a:t>
            </a:r>
            <a:r>
              <a:rPr lang="en-ID" sz="2400" b="0" i="0" dirty="0">
                <a:effectLst/>
                <a:latin typeface="Open Sans"/>
              </a:rPr>
              <a:t> yang </a:t>
            </a:r>
            <a:r>
              <a:rPr lang="en-ID" sz="2400" b="0" i="0" dirty="0" err="1">
                <a:effectLst/>
                <a:latin typeface="Open Sans"/>
              </a:rPr>
              <a:t>bisa</a:t>
            </a:r>
            <a:r>
              <a:rPr lang="en-ID" sz="2400" b="0" i="0" dirty="0">
                <a:effectLst/>
                <a:latin typeface="Open Sans"/>
              </a:rPr>
              <a:t> </a:t>
            </a:r>
            <a:r>
              <a:rPr lang="en-ID" sz="2400" b="0" i="0" dirty="0" err="1">
                <a:effectLst/>
                <a:latin typeface="Open Sans"/>
              </a:rPr>
              <a:t>mengurangi</a:t>
            </a:r>
            <a:r>
              <a:rPr lang="en-ID" sz="2400" b="0" i="0" dirty="0">
                <a:effectLst/>
                <a:latin typeface="Open Sans"/>
              </a:rPr>
              <a:t> </a:t>
            </a:r>
            <a:r>
              <a:rPr lang="en-ID" sz="2400" b="0" i="0" dirty="0" err="1">
                <a:effectLst/>
                <a:latin typeface="Open Sans"/>
              </a:rPr>
              <a:t>atau</a:t>
            </a:r>
            <a:r>
              <a:rPr lang="en-ID" sz="2400" b="0" i="0" dirty="0">
                <a:effectLst/>
                <a:latin typeface="Open Sans"/>
              </a:rPr>
              <a:t> </a:t>
            </a:r>
            <a:r>
              <a:rPr lang="en-ID" sz="2400" b="0" i="0" dirty="0" err="1">
                <a:effectLst/>
                <a:latin typeface="Open Sans"/>
              </a:rPr>
              <a:t>mencabut</a:t>
            </a:r>
            <a:r>
              <a:rPr lang="en-ID" sz="2400" b="0" i="0" dirty="0">
                <a:effectLst/>
                <a:latin typeface="Open Sans"/>
              </a:rPr>
              <a:t> </a:t>
            </a:r>
            <a:r>
              <a:rPr lang="en-ID" sz="2400" b="0" i="0" dirty="0" err="1">
                <a:effectLst/>
                <a:latin typeface="Open Sans"/>
              </a:rPr>
              <a:t>hak</a:t>
            </a:r>
            <a:r>
              <a:rPr lang="en-ID" sz="2400" b="0" i="0" dirty="0">
                <a:effectLst/>
                <a:latin typeface="Open Sans"/>
              </a:rPr>
              <a:t> </a:t>
            </a:r>
            <a:r>
              <a:rPr lang="en-ID" sz="2400" b="0" i="0" dirty="0" err="1">
                <a:effectLst/>
                <a:latin typeface="Open Sans"/>
              </a:rPr>
              <a:t>tersebut</a:t>
            </a:r>
            <a:r>
              <a:rPr lang="en-ID" sz="2400" b="0" i="0" dirty="0">
                <a:effectLst/>
                <a:latin typeface="Open Sans"/>
              </a:rPr>
              <a:t>.</a:t>
            </a:r>
            <a:endParaRPr lang="en-ID" sz="2400" dirty="0"/>
          </a:p>
        </p:txBody>
      </p:sp>
      <p:sp>
        <p:nvSpPr>
          <p:cNvPr id="6" name="TextBox 5">
            <a:extLst>
              <a:ext uri="{FF2B5EF4-FFF2-40B4-BE49-F238E27FC236}">
                <a16:creationId xmlns:a16="http://schemas.microsoft.com/office/drawing/2014/main" id="{6AE32EDE-A103-4843-969C-B5BD911D6AB8}"/>
              </a:ext>
            </a:extLst>
          </p:cNvPr>
          <p:cNvSpPr txBox="1"/>
          <p:nvPr/>
        </p:nvSpPr>
        <p:spPr>
          <a:xfrm>
            <a:off x="649357" y="3911838"/>
            <a:ext cx="10459174" cy="2308324"/>
          </a:xfrm>
          <a:prstGeom prst="rect">
            <a:avLst/>
          </a:prstGeom>
          <a:noFill/>
        </p:spPr>
        <p:txBody>
          <a:bodyPr wrap="square" rtlCol="0">
            <a:spAutoFit/>
          </a:bodyPr>
          <a:lstStyle/>
          <a:p>
            <a:r>
              <a:rPr lang="en-ID" sz="2400" b="0" i="0" dirty="0">
                <a:effectLst/>
                <a:latin typeface="Arial" panose="020B0604020202020204" pitchFamily="34" charset="0"/>
              </a:rPr>
              <a:t> Al-</a:t>
            </a:r>
            <a:r>
              <a:rPr lang="en-ID" sz="2400" b="0" i="0" dirty="0" err="1">
                <a:effectLst/>
                <a:latin typeface="Arial" panose="020B0604020202020204" pitchFamily="34" charset="0"/>
              </a:rPr>
              <a:t>quran</a:t>
            </a:r>
            <a:r>
              <a:rPr lang="en-ID" sz="2400" b="0" i="0" dirty="0">
                <a:effectLst/>
                <a:latin typeface="Arial" panose="020B0604020202020204" pitchFamily="34" charset="0"/>
              </a:rPr>
              <a:t> </a:t>
            </a:r>
            <a:r>
              <a:rPr lang="en-ID" sz="2400" b="0" i="0" dirty="0" err="1">
                <a:effectLst/>
                <a:latin typeface="Arial" panose="020B0604020202020204" pitchFamily="34" charset="0"/>
              </a:rPr>
              <a:t>menjunjung</a:t>
            </a:r>
            <a:r>
              <a:rPr lang="en-ID" sz="2400" b="0" i="0" dirty="0">
                <a:effectLst/>
                <a:latin typeface="Arial" panose="020B0604020202020204" pitchFamily="34" charset="0"/>
              </a:rPr>
              <a:t> </a:t>
            </a:r>
            <a:r>
              <a:rPr lang="en-ID" sz="2400" b="0" i="0" dirty="0" err="1">
                <a:effectLst/>
                <a:latin typeface="Arial" panose="020B0604020202020204" pitchFamily="34" charset="0"/>
              </a:rPr>
              <a:t>tinggi</a:t>
            </a:r>
            <a:r>
              <a:rPr lang="en-ID" sz="2400" b="0" i="0" dirty="0">
                <a:effectLst/>
                <a:latin typeface="Arial" panose="020B0604020202020204" pitchFamily="34" charset="0"/>
              </a:rPr>
              <a:t> </a:t>
            </a:r>
            <a:r>
              <a:rPr lang="en-ID" sz="2400" b="0" i="0" dirty="0" err="1">
                <a:effectLst/>
                <a:latin typeface="Arial" panose="020B0604020202020204" pitchFamily="34" charset="0"/>
              </a:rPr>
              <a:t>nilai-nilai</a:t>
            </a:r>
            <a:r>
              <a:rPr lang="en-ID" sz="2400" b="0" i="0" dirty="0">
                <a:effectLst/>
                <a:latin typeface="Arial" panose="020B0604020202020204" pitchFamily="34" charset="0"/>
              </a:rPr>
              <a:t> </a:t>
            </a:r>
            <a:r>
              <a:rPr lang="en-ID" sz="2400" b="0" i="0" dirty="0" err="1">
                <a:effectLst/>
                <a:latin typeface="Arial" panose="020B0604020202020204" pitchFamily="34" charset="0"/>
              </a:rPr>
              <a:t>keadilan</a:t>
            </a:r>
            <a:r>
              <a:rPr lang="en-ID" sz="2400" b="0" i="0" dirty="0">
                <a:effectLst/>
                <a:latin typeface="Arial" panose="020B0604020202020204" pitchFamily="34" charset="0"/>
              </a:rPr>
              <a:t> dan </a:t>
            </a:r>
            <a:r>
              <a:rPr lang="en-ID" sz="2400" b="0" i="0" dirty="0" err="1">
                <a:effectLst/>
                <a:latin typeface="Arial" panose="020B0604020202020204" pitchFamily="34" charset="0"/>
              </a:rPr>
              <a:t>kebersamaan</a:t>
            </a:r>
            <a:r>
              <a:rPr lang="en-ID" sz="2400" b="0" i="0" dirty="0">
                <a:effectLst/>
                <a:latin typeface="Arial" panose="020B0604020202020204" pitchFamily="34" charset="0"/>
              </a:rPr>
              <a:t>. </a:t>
            </a:r>
          </a:p>
          <a:p>
            <a:r>
              <a:rPr lang="en-ID" sz="2400" b="0" i="0" dirty="0">
                <a:effectLst/>
                <a:latin typeface="Arial" panose="020B0604020202020204" pitchFamily="34" charset="0"/>
              </a:rPr>
              <a:t>‘’Dan </a:t>
            </a:r>
            <a:r>
              <a:rPr lang="en-ID" sz="2400" b="0" i="0" dirty="0" err="1">
                <a:effectLst/>
                <a:latin typeface="Arial" panose="020B0604020202020204" pitchFamily="34" charset="0"/>
              </a:rPr>
              <a:t>janganlah</a:t>
            </a:r>
            <a:r>
              <a:rPr lang="en-ID" sz="2400" b="0" i="0" dirty="0">
                <a:effectLst/>
                <a:latin typeface="Arial" panose="020B0604020202020204" pitchFamily="34" charset="0"/>
              </a:rPr>
              <a:t> </a:t>
            </a:r>
            <a:r>
              <a:rPr lang="en-ID" sz="2400" b="0" i="0" dirty="0" err="1">
                <a:effectLst/>
                <a:latin typeface="Arial" panose="020B0604020202020204" pitchFamily="34" charset="0"/>
              </a:rPr>
              <a:t>sekali</a:t>
            </a:r>
            <a:r>
              <a:rPr lang="en-ID" sz="2400" b="0" i="0" dirty="0">
                <a:effectLst/>
                <a:latin typeface="Arial" panose="020B0604020202020204" pitchFamily="34" charset="0"/>
              </a:rPr>
              <a:t>-kali </a:t>
            </a:r>
            <a:r>
              <a:rPr lang="en-ID" sz="2400" b="0" i="0" dirty="0" err="1">
                <a:effectLst/>
                <a:latin typeface="Arial" panose="020B0604020202020204" pitchFamily="34" charset="0"/>
              </a:rPr>
              <a:t>kebencianmu</a:t>
            </a:r>
            <a:r>
              <a:rPr lang="en-ID" sz="2400" b="0" i="0" dirty="0">
                <a:effectLst/>
                <a:latin typeface="Arial" panose="020B0604020202020204" pitchFamily="34" charset="0"/>
              </a:rPr>
              <a:t> </a:t>
            </a:r>
            <a:r>
              <a:rPr lang="en-ID" sz="2400" b="0" i="0" dirty="0" err="1">
                <a:effectLst/>
                <a:latin typeface="Arial" panose="020B0604020202020204" pitchFamily="34" charset="0"/>
              </a:rPr>
              <a:t>terhadap</a:t>
            </a:r>
            <a:r>
              <a:rPr lang="en-ID" sz="2400" b="0" i="0" dirty="0">
                <a:effectLst/>
                <a:latin typeface="Arial" panose="020B0604020202020204" pitchFamily="34" charset="0"/>
              </a:rPr>
              <a:t> </a:t>
            </a:r>
            <a:r>
              <a:rPr lang="en-ID" sz="2400" b="0" i="0" dirty="0" err="1">
                <a:effectLst/>
                <a:latin typeface="Arial" panose="020B0604020202020204" pitchFamily="34" charset="0"/>
              </a:rPr>
              <a:t>sesuatu</a:t>
            </a:r>
            <a:r>
              <a:rPr lang="en-ID" sz="2400" b="0" i="0" dirty="0">
                <a:effectLst/>
                <a:latin typeface="Arial" panose="020B0604020202020204" pitchFamily="34" charset="0"/>
              </a:rPr>
              <a:t> </a:t>
            </a:r>
            <a:r>
              <a:rPr lang="en-ID" sz="2400" b="0" i="0" dirty="0" err="1">
                <a:effectLst/>
                <a:latin typeface="Arial" panose="020B0604020202020204" pitchFamily="34" charset="0"/>
              </a:rPr>
              <a:t>kaum</a:t>
            </a:r>
            <a:r>
              <a:rPr lang="en-ID" sz="2400" b="0" i="0" dirty="0">
                <a:effectLst/>
                <a:latin typeface="Arial" panose="020B0604020202020204" pitchFamily="34" charset="0"/>
              </a:rPr>
              <a:t> </a:t>
            </a:r>
            <a:r>
              <a:rPr lang="en-ID" sz="2400" b="0" i="0" dirty="0" err="1">
                <a:effectLst/>
                <a:latin typeface="Arial" panose="020B0604020202020204" pitchFamily="34" charset="0"/>
              </a:rPr>
              <a:t>mendorong</a:t>
            </a:r>
            <a:r>
              <a:rPr lang="en-ID" sz="2400" b="0" i="0" dirty="0">
                <a:effectLst/>
                <a:latin typeface="Arial" panose="020B0604020202020204" pitchFamily="34" charset="0"/>
              </a:rPr>
              <a:t> </a:t>
            </a:r>
            <a:r>
              <a:rPr lang="en-ID" sz="2400" b="0" i="0" dirty="0" err="1">
                <a:effectLst/>
                <a:latin typeface="Arial" panose="020B0604020202020204" pitchFamily="34" charset="0"/>
              </a:rPr>
              <a:t>kamu</a:t>
            </a:r>
            <a:r>
              <a:rPr lang="en-ID" sz="2400" b="0" i="0" dirty="0">
                <a:effectLst/>
                <a:latin typeface="Arial" panose="020B0604020202020204" pitchFamily="34" charset="0"/>
              </a:rPr>
              <a:t> </a:t>
            </a:r>
            <a:r>
              <a:rPr lang="en-ID" sz="2400" b="0" i="0" dirty="0" err="1">
                <a:effectLst/>
                <a:latin typeface="Arial" panose="020B0604020202020204" pitchFamily="34" charset="0"/>
              </a:rPr>
              <a:t>untuk</a:t>
            </a:r>
            <a:r>
              <a:rPr lang="en-ID" sz="2400" b="0" i="0" dirty="0">
                <a:effectLst/>
                <a:latin typeface="Arial" panose="020B0604020202020204" pitchFamily="34" charset="0"/>
              </a:rPr>
              <a:t> </a:t>
            </a:r>
            <a:r>
              <a:rPr lang="en-ID" sz="2400" b="0" i="0" dirty="0" err="1">
                <a:effectLst/>
                <a:latin typeface="Arial" panose="020B0604020202020204" pitchFamily="34" charset="0"/>
              </a:rPr>
              <a:t>berlaku</a:t>
            </a:r>
            <a:r>
              <a:rPr lang="en-ID" sz="2400" b="0" i="0" dirty="0">
                <a:effectLst/>
                <a:latin typeface="Arial" panose="020B0604020202020204" pitchFamily="34" charset="0"/>
              </a:rPr>
              <a:t> </a:t>
            </a:r>
            <a:r>
              <a:rPr lang="en-ID" sz="2400" b="0" i="0" dirty="0" err="1">
                <a:effectLst/>
                <a:latin typeface="Arial" panose="020B0604020202020204" pitchFamily="34" charset="0"/>
              </a:rPr>
              <a:t>tidak</a:t>
            </a:r>
            <a:r>
              <a:rPr lang="en-ID" sz="2400" b="0" i="0" dirty="0">
                <a:effectLst/>
                <a:latin typeface="Arial" panose="020B0604020202020204" pitchFamily="34" charset="0"/>
              </a:rPr>
              <a:t> </a:t>
            </a:r>
            <a:r>
              <a:rPr lang="en-ID" sz="2400" b="0" i="0" dirty="0" err="1">
                <a:effectLst/>
                <a:latin typeface="Arial" panose="020B0604020202020204" pitchFamily="34" charset="0"/>
              </a:rPr>
              <a:t>adil</a:t>
            </a:r>
            <a:r>
              <a:rPr lang="en-ID" sz="2400" b="0" i="0" dirty="0">
                <a:effectLst/>
                <a:latin typeface="Arial" panose="020B0604020202020204" pitchFamily="34" charset="0"/>
              </a:rPr>
              <a:t>.’’ (QS Al-</a:t>
            </a:r>
            <a:r>
              <a:rPr lang="en-ID" sz="2400" b="0" i="0" dirty="0" err="1">
                <a:effectLst/>
                <a:latin typeface="Arial" panose="020B0604020202020204" pitchFamily="34" charset="0"/>
              </a:rPr>
              <a:t>Maidah</a:t>
            </a:r>
            <a:r>
              <a:rPr lang="en-ID" sz="2400" b="0" i="0" dirty="0">
                <a:effectLst/>
                <a:latin typeface="Arial" panose="020B0604020202020204" pitchFamily="34" charset="0"/>
              </a:rPr>
              <a:t>/5: 8).</a:t>
            </a:r>
          </a:p>
          <a:p>
            <a:r>
              <a:rPr lang="en-ID" sz="2400" b="0" i="0" dirty="0">
                <a:effectLst/>
                <a:latin typeface="Arial" panose="020B0604020202020204" pitchFamily="34" charset="0"/>
              </a:rPr>
              <a:t>Ayat </a:t>
            </a:r>
            <a:r>
              <a:rPr lang="en-ID" sz="2400" b="0" i="0" dirty="0" err="1">
                <a:effectLst/>
                <a:latin typeface="Arial" panose="020B0604020202020204" pitchFamily="34" charset="0"/>
              </a:rPr>
              <a:t>ini</a:t>
            </a:r>
            <a:r>
              <a:rPr lang="en-ID" sz="2400" b="0" i="0" dirty="0">
                <a:effectLst/>
                <a:latin typeface="Arial" panose="020B0604020202020204" pitchFamily="34" charset="0"/>
              </a:rPr>
              <a:t> </a:t>
            </a:r>
            <a:r>
              <a:rPr lang="en-ID" sz="2400" b="0" i="0" dirty="0" err="1">
                <a:effectLst/>
                <a:latin typeface="Arial" panose="020B0604020202020204" pitchFamily="34" charset="0"/>
              </a:rPr>
              <a:t>mengisyaratkan</a:t>
            </a:r>
            <a:r>
              <a:rPr lang="en-ID" sz="2400" b="0" i="0" dirty="0">
                <a:effectLst/>
                <a:latin typeface="Arial" panose="020B0604020202020204" pitchFamily="34" charset="0"/>
              </a:rPr>
              <a:t> </a:t>
            </a:r>
            <a:r>
              <a:rPr lang="en-ID" sz="2400" b="0" i="0" dirty="0" err="1">
                <a:effectLst/>
                <a:latin typeface="Arial" panose="020B0604020202020204" pitchFamily="34" charset="0"/>
              </a:rPr>
              <a:t>betapa</a:t>
            </a:r>
            <a:r>
              <a:rPr lang="en-ID" sz="2400" b="0" i="0" dirty="0">
                <a:effectLst/>
                <a:latin typeface="Arial" panose="020B0604020202020204" pitchFamily="34" charset="0"/>
              </a:rPr>
              <a:t> </a:t>
            </a:r>
            <a:r>
              <a:rPr lang="en-ID" sz="2400" b="0" i="0" dirty="0" err="1">
                <a:effectLst/>
                <a:latin typeface="Arial" panose="020B0604020202020204" pitchFamily="34" charset="0"/>
              </a:rPr>
              <a:t>pentingnya</a:t>
            </a:r>
            <a:r>
              <a:rPr lang="en-ID" sz="2400" b="0" i="0" dirty="0">
                <a:effectLst/>
                <a:latin typeface="Arial" panose="020B0604020202020204" pitchFamily="34" charset="0"/>
              </a:rPr>
              <a:t> </a:t>
            </a:r>
            <a:r>
              <a:rPr lang="en-ID" sz="2400" b="0" i="0" dirty="0" err="1">
                <a:effectLst/>
                <a:latin typeface="Arial" panose="020B0604020202020204" pitchFamily="34" charset="0"/>
              </a:rPr>
              <a:t>keadilan</a:t>
            </a:r>
            <a:r>
              <a:rPr lang="en-ID" sz="2400" b="0" i="0" dirty="0">
                <a:effectLst/>
                <a:latin typeface="Arial" panose="020B0604020202020204" pitchFamily="34" charset="0"/>
              </a:rPr>
              <a:t> </a:t>
            </a:r>
            <a:r>
              <a:rPr lang="en-ID" sz="2400" b="0" i="0" dirty="0" err="1">
                <a:effectLst/>
                <a:latin typeface="Arial" panose="020B0604020202020204" pitchFamily="34" charset="0"/>
              </a:rPr>
              <a:t>itu</a:t>
            </a:r>
            <a:r>
              <a:rPr lang="en-ID" sz="2400" b="0" i="0" dirty="0">
                <a:effectLst/>
                <a:latin typeface="Arial" panose="020B0604020202020204" pitchFamily="34" charset="0"/>
              </a:rPr>
              <a:t> dan </a:t>
            </a:r>
            <a:r>
              <a:rPr lang="en-ID" sz="2400" b="0" i="0" dirty="0" err="1">
                <a:effectLst/>
                <a:latin typeface="Arial" panose="020B0604020202020204" pitchFamily="34" charset="0"/>
              </a:rPr>
              <a:t>betapa</a:t>
            </a:r>
            <a:r>
              <a:rPr lang="en-ID" sz="2400" b="0" i="0" dirty="0">
                <a:effectLst/>
                <a:latin typeface="Arial" panose="020B0604020202020204" pitchFamily="34" charset="0"/>
              </a:rPr>
              <a:t> </a:t>
            </a:r>
            <a:r>
              <a:rPr lang="en-ID" sz="2400" b="0" i="0" dirty="0" err="1">
                <a:effectLst/>
                <a:latin typeface="Arial" panose="020B0604020202020204" pitchFamily="34" charset="0"/>
              </a:rPr>
              <a:t>perlunya</a:t>
            </a:r>
            <a:r>
              <a:rPr lang="en-ID" sz="2400" b="0" i="0" dirty="0">
                <a:effectLst/>
                <a:latin typeface="Arial" panose="020B0604020202020204" pitchFamily="34" charset="0"/>
              </a:rPr>
              <a:t> </a:t>
            </a:r>
            <a:r>
              <a:rPr lang="en-ID" sz="2400" b="0" i="0" dirty="0" err="1">
                <a:effectLst/>
                <a:latin typeface="Arial" panose="020B0604020202020204" pitchFamily="34" charset="0"/>
              </a:rPr>
              <a:t>jiwa</a:t>
            </a:r>
            <a:r>
              <a:rPr lang="en-ID" sz="2400" b="0" i="0" dirty="0">
                <a:effectLst/>
                <a:latin typeface="Arial" panose="020B0604020202020204" pitchFamily="34" charset="0"/>
              </a:rPr>
              <a:t> </a:t>
            </a:r>
            <a:r>
              <a:rPr lang="en-ID" sz="2400" b="0" i="0" dirty="0" err="1">
                <a:effectLst/>
                <a:latin typeface="Arial" panose="020B0604020202020204" pitchFamily="34" charset="0"/>
              </a:rPr>
              <a:t>besar</a:t>
            </a:r>
            <a:r>
              <a:rPr lang="en-ID" sz="2400" b="0" i="0" dirty="0">
                <a:effectLst/>
                <a:latin typeface="Arial" panose="020B0604020202020204" pitchFamily="34" charset="0"/>
              </a:rPr>
              <a:t> </a:t>
            </a:r>
            <a:r>
              <a:rPr lang="en-ID" sz="2400" b="0" i="0" dirty="0" err="1">
                <a:effectLst/>
                <a:latin typeface="Arial" panose="020B0604020202020204" pitchFamily="34" charset="0"/>
              </a:rPr>
              <a:t>dalam</a:t>
            </a:r>
            <a:r>
              <a:rPr lang="en-ID" sz="2400" b="0" i="0" dirty="0">
                <a:effectLst/>
                <a:latin typeface="Arial" panose="020B0604020202020204" pitchFamily="34" charset="0"/>
              </a:rPr>
              <a:t> </a:t>
            </a:r>
            <a:r>
              <a:rPr lang="en-ID" sz="2400" b="0" i="0" dirty="0" err="1">
                <a:effectLst/>
                <a:latin typeface="Arial" panose="020B0604020202020204" pitchFamily="34" charset="0"/>
              </a:rPr>
              <a:t>mewujudkan</a:t>
            </a:r>
            <a:r>
              <a:rPr lang="en-ID" sz="2400" b="0" i="0" dirty="0">
                <a:effectLst/>
                <a:latin typeface="Arial" panose="020B0604020202020204" pitchFamily="34" charset="0"/>
              </a:rPr>
              <a:t> </a:t>
            </a:r>
            <a:r>
              <a:rPr lang="en-ID" sz="2400" b="0" i="0" dirty="0" err="1">
                <a:effectLst/>
                <a:latin typeface="Arial" panose="020B0604020202020204" pitchFamily="34" charset="0"/>
              </a:rPr>
              <a:t>keadilan</a:t>
            </a:r>
            <a:r>
              <a:rPr lang="en-ID" sz="2400" b="0" i="0" dirty="0">
                <a:effectLst/>
                <a:latin typeface="Arial" panose="020B0604020202020204" pitchFamily="34" charset="0"/>
              </a:rPr>
              <a:t> </a:t>
            </a:r>
            <a:r>
              <a:rPr lang="en-ID" sz="2400" b="0" i="0" dirty="0" err="1">
                <a:effectLst/>
                <a:latin typeface="Arial" panose="020B0604020202020204" pitchFamily="34" charset="0"/>
              </a:rPr>
              <a:t>itu</a:t>
            </a:r>
            <a:r>
              <a:rPr lang="en-ID" sz="2400" b="0" i="0" dirty="0">
                <a:effectLst/>
                <a:latin typeface="Arial" panose="020B0604020202020204" pitchFamily="34" charset="0"/>
              </a:rPr>
              <a:t>. </a:t>
            </a:r>
            <a:r>
              <a:rPr lang="en-ID" sz="2400" b="0" i="0" dirty="0" err="1">
                <a:effectLst/>
                <a:latin typeface="Arial" panose="020B0604020202020204" pitchFamily="34" charset="0"/>
              </a:rPr>
              <a:t>Tidak</a:t>
            </a:r>
            <a:r>
              <a:rPr lang="en-ID" sz="2400" b="0" i="0" dirty="0">
                <a:effectLst/>
                <a:latin typeface="Arial" panose="020B0604020202020204" pitchFamily="34" charset="0"/>
              </a:rPr>
              <a:t> </a:t>
            </a:r>
            <a:r>
              <a:rPr lang="en-ID" sz="2400" b="0" i="0" dirty="0" err="1">
                <a:effectLst/>
                <a:latin typeface="Arial" panose="020B0604020202020204" pitchFamily="34" charset="0"/>
              </a:rPr>
              <a:t>dibenarkan</a:t>
            </a:r>
            <a:r>
              <a:rPr lang="en-ID" sz="2400" b="0" i="0" dirty="0">
                <a:effectLst/>
                <a:latin typeface="Arial" panose="020B0604020202020204" pitchFamily="34" charset="0"/>
              </a:rPr>
              <a:t> rasa </a:t>
            </a:r>
            <a:r>
              <a:rPr lang="en-ID" sz="2400" b="0" i="0" dirty="0" err="1">
                <a:effectLst/>
                <a:latin typeface="Arial" panose="020B0604020202020204" pitchFamily="34" charset="0"/>
              </a:rPr>
              <a:t>keadilan</a:t>
            </a:r>
            <a:r>
              <a:rPr lang="en-ID" sz="2400" b="0" i="0" dirty="0">
                <a:effectLst/>
                <a:latin typeface="Arial" panose="020B0604020202020204" pitchFamily="34" charset="0"/>
              </a:rPr>
              <a:t> </a:t>
            </a:r>
            <a:r>
              <a:rPr lang="en-ID" sz="2400" b="0" i="0" dirty="0" err="1">
                <a:effectLst/>
                <a:latin typeface="Arial" panose="020B0604020202020204" pitchFamily="34" charset="0"/>
              </a:rPr>
              <a:t>dikorbankan</a:t>
            </a:r>
            <a:r>
              <a:rPr lang="en-ID" sz="2400" b="0" i="0" dirty="0">
                <a:effectLst/>
                <a:latin typeface="Arial" panose="020B0604020202020204" pitchFamily="34" charset="0"/>
              </a:rPr>
              <a:t> demi </a:t>
            </a:r>
            <a:r>
              <a:rPr lang="en-ID" sz="2400" b="0" i="0" dirty="0" err="1">
                <a:effectLst/>
                <a:latin typeface="Arial" panose="020B0604020202020204" pitchFamily="34" charset="0"/>
              </a:rPr>
              <a:t>kepentingan</a:t>
            </a:r>
            <a:r>
              <a:rPr lang="en-ID" sz="2400" b="0" i="0" dirty="0">
                <a:effectLst/>
                <a:latin typeface="Arial" panose="020B0604020202020204" pitchFamily="34" charset="0"/>
              </a:rPr>
              <a:t> </a:t>
            </a:r>
            <a:r>
              <a:rPr lang="en-ID" sz="2400" b="0" i="0" dirty="0" err="1">
                <a:effectLst/>
                <a:latin typeface="Arial" panose="020B0604020202020204" pitchFamily="34" charset="0"/>
              </a:rPr>
              <a:t>subjektivitas</a:t>
            </a:r>
            <a:r>
              <a:rPr lang="en-ID" sz="2400" b="0" i="0" dirty="0">
                <a:effectLst/>
                <a:latin typeface="Arial" panose="020B0604020202020204" pitchFamily="34" charset="0"/>
              </a:rPr>
              <a:t>.</a:t>
            </a:r>
            <a:endParaRPr lang="en-ID" sz="2400" dirty="0"/>
          </a:p>
        </p:txBody>
      </p:sp>
    </p:spTree>
    <p:extLst>
      <p:ext uri="{BB962C8B-B14F-4D97-AF65-F5344CB8AC3E}">
        <p14:creationId xmlns:p14="http://schemas.microsoft.com/office/powerpoint/2010/main" val="196149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267B0-67AD-4322-B87A-8F16BF57DC6B}"/>
              </a:ext>
            </a:extLst>
          </p:cNvPr>
          <p:cNvSpPr txBox="1"/>
          <p:nvPr/>
        </p:nvSpPr>
        <p:spPr>
          <a:xfrm>
            <a:off x="477078" y="1033670"/>
            <a:ext cx="10946296" cy="4622804"/>
          </a:xfrm>
          <a:prstGeom prst="rect">
            <a:avLst/>
          </a:prstGeom>
          <a:noFill/>
        </p:spPr>
        <p:txBody>
          <a:bodyPr wrap="square" rtlCol="0">
            <a:spAutoFit/>
          </a:bodyPr>
          <a:lstStyle/>
          <a:p>
            <a:pPr>
              <a:lnSpc>
                <a:spcPct val="80000"/>
              </a:lnSpc>
            </a:pPr>
            <a:r>
              <a:rPr lang="en-US" altLang="en-US" sz="3200" b="1" dirty="0" err="1">
                <a:latin typeface="Open Sans"/>
              </a:rPr>
              <a:t>Ciri</a:t>
            </a:r>
            <a:r>
              <a:rPr lang="en-US" altLang="en-US" sz="3200" b="1" dirty="0">
                <a:latin typeface="Open Sans"/>
              </a:rPr>
              <a:t> – </a:t>
            </a:r>
            <a:r>
              <a:rPr lang="en-US" altLang="en-US" sz="3200" b="1" dirty="0" err="1">
                <a:latin typeface="Open Sans"/>
              </a:rPr>
              <a:t>Ciri</a:t>
            </a:r>
            <a:r>
              <a:rPr lang="en-US" altLang="en-US" sz="3200" b="1" dirty="0">
                <a:latin typeface="Open Sans"/>
              </a:rPr>
              <a:t> HAM </a:t>
            </a:r>
            <a:r>
              <a:rPr lang="en-US" altLang="en-US" sz="3200" b="1" dirty="0" err="1">
                <a:latin typeface="Open Sans"/>
              </a:rPr>
              <a:t>dalam</a:t>
            </a:r>
            <a:r>
              <a:rPr lang="en-US" altLang="en-US" sz="3200" b="1" dirty="0">
                <a:latin typeface="Open Sans"/>
              </a:rPr>
              <a:t> </a:t>
            </a:r>
            <a:r>
              <a:rPr lang="en-US" altLang="en-US" sz="3200" b="1" dirty="0" err="1">
                <a:latin typeface="Open Sans"/>
              </a:rPr>
              <a:t>pandangan</a:t>
            </a:r>
            <a:r>
              <a:rPr lang="en-US" altLang="en-US" sz="3200" b="1" dirty="0">
                <a:latin typeface="Open Sans"/>
              </a:rPr>
              <a:t> ISLAM :</a:t>
            </a:r>
          </a:p>
          <a:p>
            <a:pPr>
              <a:lnSpc>
                <a:spcPct val="80000"/>
              </a:lnSpc>
            </a:pPr>
            <a:endParaRPr lang="en-US" altLang="en-US" sz="3200" dirty="0">
              <a:latin typeface="Open Sans"/>
            </a:endParaRPr>
          </a:p>
          <a:p>
            <a:pPr marL="457200" indent="-457200">
              <a:lnSpc>
                <a:spcPct val="80000"/>
              </a:lnSpc>
              <a:buFont typeface="Arial" panose="020B0604020202020204" pitchFamily="34" charset="0"/>
              <a:buChar char="•"/>
            </a:pPr>
            <a:r>
              <a:rPr lang="en-US" altLang="en-US" sz="3200" dirty="0" err="1">
                <a:latin typeface="Open Sans"/>
              </a:rPr>
              <a:t>Hak</a:t>
            </a:r>
            <a:r>
              <a:rPr lang="en-US" altLang="en-US" sz="3200" dirty="0">
                <a:latin typeface="Open Sans"/>
              </a:rPr>
              <a:t> </a:t>
            </a:r>
            <a:r>
              <a:rPr lang="en-US" altLang="en-US" sz="3200" dirty="0" err="1">
                <a:latin typeface="Open Sans"/>
              </a:rPr>
              <a:t>untuk</a:t>
            </a:r>
            <a:r>
              <a:rPr lang="en-US" altLang="en-US" sz="3200" dirty="0">
                <a:latin typeface="Open Sans"/>
              </a:rPr>
              <a:t> </a:t>
            </a:r>
            <a:r>
              <a:rPr lang="en-US" altLang="en-US" sz="3200" dirty="0" err="1">
                <a:latin typeface="Open Sans"/>
              </a:rPr>
              <a:t>hidup</a:t>
            </a:r>
            <a:endParaRPr lang="en-US" altLang="en-US" sz="3200" dirty="0">
              <a:latin typeface="Open Sans"/>
            </a:endParaRPr>
          </a:p>
          <a:p>
            <a:pPr marL="457200" indent="-457200">
              <a:lnSpc>
                <a:spcPct val="80000"/>
              </a:lnSpc>
              <a:buFont typeface="Arial" panose="020B0604020202020204" pitchFamily="34" charset="0"/>
              <a:buChar char="•"/>
            </a:pPr>
            <a:r>
              <a:rPr lang="en-US" altLang="en-US" sz="3200" dirty="0" err="1">
                <a:latin typeface="Open Sans"/>
              </a:rPr>
              <a:t>Memperoleh</a:t>
            </a:r>
            <a:r>
              <a:rPr lang="en-US" altLang="en-US" sz="3200" dirty="0">
                <a:latin typeface="Open Sans"/>
              </a:rPr>
              <a:t> </a:t>
            </a:r>
            <a:r>
              <a:rPr lang="en-US" altLang="en-US" sz="3200" dirty="0" err="1">
                <a:latin typeface="Open Sans"/>
              </a:rPr>
              <a:t>keselamatan</a:t>
            </a:r>
            <a:r>
              <a:rPr lang="en-US" altLang="en-US" sz="3200" dirty="0">
                <a:latin typeface="Open Sans"/>
              </a:rPr>
              <a:t> </a:t>
            </a:r>
            <a:r>
              <a:rPr lang="en-US" altLang="en-US" sz="3200" dirty="0" err="1">
                <a:latin typeface="Open Sans"/>
              </a:rPr>
              <a:t>dalam</a:t>
            </a:r>
            <a:r>
              <a:rPr lang="en-US" altLang="en-US" sz="3200" dirty="0">
                <a:latin typeface="Open Sans"/>
              </a:rPr>
              <a:t> </a:t>
            </a:r>
            <a:r>
              <a:rPr lang="en-US" altLang="en-US" sz="3200" dirty="0" err="1">
                <a:latin typeface="Open Sans"/>
              </a:rPr>
              <a:t>hidup</a:t>
            </a:r>
            <a:endParaRPr lang="en-US" altLang="en-US" sz="3200" dirty="0">
              <a:latin typeface="Open Sans"/>
            </a:endParaRPr>
          </a:p>
          <a:p>
            <a:pPr marL="457200" indent="-457200">
              <a:lnSpc>
                <a:spcPct val="80000"/>
              </a:lnSpc>
              <a:buFont typeface="Arial" panose="020B0604020202020204" pitchFamily="34" charset="0"/>
              <a:buChar char="•"/>
            </a:pPr>
            <a:r>
              <a:rPr lang="en-US" altLang="en-US" sz="3200" dirty="0" err="1">
                <a:latin typeface="Open Sans"/>
              </a:rPr>
              <a:t>Penghormatan</a:t>
            </a:r>
            <a:r>
              <a:rPr lang="en-US" altLang="en-US" sz="3200" dirty="0">
                <a:latin typeface="Open Sans"/>
              </a:rPr>
              <a:t> </a:t>
            </a:r>
            <a:r>
              <a:rPr lang="en-US" altLang="en-US" sz="3200" dirty="0" err="1">
                <a:latin typeface="Open Sans"/>
              </a:rPr>
              <a:t>terhadap</a:t>
            </a:r>
            <a:r>
              <a:rPr lang="en-US" altLang="en-US" sz="3200" dirty="0">
                <a:latin typeface="Open Sans"/>
              </a:rPr>
              <a:t> </a:t>
            </a:r>
            <a:r>
              <a:rPr lang="en-US" altLang="en-US" sz="3200" dirty="0" err="1">
                <a:latin typeface="Open Sans"/>
              </a:rPr>
              <a:t>kesucian</a:t>
            </a:r>
            <a:r>
              <a:rPr lang="en-US" altLang="en-US" sz="3200" dirty="0">
                <a:latin typeface="Open Sans"/>
              </a:rPr>
              <a:t> </a:t>
            </a:r>
            <a:r>
              <a:rPr lang="en-US" altLang="en-US" sz="3200" dirty="0" err="1">
                <a:latin typeface="Open Sans"/>
              </a:rPr>
              <a:t>wanita</a:t>
            </a:r>
            <a:endParaRPr lang="en-US" altLang="en-US" sz="3200" dirty="0">
              <a:latin typeface="Open Sans"/>
            </a:endParaRPr>
          </a:p>
          <a:p>
            <a:pPr marL="457200" indent="-457200">
              <a:lnSpc>
                <a:spcPct val="80000"/>
              </a:lnSpc>
              <a:buFont typeface="Arial" panose="020B0604020202020204" pitchFamily="34" charset="0"/>
              <a:buChar char="•"/>
            </a:pPr>
            <a:r>
              <a:rPr lang="en-US" altLang="en-US" sz="3200" dirty="0" err="1">
                <a:latin typeface="Open Sans"/>
              </a:rPr>
              <a:t>Kebebasan</a:t>
            </a:r>
            <a:endParaRPr lang="en-US" altLang="en-US" sz="3200" dirty="0">
              <a:latin typeface="Open Sans"/>
            </a:endParaRPr>
          </a:p>
          <a:p>
            <a:pPr marL="457200" indent="-457200">
              <a:lnSpc>
                <a:spcPct val="80000"/>
              </a:lnSpc>
              <a:buFont typeface="Arial" panose="020B0604020202020204" pitchFamily="34" charset="0"/>
              <a:buChar char="•"/>
            </a:pPr>
            <a:r>
              <a:rPr lang="en-US" altLang="en-US" sz="3200" dirty="0" err="1">
                <a:latin typeface="Open Sans"/>
              </a:rPr>
              <a:t>Keadilan</a:t>
            </a:r>
            <a:endParaRPr lang="en-US" altLang="en-US" sz="3200" dirty="0">
              <a:latin typeface="Open Sans"/>
            </a:endParaRPr>
          </a:p>
          <a:p>
            <a:pPr marL="457200" indent="-457200">
              <a:lnSpc>
                <a:spcPct val="80000"/>
              </a:lnSpc>
              <a:buFont typeface="Arial" panose="020B0604020202020204" pitchFamily="34" charset="0"/>
              <a:buChar char="•"/>
            </a:pPr>
            <a:r>
              <a:rPr lang="en-US" altLang="en-US" sz="3200" dirty="0" err="1">
                <a:latin typeface="Open Sans"/>
              </a:rPr>
              <a:t>Kesamaan</a:t>
            </a:r>
            <a:r>
              <a:rPr lang="en-US" altLang="en-US" sz="3200" dirty="0">
                <a:latin typeface="Open Sans"/>
              </a:rPr>
              <a:t> </a:t>
            </a:r>
            <a:r>
              <a:rPr lang="en-US" altLang="en-US" sz="3200" dirty="0" err="1">
                <a:latin typeface="Open Sans"/>
              </a:rPr>
              <a:t>derajat</a:t>
            </a:r>
            <a:r>
              <a:rPr lang="en-US" altLang="en-US" sz="3200" dirty="0">
                <a:latin typeface="Open Sans"/>
              </a:rPr>
              <a:t> </a:t>
            </a:r>
            <a:r>
              <a:rPr lang="en-US" altLang="en-US" sz="3200" dirty="0" err="1">
                <a:latin typeface="Open Sans"/>
              </a:rPr>
              <a:t>manusia</a:t>
            </a:r>
            <a:endParaRPr lang="en-US" altLang="en-US" sz="3200" dirty="0">
              <a:latin typeface="Open Sans"/>
            </a:endParaRPr>
          </a:p>
          <a:p>
            <a:pPr marL="457200" indent="-457200">
              <a:lnSpc>
                <a:spcPct val="80000"/>
              </a:lnSpc>
              <a:buFont typeface="Arial" panose="020B0604020202020204" pitchFamily="34" charset="0"/>
              <a:buChar char="•"/>
            </a:pPr>
            <a:r>
              <a:rPr lang="en-US" altLang="en-US" sz="3200" dirty="0">
                <a:latin typeface="Open Sans"/>
              </a:rPr>
              <a:t>Kerjasama </a:t>
            </a:r>
            <a:r>
              <a:rPr lang="en-US" altLang="en-US" sz="3200" dirty="0" err="1">
                <a:latin typeface="Open Sans"/>
              </a:rPr>
              <a:t>atau</a:t>
            </a:r>
            <a:r>
              <a:rPr lang="en-US" altLang="en-US" sz="3200" dirty="0">
                <a:latin typeface="Open Sans"/>
              </a:rPr>
              <a:t> </a:t>
            </a:r>
            <a:r>
              <a:rPr lang="en-US" altLang="en-US" sz="3200" dirty="0" err="1">
                <a:latin typeface="Open Sans"/>
              </a:rPr>
              <a:t>tidak</a:t>
            </a:r>
            <a:r>
              <a:rPr lang="en-US" altLang="en-US" sz="3200" dirty="0">
                <a:latin typeface="Open Sans"/>
              </a:rPr>
              <a:t> </a:t>
            </a:r>
            <a:r>
              <a:rPr lang="en-US" altLang="en-US" sz="3200" dirty="0" err="1">
                <a:latin typeface="Open Sans"/>
              </a:rPr>
              <a:t>bekerjasama</a:t>
            </a:r>
            <a:r>
              <a:rPr lang="en-US" altLang="en-US" sz="3200" dirty="0">
                <a:latin typeface="Open Sans"/>
              </a:rPr>
              <a:t> </a:t>
            </a:r>
          </a:p>
          <a:p>
            <a:endParaRPr lang="en-ID" sz="3200" dirty="0">
              <a:latin typeface="Open Sans"/>
            </a:endParaRPr>
          </a:p>
          <a:p>
            <a:endParaRPr lang="en-ID" sz="3200" dirty="0">
              <a:latin typeface="Open Sans"/>
            </a:endParaRPr>
          </a:p>
        </p:txBody>
      </p:sp>
    </p:spTree>
    <p:extLst>
      <p:ext uri="{BB962C8B-B14F-4D97-AF65-F5344CB8AC3E}">
        <p14:creationId xmlns:p14="http://schemas.microsoft.com/office/powerpoint/2010/main" val="364017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C4785D-250C-4FE8-B887-F3C15F54E004}"/>
              </a:ext>
            </a:extLst>
          </p:cNvPr>
          <p:cNvSpPr txBox="1"/>
          <p:nvPr/>
        </p:nvSpPr>
        <p:spPr>
          <a:xfrm>
            <a:off x="808383" y="1656521"/>
            <a:ext cx="10442713" cy="2308324"/>
          </a:xfrm>
          <a:prstGeom prst="rect">
            <a:avLst/>
          </a:prstGeom>
          <a:noFill/>
        </p:spPr>
        <p:txBody>
          <a:bodyPr wrap="square" rtlCol="0">
            <a:spAutoFit/>
          </a:bodyPr>
          <a:lstStyle/>
          <a:p>
            <a:r>
              <a:rPr lang="en-US" altLang="en-US" sz="2400" b="1" dirty="0" err="1">
                <a:latin typeface="Open Sans"/>
              </a:rPr>
              <a:t>Konstruksi</a:t>
            </a:r>
            <a:r>
              <a:rPr lang="en-US" altLang="en-US" sz="2400" b="1" dirty="0">
                <a:latin typeface="Open Sans"/>
              </a:rPr>
              <a:t> HAM :</a:t>
            </a:r>
          </a:p>
          <a:p>
            <a:r>
              <a:rPr lang="en-US" altLang="en-US" sz="2400" dirty="0" err="1">
                <a:latin typeface="Open Sans"/>
              </a:rPr>
              <a:t>Dalam</a:t>
            </a:r>
            <a:r>
              <a:rPr lang="en-US" altLang="en-US" sz="2400" dirty="0">
                <a:latin typeface="Open Sans"/>
              </a:rPr>
              <a:t> </a:t>
            </a:r>
            <a:r>
              <a:rPr lang="en-US" altLang="en-US" sz="2400" dirty="0" err="1">
                <a:latin typeface="Open Sans"/>
              </a:rPr>
              <a:t>pandangan</a:t>
            </a:r>
            <a:r>
              <a:rPr lang="en-US" altLang="en-US" sz="2400" dirty="0">
                <a:latin typeface="Open Sans"/>
              </a:rPr>
              <a:t> Islam pada </a:t>
            </a:r>
            <a:r>
              <a:rPr lang="en-US" altLang="en-US" sz="2400" dirty="0" err="1">
                <a:latin typeface="Open Sans"/>
              </a:rPr>
              <a:t>dasarnya</a:t>
            </a:r>
            <a:r>
              <a:rPr lang="en-US" altLang="en-US" sz="2400" dirty="0">
                <a:latin typeface="Open Sans"/>
              </a:rPr>
              <a:t> </a:t>
            </a:r>
            <a:r>
              <a:rPr lang="en-US" altLang="en-US" sz="2400" dirty="0" err="1">
                <a:latin typeface="Open Sans"/>
              </a:rPr>
              <a:t>termaktum</a:t>
            </a:r>
            <a:r>
              <a:rPr lang="en-US" altLang="en-US" sz="2400" dirty="0">
                <a:latin typeface="Open Sans"/>
              </a:rPr>
              <a:t> </a:t>
            </a:r>
            <a:r>
              <a:rPr lang="en-US" altLang="en-US" sz="2400" dirty="0" err="1">
                <a:latin typeface="Open Sans"/>
              </a:rPr>
              <a:t>dalam</a:t>
            </a:r>
            <a:r>
              <a:rPr lang="en-US" altLang="en-US" sz="2400" dirty="0">
                <a:latin typeface="Open Sans"/>
              </a:rPr>
              <a:t> </a:t>
            </a:r>
            <a:r>
              <a:rPr lang="en-US" altLang="en-US" sz="2400" dirty="0" err="1">
                <a:latin typeface="Open Sans"/>
              </a:rPr>
              <a:t>Piagam</a:t>
            </a:r>
            <a:r>
              <a:rPr lang="en-US" altLang="en-US" sz="2400" dirty="0">
                <a:latin typeface="Open Sans"/>
              </a:rPr>
              <a:t> Madinah (624M).</a:t>
            </a:r>
          </a:p>
          <a:p>
            <a:r>
              <a:rPr lang="en-US" altLang="en-US" sz="2400" dirty="0" err="1">
                <a:latin typeface="Open Sans"/>
              </a:rPr>
              <a:t>Piagam</a:t>
            </a:r>
            <a:r>
              <a:rPr lang="en-US" altLang="en-US" sz="2400" dirty="0">
                <a:latin typeface="Open Sans"/>
              </a:rPr>
              <a:t> </a:t>
            </a:r>
            <a:r>
              <a:rPr lang="en-US" altLang="en-US" sz="2400" dirty="0" err="1">
                <a:latin typeface="Open Sans"/>
              </a:rPr>
              <a:t>tersebut</a:t>
            </a:r>
            <a:r>
              <a:rPr lang="en-US" altLang="en-US" sz="2400" dirty="0">
                <a:latin typeface="Open Sans"/>
              </a:rPr>
              <a:t> </a:t>
            </a:r>
            <a:r>
              <a:rPr lang="en-US" altLang="en-US" sz="2400" dirty="0" err="1">
                <a:latin typeface="Open Sans"/>
              </a:rPr>
              <a:t>berisikan</a:t>
            </a:r>
            <a:r>
              <a:rPr lang="en-US" altLang="en-US" sz="2400" dirty="0">
                <a:latin typeface="Open Sans"/>
              </a:rPr>
              <a:t> </a:t>
            </a:r>
            <a:r>
              <a:rPr lang="en-US" altLang="en-US" sz="2400" dirty="0" err="1">
                <a:latin typeface="Open Sans"/>
              </a:rPr>
              <a:t>Perlindungan</a:t>
            </a:r>
            <a:r>
              <a:rPr lang="en-US" altLang="en-US" sz="2400" dirty="0">
                <a:latin typeface="Open Sans"/>
              </a:rPr>
              <a:t> </a:t>
            </a:r>
            <a:r>
              <a:rPr lang="en-US" altLang="en-US" sz="2400" dirty="0" err="1">
                <a:latin typeface="Open Sans"/>
              </a:rPr>
              <a:t>kebebasan</a:t>
            </a:r>
            <a:r>
              <a:rPr lang="en-US" altLang="en-US" sz="2400" dirty="0">
                <a:latin typeface="Open Sans"/>
              </a:rPr>
              <a:t> </a:t>
            </a:r>
            <a:r>
              <a:rPr lang="en-US" altLang="en-US" sz="2400" dirty="0" err="1">
                <a:latin typeface="Open Sans"/>
              </a:rPr>
              <a:t>beragama</a:t>
            </a:r>
            <a:r>
              <a:rPr lang="en-US" altLang="en-US" sz="2400" dirty="0">
                <a:latin typeface="Open Sans"/>
              </a:rPr>
              <a:t> dan </a:t>
            </a:r>
            <a:r>
              <a:rPr lang="en-US" altLang="en-US" sz="2400" dirty="0" err="1">
                <a:latin typeface="Open Sans"/>
              </a:rPr>
              <a:t>beribadah</a:t>
            </a:r>
            <a:r>
              <a:rPr lang="en-US" altLang="en-US" sz="2400" dirty="0">
                <a:latin typeface="Open Sans"/>
              </a:rPr>
              <a:t>, </a:t>
            </a:r>
            <a:r>
              <a:rPr lang="en-US" altLang="en-US" sz="2400" dirty="0" err="1">
                <a:latin typeface="Open Sans"/>
              </a:rPr>
              <a:t>Persamaan</a:t>
            </a:r>
            <a:r>
              <a:rPr lang="en-US" altLang="en-US" sz="2400" dirty="0">
                <a:latin typeface="Open Sans"/>
              </a:rPr>
              <a:t> </a:t>
            </a:r>
            <a:r>
              <a:rPr lang="en-US" altLang="en-US" sz="2400" dirty="0" err="1">
                <a:latin typeface="Open Sans"/>
              </a:rPr>
              <a:t>hak</a:t>
            </a:r>
            <a:r>
              <a:rPr lang="en-US" altLang="en-US" sz="2400" dirty="0">
                <a:latin typeface="Open Sans"/>
              </a:rPr>
              <a:t> dan </a:t>
            </a:r>
            <a:r>
              <a:rPr lang="en-US" altLang="en-US" sz="2400" dirty="0" err="1">
                <a:latin typeface="Open Sans"/>
              </a:rPr>
              <a:t>kewajiban</a:t>
            </a:r>
            <a:r>
              <a:rPr lang="en-US" altLang="en-US" sz="2400" dirty="0">
                <a:latin typeface="Open Sans"/>
              </a:rPr>
              <a:t>, </a:t>
            </a:r>
            <a:r>
              <a:rPr lang="en-US" altLang="en-US" sz="2400" dirty="0" err="1">
                <a:latin typeface="Open Sans"/>
              </a:rPr>
              <a:t>Persamaan</a:t>
            </a:r>
            <a:r>
              <a:rPr lang="en-US" altLang="en-US" sz="2400" dirty="0">
                <a:latin typeface="Open Sans"/>
              </a:rPr>
              <a:t> di </a:t>
            </a:r>
            <a:r>
              <a:rPr lang="en-US" altLang="en-US" sz="2400" dirty="0" err="1">
                <a:latin typeface="Open Sans"/>
              </a:rPr>
              <a:t>depan</a:t>
            </a:r>
            <a:r>
              <a:rPr lang="en-US" altLang="en-US" sz="2400" dirty="0">
                <a:latin typeface="Open Sans"/>
              </a:rPr>
              <a:t> Hukum.</a:t>
            </a:r>
          </a:p>
          <a:p>
            <a:endParaRPr lang="en-ID" sz="2400" dirty="0">
              <a:latin typeface="Open Sans"/>
            </a:endParaRPr>
          </a:p>
        </p:txBody>
      </p:sp>
      <p:sp>
        <p:nvSpPr>
          <p:cNvPr id="3" name="TextBox 2">
            <a:extLst>
              <a:ext uri="{FF2B5EF4-FFF2-40B4-BE49-F238E27FC236}">
                <a16:creationId xmlns:a16="http://schemas.microsoft.com/office/drawing/2014/main" id="{DD11E279-ADFF-41CD-83FC-68AFC5698472}"/>
              </a:ext>
            </a:extLst>
          </p:cNvPr>
          <p:cNvSpPr txBox="1"/>
          <p:nvPr/>
        </p:nvSpPr>
        <p:spPr>
          <a:xfrm>
            <a:off x="808383" y="861392"/>
            <a:ext cx="6175513" cy="461665"/>
          </a:xfrm>
          <a:prstGeom prst="rect">
            <a:avLst/>
          </a:prstGeom>
          <a:noFill/>
        </p:spPr>
        <p:txBody>
          <a:bodyPr wrap="square" rtlCol="0">
            <a:spAutoFit/>
          </a:bodyPr>
          <a:lstStyle/>
          <a:p>
            <a:r>
              <a:rPr lang="en-GB" sz="2400" b="1" dirty="0">
                <a:latin typeface="Open Sans"/>
              </a:rPr>
              <a:t>HAM DALAM PANDANGAN ISLAM </a:t>
            </a:r>
            <a:endParaRPr lang="en-ID" sz="2400" b="1" dirty="0">
              <a:latin typeface="Open Sans"/>
            </a:endParaRPr>
          </a:p>
        </p:txBody>
      </p:sp>
    </p:spTree>
    <p:extLst>
      <p:ext uri="{BB962C8B-B14F-4D97-AF65-F5344CB8AC3E}">
        <p14:creationId xmlns:p14="http://schemas.microsoft.com/office/powerpoint/2010/main" val="290934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3827-E6D6-4E9A-935E-A28E607E23DB}"/>
              </a:ext>
            </a:extLst>
          </p:cNvPr>
          <p:cNvSpPr>
            <a:spLocks noGrp="1"/>
          </p:cNvSpPr>
          <p:nvPr>
            <p:ph type="title"/>
          </p:nvPr>
        </p:nvSpPr>
        <p:spPr>
          <a:xfrm>
            <a:off x="919119" y="463827"/>
            <a:ext cx="10353762" cy="970450"/>
          </a:xfrm>
        </p:spPr>
        <p:txBody>
          <a:bodyPr/>
          <a:lstStyle/>
          <a:p>
            <a:r>
              <a:rPr lang="en-GB" dirty="0"/>
              <a:t>DEMOKRASI</a:t>
            </a:r>
            <a:endParaRPr lang="en-ID" dirty="0"/>
          </a:p>
        </p:txBody>
      </p:sp>
      <p:sp>
        <p:nvSpPr>
          <p:cNvPr id="3" name="TextBox 2">
            <a:extLst>
              <a:ext uri="{FF2B5EF4-FFF2-40B4-BE49-F238E27FC236}">
                <a16:creationId xmlns:a16="http://schemas.microsoft.com/office/drawing/2014/main" id="{C2D06353-DD32-4D5A-B082-0699AAC72143}"/>
              </a:ext>
            </a:extLst>
          </p:cNvPr>
          <p:cNvSpPr txBox="1"/>
          <p:nvPr/>
        </p:nvSpPr>
        <p:spPr>
          <a:xfrm>
            <a:off x="596348" y="2014330"/>
            <a:ext cx="10813774" cy="1200329"/>
          </a:xfrm>
          <a:prstGeom prst="rect">
            <a:avLst/>
          </a:prstGeom>
          <a:noFill/>
        </p:spPr>
        <p:txBody>
          <a:bodyPr wrap="square" rtlCol="0">
            <a:spAutoFit/>
          </a:bodyPr>
          <a:lstStyle/>
          <a:p>
            <a:r>
              <a:rPr lang="en-ID" sz="2400" b="1" i="0" dirty="0" err="1">
                <a:effectLst/>
                <a:latin typeface="Open Sans"/>
              </a:rPr>
              <a:t>Demokrasi</a:t>
            </a:r>
            <a:r>
              <a:rPr lang="en-ID" sz="2400" b="0" i="0" dirty="0">
                <a:effectLst/>
                <a:latin typeface="Open Sans"/>
              </a:rPr>
              <a:t> </a:t>
            </a:r>
            <a:r>
              <a:rPr lang="en-ID" sz="2400" b="0" i="0" dirty="0" err="1">
                <a:effectLst/>
                <a:latin typeface="Open Sans"/>
              </a:rPr>
              <a:t>sendiri</a:t>
            </a:r>
            <a:r>
              <a:rPr lang="en-ID" sz="2400" b="0" i="0" dirty="0">
                <a:effectLst/>
                <a:latin typeface="Open Sans"/>
              </a:rPr>
              <a:t> </a:t>
            </a:r>
            <a:r>
              <a:rPr lang="en-ID" sz="2400" b="0" i="0" dirty="0" err="1">
                <a:effectLst/>
                <a:latin typeface="Open Sans"/>
              </a:rPr>
              <a:t>berasal</a:t>
            </a:r>
            <a:r>
              <a:rPr lang="en-ID" sz="2400" b="0" i="0" dirty="0">
                <a:effectLst/>
                <a:latin typeface="Open Sans"/>
              </a:rPr>
              <a:t> </a:t>
            </a:r>
            <a:r>
              <a:rPr lang="en-ID" sz="2400" b="0" i="0" dirty="0" err="1">
                <a:effectLst/>
                <a:latin typeface="Open Sans"/>
              </a:rPr>
              <a:t>dari</a:t>
            </a:r>
            <a:r>
              <a:rPr lang="en-ID" sz="2400" b="0" i="0" dirty="0">
                <a:effectLst/>
                <a:latin typeface="Open Sans"/>
              </a:rPr>
              <a:t> </a:t>
            </a:r>
            <a:r>
              <a:rPr lang="en-ID" sz="2400" b="0" i="0" dirty="0" err="1">
                <a:effectLst/>
                <a:latin typeface="Open Sans"/>
              </a:rPr>
              <a:t>bahasa</a:t>
            </a:r>
            <a:r>
              <a:rPr lang="en-ID" sz="2400" b="0" i="0" dirty="0">
                <a:effectLst/>
                <a:latin typeface="Open Sans"/>
              </a:rPr>
              <a:t> Yunani, </a:t>
            </a:r>
            <a:r>
              <a:rPr lang="en-ID" sz="2400" b="0" i="1" dirty="0">
                <a:effectLst/>
                <a:latin typeface="Open Sans"/>
              </a:rPr>
              <a:t>demos</a:t>
            </a:r>
            <a:r>
              <a:rPr lang="en-ID" sz="2400" b="0" i="0" dirty="0">
                <a:effectLst/>
                <a:latin typeface="Open Sans"/>
              </a:rPr>
              <a:t> yang </a:t>
            </a:r>
            <a:r>
              <a:rPr lang="en-ID" sz="2400" b="0" i="0" dirty="0" err="1">
                <a:effectLst/>
                <a:latin typeface="Open Sans"/>
              </a:rPr>
              <a:t>artinya</a:t>
            </a:r>
            <a:r>
              <a:rPr lang="en-ID" sz="2400" b="0" i="0" dirty="0">
                <a:effectLst/>
                <a:latin typeface="Open Sans"/>
              </a:rPr>
              <a:t> </a:t>
            </a:r>
            <a:r>
              <a:rPr lang="en-ID" sz="2400" b="0" i="0" dirty="0" err="1">
                <a:effectLst/>
                <a:latin typeface="Open Sans"/>
              </a:rPr>
              <a:t>rakyat</a:t>
            </a:r>
            <a:r>
              <a:rPr lang="en-ID" sz="2400" b="0" i="0" dirty="0">
                <a:effectLst/>
                <a:latin typeface="Open Sans"/>
              </a:rPr>
              <a:t> </a:t>
            </a:r>
            <a:r>
              <a:rPr lang="en-ID" sz="2400" b="0" i="0" dirty="0" err="1">
                <a:effectLst/>
                <a:latin typeface="Open Sans"/>
              </a:rPr>
              <a:t>atau</a:t>
            </a:r>
            <a:r>
              <a:rPr lang="en-ID" sz="2400" b="0" i="0" dirty="0">
                <a:effectLst/>
                <a:latin typeface="Open Sans"/>
              </a:rPr>
              <a:t> </a:t>
            </a:r>
            <a:r>
              <a:rPr lang="en-ID" sz="2400" b="0" i="0" dirty="0" err="1">
                <a:effectLst/>
                <a:latin typeface="Open Sans"/>
              </a:rPr>
              <a:t>khalayak</a:t>
            </a:r>
            <a:r>
              <a:rPr lang="en-ID" sz="2400" b="0" i="0" dirty="0">
                <a:effectLst/>
                <a:latin typeface="Open Sans"/>
              </a:rPr>
              <a:t> </a:t>
            </a:r>
            <a:r>
              <a:rPr lang="en-ID" sz="2400" b="0" i="0" dirty="0" err="1">
                <a:effectLst/>
                <a:latin typeface="Open Sans"/>
              </a:rPr>
              <a:t>manusia</a:t>
            </a:r>
            <a:r>
              <a:rPr lang="en-ID" sz="2400" b="0" i="0" dirty="0">
                <a:effectLst/>
                <a:latin typeface="Open Sans"/>
              </a:rPr>
              <a:t>, dan </a:t>
            </a:r>
            <a:r>
              <a:rPr lang="en-ID" sz="2400" b="0" i="0" dirty="0" err="1">
                <a:effectLst/>
                <a:latin typeface="Open Sans"/>
              </a:rPr>
              <a:t>kratia</a:t>
            </a:r>
            <a:r>
              <a:rPr lang="en-ID" sz="2400" b="0" i="0" dirty="0">
                <a:effectLst/>
                <a:latin typeface="Open Sans"/>
              </a:rPr>
              <a:t> yang </a:t>
            </a:r>
            <a:r>
              <a:rPr lang="en-ID" sz="2400" b="0" i="0" dirty="0" err="1">
                <a:effectLst/>
                <a:latin typeface="Open Sans"/>
              </a:rPr>
              <a:t>artinya</a:t>
            </a:r>
            <a:r>
              <a:rPr lang="en-ID" sz="2400" b="0" i="0" dirty="0">
                <a:effectLst/>
                <a:latin typeface="Open Sans"/>
              </a:rPr>
              <a:t> </a:t>
            </a:r>
            <a:r>
              <a:rPr lang="en-ID" sz="2400" b="0" i="0" dirty="0" err="1">
                <a:effectLst/>
                <a:latin typeface="Open Sans"/>
              </a:rPr>
              <a:t>hukum</a:t>
            </a:r>
            <a:r>
              <a:rPr lang="en-ID" sz="2400" b="0" i="0" dirty="0">
                <a:effectLst/>
                <a:latin typeface="Open Sans"/>
              </a:rPr>
              <a:t>. </a:t>
            </a:r>
            <a:r>
              <a:rPr lang="en-ID" sz="2400" b="0" i="0" dirty="0" err="1">
                <a:effectLst/>
                <a:latin typeface="Open Sans"/>
              </a:rPr>
              <a:t>Secara</a:t>
            </a:r>
            <a:r>
              <a:rPr lang="en-ID" sz="2400" b="0" i="0" dirty="0">
                <a:effectLst/>
                <a:latin typeface="Open Sans"/>
              </a:rPr>
              <a:t> </a:t>
            </a:r>
            <a:r>
              <a:rPr lang="en-ID" sz="2400" b="0" i="0" dirty="0" err="1">
                <a:effectLst/>
                <a:latin typeface="Open Sans"/>
              </a:rPr>
              <a:t>etimologis</a:t>
            </a:r>
            <a:r>
              <a:rPr lang="en-ID" sz="2400" b="0" i="0" dirty="0">
                <a:effectLst/>
                <a:latin typeface="Open Sans"/>
              </a:rPr>
              <a:t>, </a:t>
            </a:r>
            <a:r>
              <a:rPr lang="en-ID" sz="2400" b="0" i="0" dirty="0" err="1">
                <a:effectLst/>
                <a:latin typeface="Open Sans"/>
              </a:rPr>
              <a:t>demokrasi</a:t>
            </a:r>
            <a:r>
              <a:rPr lang="en-ID" sz="2400" b="0" i="0" dirty="0">
                <a:effectLst/>
                <a:latin typeface="Open Sans"/>
              </a:rPr>
              <a:t> </a:t>
            </a:r>
            <a:r>
              <a:rPr lang="en-ID" sz="2400" b="0" i="0" dirty="0" err="1">
                <a:effectLst/>
                <a:latin typeface="Open Sans"/>
              </a:rPr>
              <a:t>berarti</a:t>
            </a:r>
            <a:r>
              <a:rPr lang="en-ID" sz="2400" b="0" i="0" dirty="0">
                <a:effectLst/>
                <a:latin typeface="Open Sans"/>
              </a:rPr>
              <a:t> </a:t>
            </a:r>
            <a:r>
              <a:rPr lang="en-ID" sz="2400" b="0" i="0" dirty="0" err="1">
                <a:effectLst/>
                <a:latin typeface="Open Sans"/>
              </a:rPr>
              <a:t>pemerintahan</a:t>
            </a:r>
            <a:r>
              <a:rPr lang="en-ID" sz="2400" b="0" i="0" dirty="0">
                <a:effectLst/>
                <a:latin typeface="Open Sans"/>
              </a:rPr>
              <a:t> oleh </a:t>
            </a:r>
            <a:r>
              <a:rPr lang="en-ID" sz="2400" b="0" i="0" dirty="0" err="1">
                <a:effectLst/>
                <a:latin typeface="Open Sans"/>
              </a:rPr>
              <a:t>rakyat</a:t>
            </a:r>
            <a:r>
              <a:rPr lang="en-ID" sz="2400" b="0" i="0" dirty="0">
                <a:effectLst/>
                <a:latin typeface="Open Sans"/>
              </a:rPr>
              <a:t>.</a:t>
            </a:r>
            <a:endParaRPr lang="en-ID" sz="2400" dirty="0">
              <a:latin typeface="Open Sans"/>
            </a:endParaRPr>
          </a:p>
        </p:txBody>
      </p:sp>
      <p:sp>
        <p:nvSpPr>
          <p:cNvPr id="4" name="TextBox 3">
            <a:extLst>
              <a:ext uri="{FF2B5EF4-FFF2-40B4-BE49-F238E27FC236}">
                <a16:creationId xmlns:a16="http://schemas.microsoft.com/office/drawing/2014/main" id="{99B0CCAC-AADE-4BD1-86CA-F126D5707BC3}"/>
              </a:ext>
            </a:extLst>
          </p:cNvPr>
          <p:cNvSpPr txBox="1"/>
          <p:nvPr/>
        </p:nvSpPr>
        <p:spPr>
          <a:xfrm>
            <a:off x="596348" y="3749359"/>
            <a:ext cx="10058400" cy="1569660"/>
          </a:xfrm>
          <a:prstGeom prst="rect">
            <a:avLst/>
          </a:prstGeom>
          <a:noFill/>
        </p:spPr>
        <p:txBody>
          <a:bodyPr wrap="square" rtlCol="0">
            <a:spAutoFit/>
          </a:bodyPr>
          <a:lstStyle/>
          <a:p>
            <a:r>
              <a:rPr lang="en-ID" sz="2400" b="1" i="0" dirty="0" err="1">
                <a:effectLst/>
                <a:latin typeface="Open Sans"/>
              </a:rPr>
              <a:t>Demokrasi</a:t>
            </a:r>
            <a:r>
              <a:rPr lang="en-ID" sz="2400" b="0" i="0" dirty="0">
                <a:effectLst/>
                <a:latin typeface="Open Sans"/>
              </a:rPr>
              <a:t> </a:t>
            </a:r>
            <a:r>
              <a:rPr lang="en-ID" sz="2400" b="0" i="0" dirty="0" err="1">
                <a:effectLst/>
                <a:latin typeface="Open Sans"/>
              </a:rPr>
              <a:t>adalah</a:t>
            </a:r>
            <a:r>
              <a:rPr lang="en-ID" sz="2400" b="0" i="0" dirty="0">
                <a:effectLst/>
                <a:latin typeface="Open Sans"/>
              </a:rPr>
              <a:t> </a:t>
            </a:r>
            <a:r>
              <a:rPr lang="en-ID" sz="2400" b="0" i="0" dirty="0" err="1">
                <a:effectLst/>
                <a:latin typeface="Open Sans"/>
              </a:rPr>
              <a:t>bentuk</a:t>
            </a:r>
            <a:r>
              <a:rPr lang="en-ID" sz="2400" b="0" i="0" dirty="0">
                <a:effectLst/>
                <a:latin typeface="Open Sans"/>
              </a:rPr>
              <a:t> </a:t>
            </a:r>
            <a:r>
              <a:rPr lang="en-ID" sz="2400" b="0" i="0" dirty="0" err="1">
                <a:effectLst/>
                <a:latin typeface="Open Sans"/>
              </a:rPr>
              <a:t>maju</a:t>
            </a:r>
            <a:r>
              <a:rPr lang="en-ID" sz="2400" b="0" i="0" dirty="0">
                <a:effectLst/>
                <a:latin typeface="Open Sans"/>
              </a:rPr>
              <a:t> </a:t>
            </a:r>
            <a:r>
              <a:rPr lang="en-ID" sz="2400" b="0" i="0" dirty="0" err="1">
                <a:effectLst/>
                <a:latin typeface="Open Sans"/>
              </a:rPr>
              <a:t>atau</a:t>
            </a:r>
            <a:r>
              <a:rPr lang="en-ID" sz="2400" b="0" i="0" dirty="0">
                <a:effectLst/>
                <a:latin typeface="Open Sans"/>
              </a:rPr>
              <a:t> </a:t>
            </a:r>
            <a:r>
              <a:rPr lang="en-ID" sz="2400" b="0" i="0" dirty="0" err="1">
                <a:effectLst/>
                <a:latin typeface="Open Sans"/>
              </a:rPr>
              <a:t>sistematika</a:t>
            </a:r>
            <a:r>
              <a:rPr lang="en-ID" sz="2400" b="0" i="0" dirty="0">
                <a:effectLst/>
                <a:latin typeface="Open Sans"/>
              </a:rPr>
              <a:t> </a:t>
            </a:r>
            <a:r>
              <a:rPr lang="en-ID" sz="2400" b="0" i="0" dirty="0" err="1">
                <a:effectLst/>
                <a:latin typeface="Open Sans"/>
              </a:rPr>
              <a:t>dari</a:t>
            </a:r>
            <a:r>
              <a:rPr lang="en-ID" sz="2400" b="0" i="0" dirty="0">
                <a:effectLst/>
                <a:latin typeface="Open Sans"/>
              </a:rPr>
              <a:t> </a:t>
            </a:r>
            <a:r>
              <a:rPr lang="en-ID" sz="2400" b="0" i="0" dirty="0" err="1">
                <a:effectLst/>
                <a:latin typeface="Open Sans"/>
              </a:rPr>
              <a:t>cara-cara</a:t>
            </a:r>
            <a:r>
              <a:rPr lang="en-ID" sz="2400" b="0" i="0" dirty="0">
                <a:effectLst/>
                <a:latin typeface="Open Sans"/>
              </a:rPr>
              <a:t> </a:t>
            </a:r>
            <a:r>
              <a:rPr lang="en-ID" sz="2400" b="0" i="0" dirty="0" err="1">
                <a:effectLst/>
                <a:latin typeface="Open Sans"/>
              </a:rPr>
              <a:t>rakyat</a:t>
            </a:r>
            <a:r>
              <a:rPr lang="en-ID" sz="2400" b="0" i="0" dirty="0">
                <a:effectLst/>
                <a:latin typeface="Open Sans"/>
              </a:rPr>
              <a:t> </a:t>
            </a:r>
            <a:r>
              <a:rPr lang="en-ID" sz="2400" b="0" i="0" dirty="0" err="1">
                <a:effectLst/>
                <a:latin typeface="Open Sans"/>
              </a:rPr>
              <a:t>untuk</a:t>
            </a:r>
            <a:r>
              <a:rPr lang="en-ID" sz="2400" b="0" i="0" dirty="0">
                <a:effectLst/>
                <a:latin typeface="Open Sans"/>
              </a:rPr>
              <a:t> </a:t>
            </a:r>
            <a:r>
              <a:rPr lang="en-ID" sz="2400" b="0" i="0" dirty="0" err="1">
                <a:effectLst/>
                <a:latin typeface="Open Sans"/>
              </a:rPr>
              <a:t>bermusyawarah</a:t>
            </a:r>
            <a:r>
              <a:rPr lang="en-ID" sz="2400" b="0" i="0" dirty="0">
                <a:effectLst/>
                <a:latin typeface="Open Sans"/>
              </a:rPr>
              <a:t>. </a:t>
            </a:r>
            <a:r>
              <a:rPr lang="en-ID" sz="2400" b="0" i="0" dirty="0" err="1">
                <a:effectLst/>
                <a:latin typeface="Open Sans"/>
              </a:rPr>
              <a:t>Jelas</a:t>
            </a:r>
            <a:r>
              <a:rPr lang="en-ID" sz="2400" b="0" i="0" dirty="0">
                <a:effectLst/>
                <a:latin typeface="Open Sans"/>
              </a:rPr>
              <a:t> di </a:t>
            </a:r>
            <a:r>
              <a:rPr lang="en-ID" sz="2400" b="0" i="0" dirty="0" err="1">
                <a:effectLst/>
                <a:latin typeface="Open Sans"/>
              </a:rPr>
              <a:t>dalam</a:t>
            </a:r>
            <a:r>
              <a:rPr lang="en-ID" sz="2400" b="0" i="0" dirty="0">
                <a:effectLst/>
                <a:latin typeface="Open Sans"/>
              </a:rPr>
              <a:t> Islam </a:t>
            </a:r>
            <a:r>
              <a:rPr lang="en-ID" sz="2400" b="0" i="0" dirty="0" err="1">
                <a:effectLst/>
                <a:latin typeface="Open Sans"/>
              </a:rPr>
              <a:t>ada</a:t>
            </a:r>
            <a:r>
              <a:rPr lang="en-ID" sz="2400" b="0" i="0" dirty="0">
                <a:effectLst/>
                <a:latin typeface="Open Sans"/>
              </a:rPr>
              <a:t> </a:t>
            </a:r>
            <a:r>
              <a:rPr lang="en-ID" sz="2400" b="0" i="0" dirty="0" err="1">
                <a:effectLst/>
                <a:latin typeface="Open Sans"/>
              </a:rPr>
              <a:t>prinsip</a:t>
            </a:r>
            <a:r>
              <a:rPr lang="en-ID" sz="2400" b="0" i="0" dirty="0">
                <a:effectLst/>
                <a:latin typeface="Open Sans"/>
              </a:rPr>
              <a:t> </a:t>
            </a:r>
            <a:r>
              <a:rPr lang="en-ID" sz="2400" b="0" i="0" dirty="0" err="1">
                <a:effectLst/>
                <a:latin typeface="Open Sans"/>
              </a:rPr>
              <a:t>bermusyawarah</a:t>
            </a:r>
            <a:r>
              <a:rPr lang="en-ID" sz="2400" b="0" i="0" dirty="0">
                <a:effectLst/>
                <a:latin typeface="Open Sans"/>
              </a:rPr>
              <a:t> </a:t>
            </a:r>
            <a:r>
              <a:rPr lang="en-ID" sz="2400" b="0" i="0" dirty="0" err="1">
                <a:effectLst/>
                <a:latin typeface="Open Sans"/>
              </a:rPr>
              <a:t>dalam</a:t>
            </a:r>
            <a:r>
              <a:rPr lang="en-ID" sz="2400" b="0" i="0" dirty="0">
                <a:effectLst/>
                <a:latin typeface="Open Sans"/>
              </a:rPr>
              <a:t> </a:t>
            </a:r>
            <a:r>
              <a:rPr lang="en-ID" sz="2400" b="0" i="0" dirty="0" err="1">
                <a:effectLst/>
                <a:latin typeface="Open Sans"/>
              </a:rPr>
              <a:t>memutuskan</a:t>
            </a:r>
            <a:r>
              <a:rPr lang="en-ID" sz="2400" b="0" i="0" dirty="0">
                <a:effectLst/>
                <a:latin typeface="Open Sans"/>
              </a:rPr>
              <a:t> </a:t>
            </a:r>
            <a:r>
              <a:rPr lang="en-ID" sz="2400" b="0" i="0" dirty="0" err="1">
                <a:effectLst/>
                <a:latin typeface="Open Sans"/>
              </a:rPr>
              <a:t>pengaturan</a:t>
            </a:r>
            <a:r>
              <a:rPr lang="en-ID" sz="2400" b="0" i="0" dirty="0">
                <a:effectLst/>
                <a:latin typeface="Open Sans"/>
              </a:rPr>
              <a:t> </a:t>
            </a:r>
            <a:r>
              <a:rPr lang="en-ID" sz="2400" b="0" i="0" dirty="0" err="1">
                <a:effectLst/>
                <a:latin typeface="Open Sans"/>
              </a:rPr>
              <a:t>hal-hal</a:t>
            </a:r>
            <a:r>
              <a:rPr lang="en-ID" sz="2400" b="0" i="0" dirty="0">
                <a:effectLst/>
                <a:latin typeface="Open Sans"/>
              </a:rPr>
              <a:t> yang </a:t>
            </a:r>
            <a:r>
              <a:rPr lang="en-ID" sz="2400" b="0" i="0" dirty="0" err="1">
                <a:effectLst/>
                <a:latin typeface="Open Sans"/>
              </a:rPr>
              <a:t>bersifat</a:t>
            </a:r>
            <a:r>
              <a:rPr lang="en-ID" sz="2400" b="0" i="0" dirty="0">
                <a:effectLst/>
                <a:latin typeface="Open Sans"/>
              </a:rPr>
              <a:t> </a:t>
            </a:r>
            <a:r>
              <a:rPr lang="en-ID" sz="2400" b="0" i="0" dirty="0" err="1">
                <a:effectLst/>
                <a:latin typeface="Open Sans"/>
              </a:rPr>
              <a:t>kepentingan</a:t>
            </a:r>
            <a:r>
              <a:rPr lang="en-ID" sz="2400" b="0" i="0" dirty="0">
                <a:effectLst/>
                <a:latin typeface="Open Sans"/>
              </a:rPr>
              <a:t> </a:t>
            </a:r>
            <a:r>
              <a:rPr lang="en-ID" sz="2400" b="0" i="0" dirty="0" err="1">
                <a:effectLst/>
                <a:latin typeface="Open Sans"/>
              </a:rPr>
              <a:t>umum</a:t>
            </a:r>
            <a:r>
              <a:rPr lang="en-ID" sz="2400" b="0" i="0" dirty="0">
                <a:effectLst/>
                <a:latin typeface="Open Sans"/>
              </a:rPr>
              <a:t>.</a:t>
            </a:r>
            <a:endParaRPr lang="en-ID" sz="2400" dirty="0">
              <a:latin typeface="Open Sans"/>
            </a:endParaRPr>
          </a:p>
        </p:txBody>
      </p:sp>
    </p:spTree>
    <p:extLst>
      <p:ext uri="{BB962C8B-B14F-4D97-AF65-F5344CB8AC3E}">
        <p14:creationId xmlns:p14="http://schemas.microsoft.com/office/powerpoint/2010/main" val="49817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8F1E1-64B1-439E-BF1D-3DB19572A184}"/>
              </a:ext>
            </a:extLst>
          </p:cNvPr>
          <p:cNvSpPr txBox="1"/>
          <p:nvPr/>
        </p:nvSpPr>
        <p:spPr>
          <a:xfrm>
            <a:off x="371061" y="569843"/>
            <a:ext cx="10787269" cy="1569660"/>
          </a:xfrm>
          <a:prstGeom prst="rect">
            <a:avLst/>
          </a:prstGeom>
          <a:noFill/>
        </p:spPr>
        <p:txBody>
          <a:bodyPr wrap="square" rtlCol="0">
            <a:spAutoFit/>
          </a:bodyPr>
          <a:lstStyle/>
          <a:p>
            <a:r>
              <a:rPr lang="en-ID" sz="2400" b="0" i="0" dirty="0" err="1">
                <a:effectLst/>
                <a:latin typeface="Open Sans"/>
              </a:rPr>
              <a:t>Demokrasi</a:t>
            </a:r>
            <a:r>
              <a:rPr lang="en-ID" sz="2400" b="0" i="0" dirty="0">
                <a:effectLst/>
                <a:latin typeface="Open Sans"/>
              </a:rPr>
              <a:t> </a:t>
            </a:r>
            <a:r>
              <a:rPr lang="en-ID" sz="2400" b="0" i="0" dirty="0" err="1">
                <a:effectLst/>
                <a:latin typeface="Open Sans"/>
              </a:rPr>
              <a:t>digunakan</a:t>
            </a:r>
            <a:r>
              <a:rPr lang="en-ID" sz="2400" b="0" i="0" dirty="0">
                <a:effectLst/>
                <a:latin typeface="Open Sans"/>
              </a:rPr>
              <a:t> </a:t>
            </a:r>
            <a:r>
              <a:rPr lang="en-ID" sz="2400" b="0" i="0" dirty="0" err="1">
                <a:effectLst/>
                <a:latin typeface="Open Sans"/>
              </a:rPr>
              <a:t>untuk</a:t>
            </a:r>
            <a:r>
              <a:rPr lang="en-ID" sz="2400" b="0" i="0" dirty="0">
                <a:effectLst/>
                <a:latin typeface="Open Sans"/>
              </a:rPr>
              <a:t> </a:t>
            </a:r>
            <a:r>
              <a:rPr lang="en-ID" sz="2400" b="0" i="0" dirty="0" err="1">
                <a:effectLst/>
                <a:latin typeface="Open Sans"/>
              </a:rPr>
              <a:t>mencapai</a:t>
            </a:r>
            <a:r>
              <a:rPr lang="en-ID" sz="2400" b="0" i="0" dirty="0">
                <a:effectLst/>
                <a:latin typeface="Open Sans"/>
              </a:rPr>
              <a:t> </a:t>
            </a:r>
            <a:r>
              <a:rPr lang="en-ID" sz="2400" b="0" i="0" dirty="0" err="1">
                <a:effectLst/>
                <a:latin typeface="Open Sans"/>
              </a:rPr>
              <a:t>kemajuan</a:t>
            </a:r>
            <a:r>
              <a:rPr lang="en-ID" sz="2400" b="0" i="0" dirty="0">
                <a:effectLst/>
                <a:latin typeface="Open Sans"/>
              </a:rPr>
              <a:t> </a:t>
            </a:r>
            <a:r>
              <a:rPr lang="en-ID" sz="2400" b="0" i="0" dirty="0" err="1">
                <a:effectLst/>
                <a:latin typeface="Open Sans"/>
              </a:rPr>
              <a:t>kemaslahatan</a:t>
            </a:r>
            <a:r>
              <a:rPr lang="en-ID" sz="2400" b="0" i="0" dirty="0">
                <a:effectLst/>
                <a:latin typeface="Open Sans"/>
              </a:rPr>
              <a:t> </a:t>
            </a:r>
            <a:r>
              <a:rPr lang="en-ID" sz="2400" b="0" i="0" dirty="0" err="1">
                <a:effectLst/>
                <a:latin typeface="Open Sans"/>
              </a:rPr>
              <a:t>bersama</a:t>
            </a:r>
            <a:r>
              <a:rPr lang="en-ID" sz="2400" b="0" i="0" dirty="0">
                <a:effectLst/>
                <a:latin typeface="Open Sans"/>
              </a:rPr>
              <a:t>. </a:t>
            </a:r>
            <a:r>
              <a:rPr lang="en-ID" sz="2400" b="0" i="0" dirty="0" err="1">
                <a:effectLst/>
                <a:latin typeface="Open Sans"/>
              </a:rPr>
              <a:t>Berkaitan</a:t>
            </a:r>
            <a:r>
              <a:rPr lang="en-ID" sz="2400" b="0" i="0" dirty="0">
                <a:effectLst/>
                <a:latin typeface="Open Sans"/>
              </a:rPr>
              <a:t> </a:t>
            </a:r>
            <a:r>
              <a:rPr lang="en-ID" sz="2400" b="0" i="0" dirty="0" err="1">
                <a:effectLst/>
                <a:latin typeface="Open Sans"/>
              </a:rPr>
              <a:t>dengan</a:t>
            </a:r>
            <a:r>
              <a:rPr lang="en-ID" sz="2400" b="0" i="0" dirty="0">
                <a:effectLst/>
                <a:latin typeface="Open Sans"/>
              </a:rPr>
              <a:t> </a:t>
            </a:r>
            <a:r>
              <a:rPr lang="en-ID" sz="2400" b="0" i="0" dirty="0" err="1">
                <a:effectLst/>
                <a:latin typeface="Open Sans"/>
              </a:rPr>
              <a:t>sistem</a:t>
            </a:r>
            <a:r>
              <a:rPr lang="en-ID" sz="2400" b="0" i="0" dirty="0">
                <a:effectLst/>
                <a:latin typeface="Open Sans"/>
              </a:rPr>
              <a:t> </a:t>
            </a:r>
            <a:r>
              <a:rPr lang="en-ID" sz="2400" b="0" i="0" dirty="0" err="1">
                <a:effectLst/>
                <a:latin typeface="Open Sans"/>
              </a:rPr>
              <a:t>kepemerintahan</a:t>
            </a:r>
            <a:r>
              <a:rPr lang="en-ID" sz="2400" b="0" i="0" dirty="0">
                <a:effectLst/>
                <a:latin typeface="Open Sans"/>
              </a:rPr>
              <a:t> </a:t>
            </a:r>
            <a:r>
              <a:rPr lang="en-ID" sz="2400" b="0" i="0" dirty="0" err="1">
                <a:effectLst/>
                <a:latin typeface="Open Sans"/>
              </a:rPr>
              <a:t>dalam</a:t>
            </a:r>
            <a:r>
              <a:rPr lang="en-ID" sz="2400" b="0" i="0" dirty="0">
                <a:effectLst/>
                <a:latin typeface="Open Sans"/>
              </a:rPr>
              <a:t> </a:t>
            </a:r>
            <a:r>
              <a:rPr lang="en-ID" sz="2400" b="0" i="0" dirty="0" err="1">
                <a:effectLst/>
                <a:latin typeface="Open Sans"/>
              </a:rPr>
              <a:t>bernegara</a:t>
            </a:r>
            <a:r>
              <a:rPr lang="en-ID" sz="2400" b="0" i="0" dirty="0">
                <a:effectLst/>
                <a:latin typeface="Open Sans"/>
              </a:rPr>
              <a:t>, Islam </a:t>
            </a:r>
            <a:r>
              <a:rPr lang="en-ID" sz="2400" b="0" i="0" dirty="0" err="1">
                <a:effectLst/>
                <a:latin typeface="Open Sans"/>
              </a:rPr>
              <a:t>memperjuangkan</a:t>
            </a:r>
            <a:r>
              <a:rPr lang="en-ID" sz="2400" b="0" i="0" dirty="0">
                <a:effectLst/>
                <a:latin typeface="Open Sans"/>
              </a:rPr>
              <a:t> </a:t>
            </a:r>
            <a:r>
              <a:rPr lang="en-ID" sz="2400" b="0" i="0" dirty="0" err="1">
                <a:effectLst/>
                <a:latin typeface="Open Sans"/>
              </a:rPr>
              <a:t>kesetaraan</a:t>
            </a:r>
            <a:r>
              <a:rPr lang="en-ID" sz="2400" b="0" i="0" dirty="0">
                <a:effectLst/>
                <a:latin typeface="Open Sans"/>
              </a:rPr>
              <a:t>. </a:t>
            </a:r>
            <a:r>
              <a:rPr lang="en-ID" sz="2400" b="0" i="0" dirty="0" err="1">
                <a:effectLst/>
                <a:latin typeface="Open Sans"/>
              </a:rPr>
              <a:t>Kaidah-kaidah</a:t>
            </a:r>
            <a:r>
              <a:rPr lang="en-ID" sz="2400" b="0" i="0" dirty="0">
                <a:effectLst/>
                <a:latin typeface="Open Sans"/>
              </a:rPr>
              <a:t> </a:t>
            </a:r>
            <a:r>
              <a:rPr lang="en-ID" sz="2400" b="0" i="0" dirty="0" err="1">
                <a:effectLst/>
                <a:latin typeface="Open Sans"/>
              </a:rPr>
              <a:t>kepemerintahan</a:t>
            </a:r>
            <a:r>
              <a:rPr lang="en-ID" sz="2400" b="0" i="0" dirty="0">
                <a:effectLst/>
                <a:latin typeface="Open Sans"/>
              </a:rPr>
              <a:t> </a:t>
            </a:r>
            <a:r>
              <a:rPr lang="en-ID" sz="2400" b="0" i="0" dirty="0" err="1">
                <a:effectLst/>
                <a:latin typeface="Open Sans"/>
              </a:rPr>
              <a:t>dalam</a:t>
            </a:r>
            <a:r>
              <a:rPr lang="en-ID" sz="2400" b="0" i="0" dirty="0">
                <a:effectLst/>
                <a:latin typeface="Open Sans"/>
              </a:rPr>
              <a:t> Islam </a:t>
            </a:r>
            <a:r>
              <a:rPr lang="en-ID" sz="2400" b="0" i="0" dirty="0" err="1">
                <a:effectLst/>
                <a:latin typeface="Open Sans"/>
              </a:rPr>
              <a:t>menekankan</a:t>
            </a:r>
            <a:r>
              <a:rPr lang="en-ID" sz="2400" b="0" i="0" dirty="0">
                <a:effectLst/>
                <a:latin typeface="Open Sans"/>
              </a:rPr>
              <a:t> </a:t>
            </a:r>
            <a:r>
              <a:rPr lang="en-ID" sz="2400" b="0" i="0" dirty="0" err="1">
                <a:effectLst/>
                <a:latin typeface="Open Sans"/>
              </a:rPr>
              <a:t>prinsip</a:t>
            </a:r>
            <a:r>
              <a:rPr lang="en-ID" sz="2400" b="0" i="0" dirty="0">
                <a:effectLst/>
                <a:latin typeface="Open Sans"/>
              </a:rPr>
              <a:t> </a:t>
            </a:r>
            <a:r>
              <a:rPr lang="en-ID" sz="2400" b="0" i="0" dirty="0" err="1">
                <a:effectLst/>
                <a:latin typeface="Open Sans"/>
              </a:rPr>
              <a:t>kesetaraan</a:t>
            </a:r>
            <a:r>
              <a:rPr lang="en-ID" sz="2400" b="0" i="0" dirty="0">
                <a:effectLst/>
                <a:latin typeface="Open Sans"/>
              </a:rPr>
              <a:t>.</a:t>
            </a:r>
            <a:endParaRPr lang="en-ID" sz="2400" dirty="0">
              <a:latin typeface="Open Sans"/>
            </a:endParaRPr>
          </a:p>
        </p:txBody>
      </p:sp>
      <p:pic>
        <p:nvPicPr>
          <p:cNvPr id="4" name="Picture 3">
            <a:extLst>
              <a:ext uri="{FF2B5EF4-FFF2-40B4-BE49-F238E27FC236}">
                <a16:creationId xmlns:a16="http://schemas.microsoft.com/office/drawing/2014/main" id="{F0987EBB-D79B-4E24-9F2F-0DC9C096D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26" y="2363080"/>
            <a:ext cx="10800521" cy="1714500"/>
          </a:xfrm>
          <a:prstGeom prst="rect">
            <a:avLst/>
          </a:prstGeom>
        </p:spPr>
      </p:pic>
      <p:sp>
        <p:nvSpPr>
          <p:cNvPr id="5" name="TextBox 4">
            <a:extLst>
              <a:ext uri="{FF2B5EF4-FFF2-40B4-BE49-F238E27FC236}">
                <a16:creationId xmlns:a16="http://schemas.microsoft.com/office/drawing/2014/main" id="{88B9B4DB-BF91-4A44-AC64-634AF73EAA9F}"/>
              </a:ext>
            </a:extLst>
          </p:cNvPr>
          <p:cNvSpPr txBox="1"/>
          <p:nvPr/>
        </p:nvSpPr>
        <p:spPr>
          <a:xfrm>
            <a:off x="463826" y="4098285"/>
            <a:ext cx="11728173" cy="1938992"/>
          </a:xfrm>
          <a:prstGeom prst="rect">
            <a:avLst/>
          </a:prstGeom>
          <a:noFill/>
        </p:spPr>
        <p:txBody>
          <a:bodyPr wrap="square" rtlCol="0">
            <a:spAutoFit/>
          </a:bodyPr>
          <a:lstStyle/>
          <a:p>
            <a:pPr algn="l"/>
            <a:r>
              <a:rPr lang="en-ID" sz="2000" b="0" i="0" dirty="0" err="1">
                <a:effectLst/>
                <a:latin typeface="roboto"/>
              </a:rPr>
              <a:t>Artinya</a:t>
            </a:r>
            <a:r>
              <a:rPr lang="en-ID" sz="2000" b="0" i="0" dirty="0">
                <a:effectLst/>
                <a:latin typeface="roboto"/>
              </a:rPr>
              <a:t>:</a:t>
            </a:r>
          </a:p>
          <a:p>
            <a:pPr algn="l"/>
            <a:r>
              <a:rPr lang="en-ID" sz="2000" b="0" i="0" dirty="0">
                <a:effectLst/>
                <a:latin typeface="roboto"/>
              </a:rPr>
              <a:t>"Hai </a:t>
            </a:r>
            <a:r>
              <a:rPr lang="en-ID" sz="2000" b="0" i="0" dirty="0" err="1">
                <a:effectLst/>
                <a:latin typeface="roboto"/>
              </a:rPr>
              <a:t>manusia</a:t>
            </a:r>
            <a:r>
              <a:rPr lang="en-ID" sz="2000" b="0" i="0" dirty="0">
                <a:effectLst/>
                <a:latin typeface="roboto"/>
              </a:rPr>
              <a:t>, </a:t>
            </a:r>
            <a:r>
              <a:rPr lang="en-ID" sz="2000" b="0" i="0" dirty="0" err="1">
                <a:effectLst/>
                <a:latin typeface="roboto"/>
              </a:rPr>
              <a:t>sesungguhnya</a:t>
            </a:r>
            <a:r>
              <a:rPr lang="en-ID" sz="2000" b="0" i="0" dirty="0">
                <a:effectLst/>
                <a:latin typeface="roboto"/>
              </a:rPr>
              <a:t> Kami </a:t>
            </a:r>
            <a:r>
              <a:rPr lang="en-ID" sz="2000" b="0" i="0" dirty="0" err="1">
                <a:effectLst/>
                <a:latin typeface="roboto"/>
              </a:rPr>
              <a:t>menciptakan</a:t>
            </a:r>
            <a:r>
              <a:rPr lang="en-ID" sz="2000" b="0" i="0" dirty="0">
                <a:effectLst/>
                <a:latin typeface="roboto"/>
              </a:rPr>
              <a:t> </a:t>
            </a:r>
            <a:r>
              <a:rPr lang="en-ID" sz="2000" b="0" i="0" dirty="0" err="1">
                <a:effectLst/>
                <a:latin typeface="roboto"/>
              </a:rPr>
              <a:t>kamu</a:t>
            </a:r>
            <a:r>
              <a:rPr lang="en-ID" sz="2000" b="0" i="0" dirty="0">
                <a:effectLst/>
                <a:latin typeface="roboto"/>
              </a:rPr>
              <a:t> </a:t>
            </a:r>
            <a:r>
              <a:rPr lang="en-ID" sz="2000" b="0" i="0" dirty="0" err="1">
                <a:effectLst/>
                <a:latin typeface="roboto"/>
              </a:rPr>
              <a:t>dari</a:t>
            </a:r>
            <a:r>
              <a:rPr lang="en-ID" sz="2000" b="0" i="0" dirty="0">
                <a:effectLst/>
                <a:latin typeface="roboto"/>
              </a:rPr>
              <a:t> </a:t>
            </a:r>
            <a:r>
              <a:rPr lang="en-ID" sz="2000" b="0" i="0" dirty="0" err="1">
                <a:effectLst/>
                <a:latin typeface="roboto"/>
              </a:rPr>
              <a:t>seorang</a:t>
            </a:r>
            <a:r>
              <a:rPr lang="en-ID" sz="2000" b="0" i="0" dirty="0">
                <a:effectLst/>
                <a:latin typeface="roboto"/>
              </a:rPr>
              <a:t> </a:t>
            </a:r>
            <a:r>
              <a:rPr lang="en-ID" sz="2000" b="0" i="0" dirty="0" err="1">
                <a:effectLst/>
                <a:latin typeface="roboto"/>
              </a:rPr>
              <a:t>laki-laki</a:t>
            </a:r>
            <a:r>
              <a:rPr lang="en-ID" sz="2000" b="0" i="0" dirty="0">
                <a:effectLst/>
                <a:latin typeface="roboto"/>
              </a:rPr>
              <a:t> dan </a:t>
            </a:r>
            <a:r>
              <a:rPr lang="en-ID" sz="2000" b="0" i="0" dirty="0" err="1">
                <a:effectLst/>
                <a:latin typeface="roboto"/>
              </a:rPr>
              <a:t>seorang</a:t>
            </a:r>
            <a:r>
              <a:rPr lang="en-ID" sz="2000" b="0" i="0" dirty="0">
                <a:effectLst/>
                <a:latin typeface="roboto"/>
              </a:rPr>
              <a:t> </a:t>
            </a:r>
            <a:r>
              <a:rPr lang="en-ID" sz="2000" b="0" i="0" dirty="0" err="1">
                <a:effectLst/>
                <a:latin typeface="roboto"/>
              </a:rPr>
              <a:t>perempuan</a:t>
            </a:r>
            <a:r>
              <a:rPr lang="en-ID" sz="2000" b="0" i="0" dirty="0">
                <a:effectLst/>
                <a:latin typeface="roboto"/>
              </a:rPr>
              <a:t> dan </a:t>
            </a:r>
            <a:r>
              <a:rPr lang="en-ID" sz="2000" b="0" i="0" dirty="0" err="1">
                <a:effectLst/>
                <a:latin typeface="roboto"/>
              </a:rPr>
              <a:t>menjadikan</a:t>
            </a:r>
            <a:r>
              <a:rPr lang="en-ID" sz="2000" b="0" i="0" dirty="0">
                <a:effectLst/>
                <a:latin typeface="roboto"/>
              </a:rPr>
              <a:t> </a:t>
            </a:r>
            <a:r>
              <a:rPr lang="en-ID" sz="2000" b="0" i="0" dirty="0" err="1">
                <a:effectLst/>
                <a:latin typeface="roboto"/>
              </a:rPr>
              <a:t>kamu</a:t>
            </a:r>
            <a:r>
              <a:rPr lang="en-ID" sz="2000" b="0" i="0" dirty="0">
                <a:effectLst/>
                <a:latin typeface="roboto"/>
              </a:rPr>
              <a:t> </a:t>
            </a:r>
            <a:r>
              <a:rPr lang="en-ID" sz="2000" b="0" i="0" dirty="0" err="1">
                <a:effectLst/>
                <a:latin typeface="roboto"/>
              </a:rPr>
              <a:t>berbangsa-bangsa</a:t>
            </a:r>
            <a:r>
              <a:rPr lang="en-ID" sz="2000" b="0" i="0" dirty="0">
                <a:effectLst/>
                <a:latin typeface="roboto"/>
              </a:rPr>
              <a:t> dan </a:t>
            </a:r>
            <a:r>
              <a:rPr lang="en-ID" sz="2000" b="0" i="0" dirty="0" err="1">
                <a:effectLst/>
                <a:latin typeface="roboto"/>
              </a:rPr>
              <a:t>bersuku-suku</a:t>
            </a:r>
            <a:r>
              <a:rPr lang="en-ID" sz="2000" b="0" i="0" dirty="0">
                <a:effectLst/>
                <a:latin typeface="roboto"/>
              </a:rPr>
              <a:t> </a:t>
            </a:r>
            <a:r>
              <a:rPr lang="en-ID" sz="2000" b="0" i="0" dirty="0" err="1">
                <a:effectLst/>
                <a:latin typeface="roboto"/>
              </a:rPr>
              <a:t>supaya</a:t>
            </a:r>
            <a:r>
              <a:rPr lang="en-ID" sz="2000" b="0" i="0" dirty="0">
                <a:effectLst/>
                <a:latin typeface="roboto"/>
              </a:rPr>
              <a:t> </a:t>
            </a:r>
            <a:r>
              <a:rPr lang="en-ID" sz="2000" b="0" i="0" dirty="0" err="1">
                <a:effectLst/>
                <a:latin typeface="roboto"/>
              </a:rPr>
              <a:t>kamu</a:t>
            </a:r>
            <a:r>
              <a:rPr lang="en-ID" sz="2000" b="0" i="0" dirty="0">
                <a:effectLst/>
                <a:latin typeface="roboto"/>
              </a:rPr>
              <a:t> </a:t>
            </a:r>
            <a:r>
              <a:rPr lang="en-ID" sz="2000" b="0" i="0" dirty="0" err="1">
                <a:effectLst/>
                <a:latin typeface="roboto"/>
              </a:rPr>
              <a:t>saling</a:t>
            </a:r>
            <a:r>
              <a:rPr lang="en-ID" sz="2000" b="0" i="0" dirty="0">
                <a:effectLst/>
                <a:latin typeface="roboto"/>
              </a:rPr>
              <a:t> </a:t>
            </a:r>
            <a:r>
              <a:rPr lang="en-ID" sz="2000" b="0" i="0" dirty="0" err="1">
                <a:effectLst/>
                <a:latin typeface="roboto"/>
              </a:rPr>
              <a:t>kenal-mengenal</a:t>
            </a:r>
            <a:r>
              <a:rPr lang="en-ID" sz="2000" b="0" i="0" dirty="0">
                <a:effectLst/>
                <a:latin typeface="roboto"/>
              </a:rPr>
              <a:t>. </a:t>
            </a:r>
            <a:r>
              <a:rPr lang="en-ID" sz="2000" b="0" i="0" dirty="0" err="1">
                <a:effectLst/>
                <a:latin typeface="roboto"/>
              </a:rPr>
              <a:t>Sesungguhnya</a:t>
            </a:r>
            <a:r>
              <a:rPr lang="en-ID" sz="2000" b="0" i="0" dirty="0">
                <a:effectLst/>
                <a:latin typeface="roboto"/>
              </a:rPr>
              <a:t> orang yang paling </a:t>
            </a:r>
            <a:r>
              <a:rPr lang="en-ID" sz="2000" b="0" i="0" dirty="0" err="1">
                <a:effectLst/>
                <a:latin typeface="roboto"/>
              </a:rPr>
              <a:t>mulia</a:t>
            </a:r>
            <a:r>
              <a:rPr lang="en-ID" sz="2000" b="0" i="0" dirty="0">
                <a:effectLst/>
                <a:latin typeface="roboto"/>
              </a:rPr>
              <a:t> di </a:t>
            </a:r>
            <a:r>
              <a:rPr lang="en-ID" sz="2000" b="0" i="0" dirty="0" err="1">
                <a:effectLst/>
                <a:latin typeface="roboto"/>
              </a:rPr>
              <a:t>antara</a:t>
            </a:r>
            <a:r>
              <a:rPr lang="en-ID" sz="2000" b="0" i="0" dirty="0">
                <a:effectLst/>
                <a:latin typeface="roboto"/>
              </a:rPr>
              <a:t> </a:t>
            </a:r>
            <a:r>
              <a:rPr lang="en-ID" sz="2000" b="0" i="0" dirty="0" err="1">
                <a:effectLst/>
                <a:latin typeface="roboto"/>
              </a:rPr>
              <a:t>kamu</a:t>
            </a:r>
            <a:r>
              <a:rPr lang="en-ID" sz="2000" b="0" i="0" dirty="0">
                <a:effectLst/>
                <a:latin typeface="roboto"/>
              </a:rPr>
              <a:t> di </a:t>
            </a:r>
            <a:r>
              <a:rPr lang="en-ID" sz="2000" b="0" i="0" dirty="0" err="1">
                <a:effectLst/>
                <a:latin typeface="roboto"/>
              </a:rPr>
              <a:t>sisi</a:t>
            </a:r>
            <a:r>
              <a:rPr lang="en-ID" sz="2000" b="0" i="0" dirty="0">
                <a:effectLst/>
                <a:latin typeface="roboto"/>
              </a:rPr>
              <a:t> Allah </a:t>
            </a:r>
            <a:r>
              <a:rPr lang="en-ID" sz="2000" b="0" i="0" dirty="0" err="1">
                <a:effectLst/>
                <a:latin typeface="roboto"/>
              </a:rPr>
              <a:t>ialah</a:t>
            </a:r>
            <a:r>
              <a:rPr lang="en-ID" sz="2000" b="0" i="0" dirty="0">
                <a:effectLst/>
                <a:latin typeface="roboto"/>
              </a:rPr>
              <a:t> orang yang paling </a:t>
            </a:r>
            <a:r>
              <a:rPr lang="en-ID" sz="2000" b="0" i="0" dirty="0" err="1">
                <a:effectLst/>
                <a:latin typeface="roboto"/>
              </a:rPr>
              <a:t>takwa</a:t>
            </a:r>
            <a:r>
              <a:rPr lang="en-ID" sz="2000" b="0" i="0" dirty="0">
                <a:effectLst/>
                <a:latin typeface="roboto"/>
              </a:rPr>
              <a:t> di </a:t>
            </a:r>
            <a:r>
              <a:rPr lang="en-ID" sz="2000" b="0" i="0" dirty="0" err="1">
                <a:effectLst/>
                <a:latin typeface="roboto"/>
              </a:rPr>
              <a:t>antara</a:t>
            </a:r>
            <a:r>
              <a:rPr lang="en-ID" sz="2000" b="0" i="0" dirty="0">
                <a:effectLst/>
                <a:latin typeface="roboto"/>
              </a:rPr>
              <a:t> </a:t>
            </a:r>
            <a:r>
              <a:rPr lang="en-ID" sz="2000" b="0" i="0" dirty="0" err="1">
                <a:effectLst/>
                <a:latin typeface="roboto"/>
              </a:rPr>
              <a:t>kamu</a:t>
            </a:r>
            <a:r>
              <a:rPr lang="en-ID" sz="2000" b="0" i="0" dirty="0">
                <a:effectLst/>
                <a:latin typeface="roboto"/>
              </a:rPr>
              <a:t>. </a:t>
            </a:r>
            <a:r>
              <a:rPr lang="en-ID" sz="2000" b="0" i="0" dirty="0" err="1">
                <a:effectLst/>
                <a:latin typeface="roboto"/>
              </a:rPr>
              <a:t>Sesungguhnya</a:t>
            </a:r>
            <a:r>
              <a:rPr lang="en-ID" sz="2000" b="0" i="0" dirty="0">
                <a:effectLst/>
                <a:latin typeface="roboto"/>
              </a:rPr>
              <a:t> Allah </a:t>
            </a:r>
            <a:r>
              <a:rPr lang="en-ID" sz="2000" b="0" i="0" dirty="0" err="1">
                <a:effectLst/>
                <a:latin typeface="roboto"/>
              </a:rPr>
              <a:t>Maha</a:t>
            </a:r>
            <a:r>
              <a:rPr lang="en-ID" sz="2000" b="0" i="0" dirty="0">
                <a:effectLst/>
                <a:latin typeface="roboto"/>
              </a:rPr>
              <a:t> </a:t>
            </a:r>
            <a:r>
              <a:rPr lang="en-ID" sz="2000" b="0" i="0" dirty="0" err="1">
                <a:effectLst/>
                <a:latin typeface="roboto"/>
              </a:rPr>
              <a:t>Mengetahui</a:t>
            </a:r>
            <a:r>
              <a:rPr lang="en-ID" sz="2000" b="0" i="0" dirty="0">
                <a:effectLst/>
                <a:latin typeface="roboto"/>
              </a:rPr>
              <a:t> </a:t>
            </a:r>
            <a:r>
              <a:rPr lang="en-ID" sz="2000" b="0" i="0" dirty="0" err="1">
                <a:effectLst/>
                <a:latin typeface="roboto"/>
              </a:rPr>
              <a:t>lagi</a:t>
            </a:r>
            <a:r>
              <a:rPr lang="en-ID" sz="2000" b="0" i="0" dirty="0">
                <a:effectLst/>
                <a:latin typeface="roboto"/>
              </a:rPr>
              <a:t> </a:t>
            </a:r>
            <a:r>
              <a:rPr lang="en-ID" sz="2000" b="0" i="0" dirty="0" err="1">
                <a:effectLst/>
                <a:latin typeface="roboto"/>
              </a:rPr>
              <a:t>Maha</a:t>
            </a:r>
            <a:r>
              <a:rPr lang="en-ID" sz="2000" b="0" i="0" dirty="0">
                <a:effectLst/>
                <a:latin typeface="roboto"/>
              </a:rPr>
              <a:t> </a:t>
            </a:r>
            <a:r>
              <a:rPr lang="en-ID" sz="2000" b="0" i="0" dirty="0" err="1">
                <a:effectLst/>
                <a:latin typeface="roboto"/>
              </a:rPr>
              <a:t>Mengenal</a:t>
            </a:r>
            <a:r>
              <a:rPr lang="en-ID" sz="2000" b="0" i="0" dirty="0">
                <a:effectLst/>
                <a:latin typeface="roboto"/>
              </a:rPr>
              <a:t>."</a:t>
            </a:r>
          </a:p>
          <a:p>
            <a:endParaRPr lang="en-ID" sz="2000" dirty="0"/>
          </a:p>
        </p:txBody>
      </p:sp>
    </p:spTree>
    <p:extLst>
      <p:ext uri="{BB962C8B-B14F-4D97-AF65-F5344CB8AC3E}">
        <p14:creationId xmlns:p14="http://schemas.microsoft.com/office/powerpoint/2010/main" val="1674337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121</TotalTime>
  <Words>675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Calisto MT</vt:lpstr>
      <vt:lpstr>ff0</vt:lpstr>
      <vt:lpstr>Open Sans</vt:lpstr>
      <vt:lpstr>roboto</vt:lpstr>
      <vt:lpstr>Wingdings 2</vt:lpstr>
      <vt:lpstr>Slate</vt:lpstr>
      <vt:lpstr>ISLAM, HAM, DAN DEMOKRASI</vt:lpstr>
      <vt:lpstr>ISLAM</vt:lpstr>
      <vt:lpstr>Pengertian Islam Menurut Bahasa Pengertian Islam menurut bahasa, kata Islam berasal dari kata aslama yang berakar dari kata salama. </vt:lpstr>
      <vt:lpstr>Landasan Islam itu terdiri dari Al-Qur'an dan Sunnah Nabi Muhammad SAW yang dapat dikembangkan dengan ijtihad, al maslahah al mursalah, istihsan, qiyas dan sebagainya. Didalamnya terkandung ajaran pokok yang dapat dikembangkan untuk keperluan seluruh aspek kehidupan melalui ijtihad.</vt:lpstr>
      <vt:lpstr>HAM</vt:lpstr>
      <vt:lpstr>PowerPoint Presentation</vt:lpstr>
      <vt:lpstr>PowerPoint Presentation</vt:lpstr>
      <vt:lpstr>DEMOKRASI</vt:lpstr>
      <vt:lpstr>PowerPoint Presentation</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ISLAM, HAM, DAN DEMOKRASI</dc:title>
  <dc:creator>ridho novan</dc:creator>
  <cp:lastModifiedBy>ridho novan</cp:lastModifiedBy>
  <cp:revision>1</cp:revision>
  <dcterms:created xsi:type="dcterms:W3CDTF">2021-09-29T04:36:48Z</dcterms:created>
  <dcterms:modified xsi:type="dcterms:W3CDTF">2021-09-29T06:38:08Z</dcterms:modified>
</cp:coreProperties>
</file>