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73" r:id="rId10"/>
    <p:sldId id="269" r:id="rId11"/>
    <p:sldId id="270" r:id="rId12"/>
    <p:sldId id="258" r:id="rId13"/>
    <p:sldId id="271" r:id="rId14"/>
    <p:sldId id="272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93" r:id="rId24"/>
    <p:sldId id="294" r:id="rId25"/>
    <p:sldId id="287" r:id="rId26"/>
    <p:sldId id="284" r:id="rId27"/>
    <p:sldId id="285" r:id="rId28"/>
    <p:sldId id="292" r:id="rId29"/>
    <p:sldId id="286" r:id="rId30"/>
    <p:sldId id="295" r:id="rId31"/>
    <p:sldId id="288" r:id="rId32"/>
    <p:sldId id="289" r:id="rId33"/>
    <p:sldId id="296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9741-4B20-462A-A86E-691A401A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ACE6B-95A1-44B8-9BF8-3F5A61A03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B87F-EF94-487B-B0E8-1CA455E9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361D-F202-47E8-8281-0228EA56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841B-DB2D-4899-9ED6-73D9F349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16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9D2-8369-404D-B1C3-5A5968B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A3F39-DE7A-4618-A732-61F270FD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7F94-97E5-4BCB-9506-24B600C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1358-2582-452A-A619-BD23CEF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A45D-7DB3-4D78-87E2-40CD1384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5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07A5-B753-4C5F-8EFE-A6F3343B8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23D41-F112-4807-8629-554964EB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D5E2-7152-4F07-BC20-B00F62D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5B0B-E5A0-47D9-AB52-B31937C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37D9-D8E4-456A-9526-9EA3339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1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E5D-B7D5-42CE-AFD6-54E051D1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AF3F-3BC6-442D-8F1A-3F6D6E31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3D97-02A3-4453-938B-D814F796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8C83-B420-44EA-8738-669750B3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CA29-D2F7-4476-966E-61BB6D02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66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8DC-B699-4EE9-8E13-447499A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CB37-87B8-4312-8855-3C60A335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EA3B-74C4-44FE-B00A-6504079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6E0B-3B53-42BE-A3A7-FD75902A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A7C9-0171-4E29-92D1-C5119F4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14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2683-C558-4EF4-A754-73C693D1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6F3F-F2F9-4C1E-B178-6B20E8CC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EF47-1CD7-4E50-9FA3-36B53616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0DE2-B9B0-495D-8D28-B8118FEB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AFC9-9323-4605-A466-F589ECD2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BD7A-8438-40E8-B8C7-C6E515C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ED78-F1EE-4212-ACEA-D0A2257F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EBFAA-AB75-4CE2-9ACC-15478E49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280A-DDAE-4FF0-BC9C-7306D98B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44D86-CA22-4A3B-A83A-00701367B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85D2E-99A9-4D3A-9BCA-6FF5AEA6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56FB-E4F5-495F-BD2C-6F89964D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CDE80-F041-49CD-B445-92D1B07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98D9E-324B-45AB-9D71-97AA95A5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85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1AC4-7BA0-46EA-9547-C6BF55F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05CC-D94D-4F62-AEA2-91C02211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1F4FD-B206-42D7-B9F8-981F4D15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37296-7ABA-42D2-BAA3-9548C045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E6A9D-A7C9-40CB-A4BF-B44DACCC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19CE-89A6-4060-B78D-E107F2FF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071F-E9BF-4AE0-B783-F92605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4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B7BE-B240-4F8B-B209-F141C464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1DE6-ADF0-4E14-8554-22BB9C3D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BBABE-53CC-4F38-BA8D-5292359E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312A-9A8B-4066-945F-9A7D84D9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ED298-2A0C-4B17-B0D3-E129B0F1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1870C-7E79-4041-A63B-529766C7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9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660A-F7F1-4528-9270-B109A501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261EC-5155-43F8-A164-4F6612885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D5BB-E6E8-4306-AB1F-6D2C28A05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E995-247F-40D5-8471-E07EC1DC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89E23-6DEE-4D22-999E-196CFCD5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EDE2-575B-4E59-B0A6-6674D135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98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1336A-0172-4AF8-82D1-C9BE851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37336-C6AE-4AFB-926A-4B98832B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5389-2BED-40BF-B8E9-007D93AC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3EF2-F432-4EC1-BFCB-5E1A7423E623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92C8-C549-4C0E-92EC-B3CDD632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8D0B-A4F0-460A-A400-7A6DFB10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0815-3BD1-43AC-A480-AAD54F5018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59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DC5-4367-425C-8F65-C6B08AB8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41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Rekayasa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b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</a:t>
            </a:r>
            <a:r>
              <a:rPr lang="en-ID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SCRUM”</a:t>
            </a:r>
            <a:b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ID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seiring</a:t>
            </a:r>
            <a:r>
              <a:rPr lang="en-US" sz="4000" dirty="0"/>
              <a:t> </a:t>
            </a:r>
            <a:r>
              <a:rPr lang="en-US" sz="4000" dirty="0" err="1"/>
              <a:t>berjalannya</a:t>
            </a:r>
            <a:r>
              <a:rPr lang="en-US" sz="4000" dirty="0"/>
              <a:t> </a:t>
            </a:r>
            <a:r>
              <a:rPr lang="en-US" sz="4000" dirty="0" err="1"/>
              <a:t>waktu</a:t>
            </a:r>
            <a:r>
              <a:rPr lang="en-US" sz="4000" dirty="0"/>
              <a:t>, </a:t>
            </a:r>
            <a:r>
              <a:rPr lang="en-US" sz="4000" dirty="0" err="1"/>
              <a:t>ternyata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kesalahan</a:t>
            </a:r>
            <a:r>
              <a:rPr lang="en-US" sz="4000" dirty="0"/>
              <a:t> </a:t>
            </a:r>
            <a:r>
              <a:rPr lang="en-US" sz="4000" dirty="0" err="1"/>
              <a:t>besar</a:t>
            </a:r>
            <a:r>
              <a:rPr lang="en-US" sz="4000" dirty="0"/>
              <a:t> </a:t>
            </a:r>
            <a:r>
              <a:rPr lang="en-US" sz="4000" dirty="0" err="1"/>
              <a:t>difase</a:t>
            </a:r>
            <a:r>
              <a:rPr lang="en-US" sz="4000" dirty="0"/>
              <a:t> </a:t>
            </a:r>
            <a:r>
              <a:rPr lang="en-US" sz="4000" dirty="0" err="1"/>
              <a:t>awal</a:t>
            </a:r>
            <a:r>
              <a:rPr lang="en-US" sz="4000" dirty="0"/>
              <a:t>,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menghambat</a:t>
            </a:r>
            <a:r>
              <a:rPr lang="en-US" sz="4000" dirty="0"/>
              <a:t> </a:t>
            </a:r>
            <a:r>
              <a:rPr lang="en-US" sz="4000" dirty="0" err="1"/>
              <a:t>fase</a:t>
            </a:r>
            <a:r>
              <a:rPr lang="en-US" sz="4000" dirty="0"/>
              <a:t> </a:t>
            </a:r>
            <a:r>
              <a:rPr lang="en-US" sz="4000" dirty="0" err="1"/>
              <a:t>selanjutnya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77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Nah </a:t>
            </a:r>
            <a:r>
              <a:rPr lang="en-US" sz="4000" dirty="0" err="1"/>
              <a:t>berbeda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SCRUM, di SCRUM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Teknik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Agile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Jadi</a:t>
            </a:r>
            <a:r>
              <a:rPr lang="en-US" sz="4000" dirty="0"/>
              <a:t> </a:t>
            </a:r>
            <a:r>
              <a:rPr lang="en-US" sz="4000" dirty="0" err="1"/>
              <a:t>prosesnya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kecil</a:t>
            </a:r>
            <a:r>
              <a:rPr lang="en-US" sz="4000" dirty="0"/>
              <a:t> </a:t>
            </a:r>
            <a:r>
              <a:rPr lang="en-US" sz="4000" dirty="0" err="1"/>
              <a:t>kecil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mendeliver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Prosesnya</a:t>
            </a:r>
            <a:r>
              <a:rPr lang="en-US" sz="4000" dirty="0"/>
              <a:t> </a:t>
            </a:r>
            <a:r>
              <a:rPr lang="en-US" sz="4000" dirty="0" err="1"/>
              <a:t>bersifat</a:t>
            </a:r>
            <a:r>
              <a:rPr lang="en-US" sz="4000" dirty="0"/>
              <a:t> iterative, </a:t>
            </a:r>
            <a:r>
              <a:rPr lang="en-US" sz="4000" dirty="0" err="1"/>
              <a:t>dimana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continue testing </a:t>
            </a:r>
            <a:r>
              <a:rPr lang="en-US" sz="4000" dirty="0" err="1"/>
              <a:t>ataupun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bias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meng</a:t>
            </a:r>
            <a:r>
              <a:rPr lang="en-US" sz="4000" dirty="0"/>
              <a:t>-setting </a:t>
            </a:r>
            <a:r>
              <a:rPr lang="en-US" sz="4000" dirty="0" err="1"/>
              <a:t>ulang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projek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738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8BC-4A91-4D88-A858-5017BAD0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627312"/>
            <a:ext cx="5257800" cy="1603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SO,</a:t>
            </a:r>
          </a:p>
          <a:p>
            <a:pPr marL="0" indent="0" algn="ctr">
              <a:buNone/>
            </a:pPr>
            <a:r>
              <a:rPr lang="en-US" sz="5400" dirty="0"/>
              <a:t>APA SCRUM ITU?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49093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SCRUM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kerangka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125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Kerangka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yang </a:t>
            </a:r>
            <a:r>
              <a:rPr lang="en-US" sz="4000" dirty="0" err="1"/>
              <a:t>bagaimana</a:t>
            </a:r>
            <a:r>
              <a:rPr lang="en-US" sz="4000" dirty="0"/>
              <a:t> ?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Kerangka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dimana</a:t>
            </a:r>
            <a:r>
              <a:rPr lang="en-US" sz="4000" dirty="0"/>
              <a:t> orang </a:t>
            </a:r>
            <a:r>
              <a:rPr lang="en-US" sz="4000" dirty="0" err="1"/>
              <a:t>orang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menyelesaikan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/>
              <a:t>kompleks</a:t>
            </a:r>
            <a:r>
              <a:rPr lang="en-US" sz="4000" dirty="0"/>
              <a:t> adaptive.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Jikalau</a:t>
            </a:r>
            <a:r>
              <a:rPr lang="en-US" sz="4000" dirty="0"/>
              <a:t> </a:t>
            </a:r>
            <a:r>
              <a:rPr lang="en-US" sz="4000" dirty="0" err="1"/>
              <a:t>projeknya</a:t>
            </a:r>
            <a:r>
              <a:rPr lang="en-US" sz="4000" dirty="0"/>
              <a:t> simple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perlu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SCRUM</a:t>
            </a:r>
          </a:p>
        </p:txBody>
      </p:sp>
    </p:spTree>
    <p:extLst>
      <p:ext uri="{BB962C8B-B14F-4D97-AF65-F5344CB8AC3E}">
        <p14:creationId xmlns:p14="http://schemas.microsoft.com/office/powerpoint/2010/main" val="153042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Lalu</a:t>
            </a:r>
            <a:r>
              <a:rPr lang="en-US" sz="4000" dirty="0"/>
              <a:t> </a:t>
            </a:r>
            <a:r>
              <a:rPr lang="en-US" sz="4000" dirty="0" err="1"/>
              <a:t>siapa</a:t>
            </a:r>
            <a:r>
              <a:rPr lang="en-US" sz="4000" dirty="0"/>
              <a:t> </a:t>
            </a:r>
            <a:r>
              <a:rPr lang="en-US" sz="4000" dirty="0" err="1"/>
              <a:t>aja</a:t>
            </a:r>
            <a:r>
              <a:rPr lang="en-US" sz="4000" dirty="0"/>
              <a:t> yang </a:t>
            </a:r>
            <a:r>
              <a:rPr lang="en-US" sz="4000" dirty="0" err="1"/>
              <a:t>terlibat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782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49033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1. Product Owner (PO)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903BF-5AAD-4F4A-A611-FB94BDEF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65" y="1179442"/>
            <a:ext cx="4716118" cy="47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Disini</a:t>
            </a:r>
            <a:r>
              <a:rPr lang="en-US" sz="4000" dirty="0"/>
              <a:t> PO </a:t>
            </a:r>
            <a:r>
              <a:rPr lang="en-US" sz="4000" dirty="0" err="1"/>
              <a:t>berfungsi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berikut</a:t>
            </a:r>
            <a:r>
              <a:rPr lang="en-US" sz="40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Memaksimalakan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r>
              <a:rPr lang="en-US" sz="4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Bertanggung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Mengatur</a:t>
            </a:r>
            <a:r>
              <a:rPr lang="en-US" sz="4000" dirty="0"/>
              <a:t> </a:t>
            </a:r>
            <a:r>
              <a:rPr lang="en-US" sz="4000" dirty="0" err="1"/>
              <a:t>skala</a:t>
            </a:r>
            <a:r>
              <a:rPr lang="en-US" sz="4000" dirty="0"/>
              <a:t> </a:t>
            </a:r>
            <a:r>
              <a:rPr lang="en-US" sz="4000" dirty="0" err="1"/>
              <a:t>prioritas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Memegang</a:t>
            </a:r>
            <a:r>
              <a:rPr lang="en-US" sz="4000" dirty="0"/>
              <a:t> </a:t>
            </a:r>
            <a:r>
              <a:rPr lang="en-US" sz="4000" dirty="0" err="1"/>
              <a:t>kepentingan</a:t>
            </a:r>
            <a:r>
              <a:rPr lang="en-US" sz="4000" dirty="0"/>
              <a:t> </a:t>
            </a:r>
            <a:r>
              <a:rPr lang="en-US" sz="4000" dirty="0" err="1"/>
              <a:t>bisnis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437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2. Development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D3308-54B9-4F57-81CF-0158FFF6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8" y="1862137"/>
            <a:ext cx="6743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namanya</a:t>
            </a:r>
            <a:r>
              <a:rPr lang="en-US" sz="4000" dirty="0"/>
              <a:t>, </a:t>
            </a:r>
            <a:r>
              <a:rPr lang="en-US" sz="4000" dirty="0" err="1"/>
              <a:t>disini</a:t>
            </a:r>
            <a:r>
              <a:rPr lang="en-US" sz="4000" dirty="0"/>
              <a:t> Development Team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Development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endParaRPr lang="en-US" sz="4000" dirty="0"/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 err="1"/>
              <a:t>Disini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dirty="0" err="1"/>
              <a:t>sifat</a:t>
            </a:r>
            <a:r>
              <a:rPr lang="en-US" sz="4000" dirty="0"/>
              <a:t> self-organize, </a:t>
            </a:r>
            <a:r>
              <a:rPr lang="en-US" sz="4000" dirty="0" err="1"/>
              <a:t>jadi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bekerja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ketetntuan</a:t>
            </a:r>
            <a:r>
              <a:rPr lang="en-US" sz="4000" dirty="0"/>
              <a:t>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endParaRPr lang="en-US" sz="4000" dirty="0"/>
          </a:p>
          <a:p>
            <a:pPr marL="0" indent="0">
              <a:lnSpc>
                <a:spcPct val="100000"/>
              </a:lnSpc>
              <a:buNone/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jabatan</a:t>
            </a:r>
            <a:r>
              <a:rPr lang="en-US" sz="4000" dirty="0"/>
              <a:t> </a:t>
            </a:r>
            <a:r>
              <a:rPr lang="en-US" sz="4000" dirty="0" err="1"/>
              <a:t>khusus</a:t>
            </a:r>
            <a:r>
              <a:rPr lang="en-US" sz="4000" dirty="0"/>
              <a:t> di </a:t>
            </a:r>
            <a:r>
              <a:rPr lang="en-US" sz="4000" dirty="0" err="1"/>
              <a:t>sini</a:t>
            </a:r>
            <a:r>
              <a:rPr lang="en-US" sz="4000" dirty="0"/>
              <a:t>, </a:t>
            </a:r>
            <a:r>
              <a:rPr lang="en-US" sz="4000" dirty="0" err="1"/>
              <a:t>walaupun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beberapa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skill </a:t>
            </a:r>
            <a:r>
              <a:rPr lang="en-US" sz="4000" dirty="0" err="1"/>
              <a:t>khusus</a:t>
            </a:r>
            <a:r>
              <a:rPr lang="en-US" sz="4000" dirty="0"/>
              <a:t>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tanggung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r>
              <a:rPr lang="en-US" sz="4000" dirty="0"/>
              <a:t> </a:t>
            </a:r>
            <a:r>
              <a:rPr lang="en-US" sz="4000" dirty="0" err="1"/>
              <a:t>tetap</a:t>
            </a:r>
            <a:r>
              <a:rPr lang="en-US" sz="4000" dirty="0"/>
              <a:t>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bersama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37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0585-9C52-4FC8-BA1D-EF3C4EA3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Oleh: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F705-1288-4E48-96BB-DF960E24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Achmad</a:t>
            </a:r>
            <a:r>
              <a:rPr lang="en-US" dirty="0"/>
              <a:t> </a:t>
            </a:r>
            <a:r>
              <a:rPr lang="en-US" dirty="0" err="1"/>
              <a:t>Khootib</a:t>
            </a:r>
            <a:r>
              <a:rPr lang="en-US" dirty="0"/>
              <a:t> </a:t>
            </a:r>
            <a:r>
              <a:rPr lang="en-US" dirty="0" err="1"/>
              <a:t>Syambasi</a:t>
            </a:r>
            <a:r>
              <a:rPr lang="en-US" dirty="0"/>
              <a:t> (1412200009)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Ridho</a:t>
            </a:r>
            <a:r>
              <a:rPr lang="en-US" dirty="0"/>
              <a:t> </a:t>
            </a:r>
            <a:r>
              <a:rPr lang="en-US" dirty="0" err="1"/>
              <a:t>Pujiono</a:t>
            </a:r>
            <a:r>
              <a:rPr lang="en-US" dirty="0"/>
              <a:t> (1412200020)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Diah</a:t>
            </a:r>
            <a:r>
              <a:rPr lang="en-US" dirty="0"/>
              <a:t> </a:t>
            </a:r>
            <a:r>
              <a:rPr lang="en-US" dirty="0" err="1"/>
              <a:t>Eka</a:t>
            </a:r>
            <a:r>
              <a:rPr lang="en-US" dirty="0"/>
              <a:t> </a:t>
            </a:r>
            <a:r>
              <a:rPr lang="en-US" dirty="0" err="1"/>
              <a:t>Trisnawati</a:t>
            </a:r>
            <a:r>
              <a:rPr lang="en-US" dirty="0"/>
              <a:t> ( 1412200023)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Iva </a:t>
            </a:r>
            <a:r>
              <a:rPr lang="en-US" dirty="0" err="1"/>
              <a:t>Suyanti</a:t>
            </a:r>
            <a:r>
              <a:rPr lang="en-US" dirty="0"/>
              <a:t> (1412200027)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Helfina</a:t>
            </a:r>
            <a:r>
              <a:rPr lang="en-US" dirty="0"/>
              <a:t> </a:t>
            </a:r>
            <a:r>
              <a:rPr lang="en-US" dirty="0" err="1"/>
              <a:t>Retya</a:t>
            </a:r>
            <a:r>
              <a:rPr lang="en-US" dirty="0"/>
              <a:t> (14122200026)</a:t>
            </a:r>
          </a:p>
        </p:txBody>
      </p:sp>
    </p:spTree>
    <p:extLst>
      <p:ext uri="{BB962C8B-B14F-4D97-AF65-F5344CB8AC3E}">
        <p14:creationId xmlns:p14="http://schemas.microsoft.com/office/powerpoint/2010/main" val="10293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516835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3. SCRUM 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66319-2DAB-4659-B3D1-A5D7A126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99" y="1524000"/>
            <a:ext cx="4597401" cy="45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Memfasilitasi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, </a:t>
            </a:r>
            <a:r>
              <a:rPr lang="en-US" sz="4000" dirty="0" err="1"/>
              <a:t>praktek</a:t>
            </a:r>
            <a:r>
              <a:rPr lang="en-US" sz="4000" dirty="0"/>
              <a:t>, </a:t>
            </a:r>
            <a:r>
              <a:rPr lang="en-US" sz="4000" dirty="0" err="1"/>
              <a:t>aturan</a:t>
            </a:r>
            <a:r>
              <a:rPr lang="en-US" sz="4000" dirty="0"/>
              <a:t> dan tata Nilai SCRUM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Menghilangkan</a:t>
            </a:r>
            <a:r>
              <a:rPr lang="en-US" sz="4000" dirty="0"/>
              <a:t> </a:t>
            </a:r>
            <a:r>
              <a:rPr lang="en-US" sz="4000" dirty="0" err="1"/>
              <a:t>hambatan</a:t>
            </a:r>
            <a:endParaRPr lang="en-US" sz="4000" dirty="0"/>
          </a:p>
          <a:p>
            <a:pPr marL="0" indent="0">
              <a:lnSpc>
                <a:spcPct val="100000"/>
              </a:lnSpc>
              <a:buNone/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Membantu</a:t>
            </a:r>
            <a:r>
              <a:rPr lang="en-US" sz="4000" dirty="0"/>
              <a:t> </a:t>
            </a:r>
            <a:r>
              <a:rPr lang="en-US" sz="4000" dirty="0" err="1"/>
              <a:t>pihak</a:t>
            </a:r>
            <a:r>
              <a:rPr lang="en-US" sz="4000" dirty="0"/>
              <a:t> </a:t>
            </a:r>
            <a:r>
              <a:rPr lang="en-US" sz="4000" dirty="0" err="1"/>
              <a:t>luar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memahami</a:t>
            </a:r>
            <a:r>
              <a:rPr lang="en-US" sz="4000" dirty="0"/>
              <a:t> </a:t>
            </a:r>
            <a:r>
              <a:rPr lang="en-US" sz="4000" dirty="0" err="1"/>
              <a:t>interaksi</a:t>
            </a:r>
            <a:r>
              <a:rPr lang="en-US" sz="4000" dirty="0"/>
              <a:t> yang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membantu</a:t>
            </a:r>
            <a:r>
              <a:rPr lang="en-US" sz="4000" dirty="0"/>
              <a:t> dan </a:t>
            </a:r>
            <a:r>
              <a:rPr lang="en-US" sz="4000" dirty="0" err="1"/>
              <a:t>menggangu</a:t>
            </a:r>
            <a:r>
              <a:rPr lang="en-US" sz="4000" dirty="0"/>
              <a:t> </a:t>
            </a:r>
            <a:r>
              <a:rPr lang="en-US" sz="4000" dirty="0" err="1"/>
              <a:t>tim</a:t>
            </a:r>
            <a:r>
              <a:rPr lang="en-US" sz="4000" dirty="0"/>
              <a:t> SCRUM</a:t>
            </a:r>
          </a:p>
        </p:txBody>
      </p:sp>
    </p:spTree>
    <p:extLst>
      <p:ext uri="{BB962C8B-B14F-4D97-AF65-F5344CB8AC3E}">
        <p14:creationId xmlns:p14="http://schemas.microsoft.com/office/powerpoint/2010/main" val="64768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Scrum (Scrum Event)?</a:t>
            </a:r>
          </a:p>
        </p:txBody>
      </p:sp>
    </p:spTree>
    <p:extLst>
      <p:ext uri="{BB962C8B-B14F-4D97-AF65-F5344CB8AC3E}">
        <p14:creationId xmlns:p14="http://schemas.microsoft.com/office/powerpoint/2010/main" val="30955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1F6F-7897-43D6-9329-1DCDC1E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5FC5-B74F-42A0-A09B-668B1C29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900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1.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0768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809706-EE32-43EA-A053-255E7076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Product Owner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membahas</a:t>
            </a:r>
            <a:r>
              <a:rPr lang="en-US" sz="4000" dirty="0"/>
              <a:t> objective sprint dan Product Backlog Item (</a:t>
            </a:r>
            <a:r>
              <a:rPr lang="en-US" sz="4000" dirty="0" err="1"/>
              <a:t>Whislist</a:t>
            </a:r>
            <a:r>
              <a:rPr lang="en-US" sz="4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Development Team </a:t>
            </a:r>
            <a:r>
              <a:rPr lang="en-US" sz="4000" dirty="0" err="1"/>
              <a:t>memperkirakan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saja</a:t>
            </a:r>
            <a:r>
              <a:rPr lang="en-US" sz="4000" dirty="0"/>
              <a:t> yang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dikerjakan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waktu</a:t>
            </a:r>
            <a:r>
              <a:rPr lang="en-US" sz="4000" dirty="0"/>
              <a:t> print </a:t>
            </a:r>
            <a:r>
              <a:rPr lang="en-US" sz="4000" dirty="0" err="1"/>
              <a:t>tsb</a:t>
            </a:r>
            <a:r>
              <a:rPr lang="en-US" sz="4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Scrum Team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membahas</a:t>
            </a:r>
            <a:endParaRPr lang="en-US" sz="4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/>
              <a:t>	- Sprint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/>
              <a:t>	- </a:t>
            </a:r>
            <a:r>
              <a:rPr lang="en-US" sz="4000" dirty="0" err="1"/>
              <a:t>Menentukan</a:t>
            </a:r>
            <a:r>
              <a:rPr lang="en-US" sz="4000" dirty="0"/>
              <a:t> product Backlog </a:t>
            </a:r>
            <a:r>
              <a:rPr lang="en-US" sz="4000" dirty="0" err="1"/>
              <a:t>terpilih</a:t>
            </a:r>
            <a:endParaRPr lang="en-US" sz="4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/>
              <a:t>	- </a:t>
            </a:r>
            <a:r>
              <a:rPr lang="en-US" sz="4000" dirty="0" err="1"/>
              <a:t>Membahas</a:t>
            </a:r>
            <a:r>
              <a:rPr lang="en-US" sz="4000" dirty="0"/>
              <a:t> </a:t>
            </a:r>
            <a:r>
              <a:rPr lang="en-US" sz="4000" dirty="0" err="1"/>
              <a:t>kinerja</a:t>
            </a:r>
            <a:endParaRPr lang="en-US" sz="4000" dirty="0"/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50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2. Daily Scrum</a:t>
            </a:r>
          </a:p>
        </p:txBody>
      </p:sp>
    </p:spTree>
    <p:extLst>
      <p:ext uri="{BB962C8B-B14F-4D97-AF65-F5344CB8AC3E}">
        <p14:creationId xmlns:p14="http://schemas.microsoft.com/office/powerpoint/2010/main" val="420821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6621-E1A0-4931-871A-A9E37A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48E43-8A8F-4A54-9D94-40D8375F8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5496" cy="6858000"/>
          </a:xfrm>
        </p:spPr>
      </p:pic>
    </p:spTree>
    <p:extLst>
      <p:ext uri="{BB962C8B-B14F-4D97-AF65-F5344CB8AC3E}">
        <p14:creationId xmlns:p14="http://schemas.microsoft.com/office/powerpoint/2010/main" val="1762348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Yang </a:t>
            </a:r>
            <a:r>
              <a:rPr lang="en-US" sz="4000" dirty="0" err="1"/>
              <a:t>wajib</a:t>
            </a:r>
            <a:r>
              <a:rPr lang="en-US" sz="4000" dirty="0"/>
              <a:t> daily Scrum </a:t>
            </a:r>
            <a:r>
              <a:rPr lang="en-US" sz="4000" dirty="0" err="1"/>
              <a:t>adalah</a:t>
            </a:r>
            <a:r>
              <a:rPr lang="en-US" sz="4000" dirty="0"/>
              <a:t> Development team, </a:t>
            </a:r>
            <a:r>
              <a:rPr lang="en-US" sz="4000" dirty="0" err="1"/>
              <a:t>selama</a:t>
            </a:r>
            <a:r>
              <a:rPr lang="en-US" sz="4000" dirty="0"/>
              <a:t> 15 </a:t>
            </a:r>
            <a:r>
              <a:rPr lang="en-US" sz="4000" dirty="0" err="1"/>
              <a:t>menit</a:t>
            </a:r>
            <a:r>
              <a:rPr lang="en-US" sz="4000" dirty="0"/>
              <a:t>. Scrum Master </a:t>
            </a:r>
            <a:r>
              <a:rPr lang="en-US" sz="4000" dirty="0" err="1"/>
              <a:t>hanya</a:t>
            </a:r>
            <a:r>
              <a:rPr lang="en-US" sz="4000" dirty="0"/>
              <a:t> </a:t>
            </a:r>
            <a:r>
              <a:rPr lang="en-US" sz="4000" dirty="0" err="1"/>
              <a:t>memastikan</a:t>
            </a:r>
            <a:r>
              <a:rPr lang="en-US" sz="4000" dirty="0"/>
              <a:t> </a:t>
            </a:r>
            <a:r>
              <a:rPr lang="en-US" sz="4000" dirty="0" err="1"/>
              <a:t>saja</a:t>
            </a:r>
            <a:r>
              <a:rPr lang="en-US" sz="4000" dirty="0"/>
              <a:t> dan </a:t>
            </a:r>
            <a:r>
              <a:rPr lang="en-US" sz="4000" dirty="0" err="1"/>
              <a:t>menghilangkan</a:t>
            </a:r>
            <a:r>
              <a:rPr lang="en-US" sz="4000" dirty="0"/>
              <a:t> </a:t>
            </a:r>
            <a:r>
              <a:rPr lang="en-US" sz="4000" dirty="0" err="1"/>
              <a:t>hambatan</a:t>
            </a:r>
            <a:r>
              <a:rPr lang="en-US" sz="4000" dirty="0"/>
              <a:t> yang </a:t>
            </a:r>
            <a:r>
              <a:rPr lang="en-US" sz="4000" dirty="0" err="1"/>
              <a:t>mungkin</a:t>
            </a:r>
            <a:r>
              <a:rPr lang="en-US" sz="4000" dirty="0"/>
              <a:t> </a:t>
            </a:r>
            <a:r>
              <a:rPr lang="en-US" sz="4000" dirty="0" err="1"/>
              <a:t>muncul</a:t>
            </a:r>
            <a:r>
              <a:rPr lang="en-US" sz="4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Disini</a:t>
            </a:r>
            <a:r>
              <a:rPr lang="en-US" sz="4000" dirty="0"/>
              <a:t> Development Team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membahas</a:t>
            </a:r>
            <a:r>
              <a:rPr lang="en-US" sz="40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/>
              <a:t>	-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kemarin</a:t>
            </a:r>
            <a:r>
              <a:rPr lang="en-US" sz="4000" dirty="0"/>
              <a:t>, </a:t>
            </a:r>
            <a:r>
              <a:rPr lang="en-US" sz="4000" dirty="0" err="1"/>
              <a:t>besok</a:t>
            </a:r>
            <a:r>
              <a:rPr lang="en-US" sz="4000" dirty="0"/>
              <a:t> dan 	</a:t>
            </a: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mengatasi</a:t>
            </a:r>
            <a:r>
              <a:rPr lang="en-US" sz="4000" dirty="0"/>
              <a:t> </a:t>
            </a:r>
            <a:r>
              <a:rPr lang="en-US" sz="4000" dirty="0" err="1"/>
              <a:t>hambatan</a:t>
            </a:r>
            <a:r>
              <a:rPr lang="en-US" sz="4000" dirty="0"/>
              <a:t> yang </a:t>
            </a:r>
            <a:r>
              <a:rPr lang="en-US" sz="4000" dirty="0" err="1"/>
              <a:t>terjadi</a:t>
            </a:r>
            <a:r>
              <a:rPr lang="en-US" sz="4000" dirty="0"/>
              <a:t>, 	dan </a:t>
            </a:r>
            <a:r>
              <a:rPr lang="en-US" sz="4000" dirty="0" err="1"/>
              <a:t>tak</a:t>
            </a:r>
            <a:r>
              <a:rPr lang="en-US" sz="4000" dirty="0"/>
              <a:t> </a:t>
            </a:r>
            <a:r>
              <a:rPr lang="en-US" sz="4000" dirty="0" err="1"/>
              <a:t>lupa</a:t>
            </a:r>
            <a:r>
              <a:rPr lang="en-US" sz="4000" dirty="0"/>
              <a:t> </a:t>
            </a:r>
            <a:r>
              <a:rPr lang="en-US" sz="4000" dirty="0" err="1"/>
              <a:t>bagaimana</a:t>
            </a:r>
            <a:r>
              <a:rPr lang="en-US" sz="4000" dirty="0"/>
              <a:t> agar sprint goal </a:t>
            </a:r>
            <a:r>
              <a:rPr lang="en-US" sz="4000" dirty="0" err="1"/>
              <a:t>tercapai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679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/>
              <a:t>Gawat</a:t>
            </a:r>
            <a:r>
              <a:rPr lang="en-US" sz="4000" dirty="0"/>
              <a:t>, </a:t>
            </a:r>
            <a:r>
              <a:rPr lang="en-US" sz="4000" dirty="0" err="1"/>
              <a:t>pernahkah</a:t>
            </a:r>
            <a:r>
              <a:rPr lang="en-US" sz="4000" dirty="0"/>
              <a:t> </a:t>
            </a:r>
            <a:r>
              <a:rPr lang="en-US" sz="4000" dirty="0" err="1"/>
              <a:t>anda</a:t>
            </a:r>
            <a:r>
              <a:rPr lang="en-US" sz="4000" dirty="0"/>
              <a:t> </a:t>
            </a:r>
            <a:r>
              <a:rPr lang="en-US" sz="4000" dirty="0" err="1"/>
              <a:t>merasa</a:t>
            </a:r>
            <a:r>
              <a:rPr lang="en-US" sz="4000" dirty="0"/>
              <a:t> </a:t>
            </a:r>
            <a:r>
              <a:rPr lang="en-US" sz="4000" dirty="0" err="1"/>
              <a:t>galau</a:t>
            </a:r>
            <a:r>
              <a:rPr lang="en-US" sz="4000" dirty="0"/>
              <a:t> </a:t>
            </a:r>
            <a:r>
              <a:rPr lang="en-US" sz="4000" dirty="0" err="1"/>
              <a:t>projek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anda</a:t>
            </a:r>
            <a:r>
              <a:rPr lang="en-US" sz="4000" dirty="0"/>
              <a:t> </a:t>
            </a:r>
            <a:r>
              <a:rPr lang="en-US" sz="4000" dirty="0" err="1"/>
              <a:t>planningnya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jelas</a:t>
            </a:r>
            <a:r>
              <a:rPr lang="en-US" sz="4000" dirty="0"/>
              <a:t>, </a:t>
            </a:r>
            <a:r>
              <a:rPr lang="en-US" sz="4000" dirty="0" err="1"/>
              <a:t>berantakan</a:t>
            </a:r>
            <a:r>
              <a:rPr lang="en-US" sz="4000" dirty="0"/>
              <a:t> </a:t>
            </a:r>
            <a:r>
              <a:rPr lang="en-US" sz="4000" dirty="0" err="1"/>
              <a:t>bahkan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beraturan</a:t>
            </a:r>
            <a:r>
              <a:rPr lang="en-US" sz="4000" dirty="0"/>
              <a:t>?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05847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3. Sprint Review</a:t>
            </a:r>
          </a:p>
        </p:txBody>
      </p:sp>
    </p:spTree>
    <p:extLst>
      <p:ext uri="{BB962C8B-B14F-4D97-AF65-F5344CB8AC3E}">
        <p14:creationId xmlns:p14="http://schemas.microsoft.com/office/powerpoint/2010/main" val="394587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3. Sprint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DCA22-B1D8-425E-85AC-30FCA3C4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2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Mendemokan</a:t>
            </a:r>
            <a:r>
              <a:rPr lang="en-US" sz="4000" dirty="0"/>
              <a:t> </a:t>
            </a:r>
            <a:r>
              <a:rPr lang="en-US" sz="4000" dirty="0" err="1"/>
              <a:t>projek</a:t>
            </a:r>
            <a:r>
              <a:rPr lang="en-US" sz="4000" dirty="0"/>
              <a:t> yang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selesai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review Product Backlog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Product Owner </a:t>
            </a:r>
            <a:r>
              <a:rPr lang="en-US" sz="4000" dirty="0" err="1"/>
              <a:t>Menjelaskan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dirty="0" err="1"/>
              <a:t>belum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045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4. 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357127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0071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4. Sprint Retrospective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3C5A4-9ADD-4B20-8A7E-58071591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8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saja</a:t>
            </a:r>
            <a:r>
              <a:rPr lang="en-US" sz="4000" dirty="0"/>
              <a:t> yang </a:t>
            </a:r>
            <a:r>
              <a:rPr lang="en-US" sz="4000" dirty="0" err="1"/>
              <a:t>berjalan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en-US" sz="4000" dirty="0" err="1"/>
              <a:t>Apakah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yang </a:t>
            </a:r>
            <a:r>
              <a:rPr lang="en-US" sz="4000" dirty="0" err="1"/>
              <a:t>perlu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improve?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 Dan yang </a:t>
            </a:r>
            <a:r>
              <a:rPr lang="en-US" sz="4000" dirty="0" err="1"/>
              <a:t>lainya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83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/>
              <a:t>Bahkan</a:t>
            </a:r>
            <a:r>
              <a:rPr lang="en-US" sz="4000" dirty="0"/>
              <a:t> </a:t>
            </a:r>
            <a:r>
              <a:rPr lang="en-US" sz="4000" dirty="0" err="1"/>
              <a:t>produk</a:t>
            </a:r>
            <a:r>
              <a:rPr lang="en-US" sz="4000" dirty="0"/>
              <a:t> </a:t>
            </a:r>
            <a:r>
              <a:rPr lang="en-US" sz="4000" dirty="0" err="1"/>
              <a:t>anda</a:t>
            </a:r>
            <a:r>
              <a:rPr lang="en-US" sz="4000" dirty="0"/>
              <a:t> </a:t>
            </a:r>
            <a:r>
              <a:rPr lang="en-US" sz="4000" dirty="0" err="1"/>
              <a:t>sudah</a:t>
            </a:r>
            <a:r>
              <a:rPr lang="en-US" sz="4000" dirty="0"/>
              <a:t> </a:t>
            </a:r>
            <a:r>
              <a:rPr lang="en-US" sz="4000" dirty="0" err="1"/>
              <a:t>jadi</a:t>
            </a:r>
            <a:r>
              <a:rPr lang="en-US" sz="4000" dirty="0"/>
              <a:t>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pesanan</a:t>
            </a:r>
            <a:r>
              <a:rPr lang="en-US" sz="4000" dirty="0"/>
              <a:t> client </a:t>
            </a:r>
            <a:r>
              <a:rPr lang="en-US" sz="4000" dirty="0" err="1"/>
              <a:t>ataupun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pasar?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71569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/>
              <a:t>Curhatan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, </a:t>
            </a:r>
            <a:r>
              <a:rPr lang="en-US" sz="4000" dirty="0" err="1"/>
              <a:t>seperti</a:t>
            </a:r>
            <a:endParaRPr lang="en-US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/>
              <a:t>“Wah </a:t>
            </a:r>
            <a:r>
              <a:rPr lang="en-US" sz="4000" dirty="0" err="1"/>
              <a:t>udah</a:t>
            </a:r>
            <a:r>
              <a:rPr lang="en-US" sz="4000" dirty="0"/>
              <a:t> </a:t>
            </a:r>
            <a:r>
              <a:rPr lang="en-US" sz="4000" dirty="0" err="1"/>
              <a:t>rapat</a:t>
            </a:r>
            <a:r>
              <a:rPr lang="en-US" sz="4000" dirty="0"/>
              <a:t> </a:t>
            </a:r>
            <a:r>
              <a:rPr lang="en-US" sz="4000" dirty="0" err="1"/>
              <a:t>tiap</a:t>
            </a:r>
            <a:r>
              <a:rPr lang="en-US" sz="4000" dirty="0"/>
              <a:t> </a:t>
            </a:r>
            <a:r>
              <a:rPr lang="en-US" sz="4000" dirty="0" err="1"/>
              <a:t>minggu</a:t>
            </a:r>
            <a:r>
              <a:rPr lang="en-US" sz="4000" dirty="0"/>
              <a:t> </a:t>
            </a:r>
            <a:r>
              <a:rPr lang="en-US" sz="4000" dirty="0" err="1"/>
              <a:t>tapi</a:t>
            </a:r>
            <a:r>
              <a:rPr lang="en-US" sz="4000" dirty="0"/>
              <a:t> progress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jelas</a:t>
            </a:r>
            <a:r>
              <a:rPr lang="en-US" sz="4000" dirty="0"/>
              <a:t>”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517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/>
              <a:t>Solusi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diselesaikan</a:t>
            </a:r>
            <a:r>
              <a:rPr lang="en-US" sz="4000" dirty="0"/>
              <a:t>, </a:t>
            </a:r>
            <a:r>
              <a:rPr lang="en-US" sz="4000" i="1" dirty="0"/>
              <a:t>salah </a:t>
            </a:r>
            <a:r>
              <a:rPr lang="en-US" sz="4000" i="1" dirty="0" err="1"/>
              <a:t>satunya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SCRUM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5448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sebelum</a:t>
            </a:r>
            <a:r>
              <a:rPr lang="en-US" sz="4000" dirty="0"/>
              <a:t> </a:t>
            </a:r>
            <a:r>
              <a:rPr lang="en-US" sz="4000" dirty="0" err="1"/>
              <a:t>membahas</a:t>
            </a:r>
            <a:r>
              <a:rPr lang="en-US" sz="4000" dirty="0"/>
              <a:t> SCRUM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ID" sz="4000" dirty="0"/>
              <a:t> </a:t>
            </a:r>
            <a:r>
              <a:rPr lang="en-ID" sz="4000" dirty="0" err="1"/>
              <a:t>mari</a:t>
            </a:r>
            <a:r>
              <a:rPr lang="en-ID" sz="4000" dirty="0"/>
              <a:t> </a:t>
            </a:r>
            <a:r>
              <a:rPr lang="en-ID" sz="4000" dirty="0" err="1"/>
              <a:t>bahas</a:t>
            </a:r>
            <a:r>
              <a:rPr lang="en-ID" sz="4000" dirty="0"/>
              <a:t> </a:t>
            </a:r>
            <a:r>
              <a:rPr lang="en-ID" sz="4000" dirty="0" err="1"/>
              <a:t>hal</a:t>
            </a:r>
            <a:r>
              <a:rPr lang="en-ID" sz="4000" dirty="0"/>
              <a:t> </a:t>
            </a:r>
            <a:r>
              <a:rPr lang="en-ID" sz="4000" dirty="0" err="1"/>
              <a:t>berikut</a:t>
            </a:r>
            <a:r>
              <a:rPr lang="en-ID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810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42F-3202-4C3D-8E6A-675A801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Dulu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membuat</a:t>
            </a:r>
            <a:r>
              <a:rPr lang="en-US" sz="4000" dirty="0"/>
              <a:t> project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diawali</a:t>
            </a:r>
            <a:r>
              <a:rPr lang="en-US" sz="4000" dirty="0"/>
              <a:t> requirement, planning, design, development, </a:t>
            </a:r>
            <a:r>
              <a:rPr lang="en-US" sz="4000" dirty="0" err="1"/>
              <a:t>hingga</a:t>
            </a:r>
            <a:r>
              <a:rPr lang="en-US" sz="4000" dirty="0"/>
              <a:t> maintenance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disebut</a:t>
            </a:r>
            <a:r>
              <a:rPr lang="en-US" sz="4000" dirty="0"/>
              <a:t> </a:t>
            </a:r>
            <a:r>
              <a:rPr lang="en-US" sz="4000" i="1" dirty="0"/>
              <a:t>Teknik Waterfall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31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8A5F1-906F-462F-9A57-71EFEC1F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21" y="1212835"/>
            <a:ext cx="9681358" cy="39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530</Words>
  <Application>Microsoft Office PowerPoint</Application>
  <PresentationFormat>Widescreen</PresentationFormat>
  <Paragraphs>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Source Code Pro</vt:lpstr>
      <vt:lpstr>Office Theme</vt:lpstr>
      <vt:lpstr>Rekayasa Perangkat Lunak  “SCRUM” </vt:lpstr>
      <vt:lpstr>Oleh: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 “SCRUM”</dc:title>
  <dc:creator>USER</dc:creator>
  <cp:lastModifiedBy>USER</cp:lastModifiedBy>
  <cp:revision>15</cp:revision>
  <dcterms:created xsi:type="dcterms:W3CDTF">2021-11-03T23:44:35Z</dcterms:created>
  <dcterms:modified xsi:type="dcterms:W3CDTF">2021-11-04T02:08:38Z</dcterms:modified>
</cp:coreProperties>
</file>