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5" r:id="rId23"/>
    <p:sldId id="286" r:id="rId24"/>
    <p:sldId id="289" r:id="rId25"/>
    <p:sldId id="290" r:id="rId26"/>
    <p:sldId id="283" r:id="rId27"/>
    <p:sldId id="284" r:id="rId28"/>
    <p:sldId id="287" r:id="rId29"/>
    <p:sldId id="288" r:id="rId30"/>
    <p:sldId id="296" r:id="rId31"/>
    <p:sldId id="297" r:id="rId32"/>
    <p:sldId id="298" r:id="rId33"/>
    <p:sldId id="299" r:id="rId34"/>
    <p:sldId id="294" r:id="rId35"/>
    <p:sldId id="295" r:id="rId36"/>
    <p:sldId id="300" r:id="rId37"/>
    <p:sldId id="301" r:id="rId38"/>
    <p:sldId id="291" r:id="rId39"/>
    <p:sldId id="268" r:id="rId40"/>
    <p:sldId id="270" r:id="rId41"/>
    <p:sldId id="26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34B631"/>
    <a:srgbClr val="FFFF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Structures &amp; Operators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3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0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83" y="1905000"/>
            <a:ext cx="7380972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6754"/>
            <a:ext cx="8915400" cy="509643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 is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IN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structure follows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LIFO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principal is known as stack.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LIFO : Last In First Out.</a:t>
            </a:r>
          </a:p>
          <a:p>
            <a:pPr lvl="1">
              <a:buClr>
                <a:schemeClr val="tx1"/>
              </a:buClr>
            </a:pPr>
            <a:r>
              <a:rPr lang="en-IN" sz="21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 A stack is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structure in which items can be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only at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end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”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item into stack is called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item from the stack is called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endParaRPr lang="en-IN" sz="21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stack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 can be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 TOP value is set to -1  		[denote stack is empty]</a:t>
            </a: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data added to the stack, TOP is incremented by 1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of 1</a:t>
            </a:r>
            <a:r>
              <a:rPr lang="en-IN" sz="21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is ‘0’ and last element is ‘N-1’.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49749" y="4471308"/>
            <a:ext cx="2644663" cy="2146843"/>
            <a:chOff x="8859949" y="4209508"/>
            <a:chExt cx="2644663" cy="2146843"/>
          </a:xfrm>
        </p:grpSpPr>
        <p:sp>
          <p:nvSpPr>
            <p:cNvPr id="10" name="Right Arrow 9"/>
            <p:cNvSpPr/>
            <p:nvPr/>
          </p:nvSpPr>
          <p:spPr>
            <a:xfrm>
              <a:off x="9387839" y="6094278"/>
              <a:ext cx="351739" cy="17422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082212" y="551542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82212" y="5079999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082212" y="464456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81852" y="420950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42108" y="5982021"/>
              <a:ext cx="409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46876" y="5549111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39579" y="5117106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39579" y="4674599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39579" y="4248230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59949" y="5987019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TOP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96249" y="4471308"/>
            <a:ext cx="2644663" cy="2141845"/>
            <a:chOff x="8859949" y="4209508"/>
            <a:chExt cx="2644663" cy="2141845"/>
          </a:xfrm>
        </p:grpSpPr>
        <p:sp>
          <p:nvSpPr>
            <p:cNvPr id="41" name="Right Arrow 40"/>
            <p:cNvSpPr/>
            <p:nvPr/>
          </p:nvSpPr>
          <p:spPr>
            <a:xfrm>
              <a:off x="9387839" y="5637078"/>
              <a:ext cx="351739" cy="17422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082212" y="551542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082212" y="5079999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082212" y="464456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081852" y="420950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742108" y="5982021"/>
              <a:ext cx="409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46876" y="5549111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39579" y="5117106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739579" y="4674599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739579" y="4248230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59949" y="5529819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TOP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081852" y="5553157"/>
              <a:ext cx="1422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25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on stack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 operation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 operation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 operation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process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into the stack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stack is full, it makes the stack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5280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of PUSH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8695" y="2339788"/>
            <a:ext cx="6548717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1	:	If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TOP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then print “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Overflow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” and return</a:t>
            </a:r>
          </a:p>
          <a:p>
            <a:pPr>
              <a:lnSpc>
                <a:spcPct val="150000"/>
              </a:lnSpc>
            </a:pP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2	:	Set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TOP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TOP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+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 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3 	:	Set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Stack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[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TOP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] =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4	:	Stop</a:t>
            </a:r>
            <a:endParaRPr lang="en-IN" sz="23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on stack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 operation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 operation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buClr>
                <a:schemeClr val="tx1"/>
              </a:buClr>
              <a:buNone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 POP operation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process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item from the stack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stack is empty, it makes the stack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underflow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5280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of POP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8695" y="2339788"/>
            <a:ext cx="6548717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1	:	If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TOP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then print “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Underflow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” and return</a:t>
            </a:r>
          </a:p>
          <a:p>
            <a:pPr>
              <a:lnSpc>
                <a:spcPct val="150000"/>
              </a:lnSpc>
            </a:pP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2	:	</a:t>
            </a:r>
            <a:r>
              <a:rPr lang="en-IN" sz="23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Set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item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Stack</a:t>
            </a:r>
            <a:r>
              <a:rPr lang="en-IN" sz="23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[ </a:t>
            </a:r>
            <a:r>
              <a:rPr lang="en-IN" sz="2300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TOP</a:t>
            </a:r>
            <a:r>
              <a:rPr lang="en-IN" sz="23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] </a:t>
            </a: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3 	:	Set </a:t>
            </a:r>
            <a:r>
              <a:rPr lang="en-IN" sz="2300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TOP</a:t>
            </a:r>
            <a:r>
              <a:rPr lang="en-IN" sz="23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300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TOP</a:t>
            </a:r>
            <a:r>
              <a:rPr lang="en-IN" sz="23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- </a:t>
            </a:r>
            <a:r>
              <a:rPr lang="en-IN" sz="2300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 </a:t>
            </a:r>
            <a:endParaRPr lang="en-IN" sz="2300" dirty="0" smtClean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3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4	:	Stop</a:t>
            </a:r>
            <a:endParaRPr lang="en-IN" sz="23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433917"/>
            <a:ext cx="8240230" cy="26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02341"/>
            <a:ext cx="8915400" cy="5504330"/>
          </a:xfrm>
        </p:spPr>
        <p:txBody>
          <a:bodyPr>
            <a:normAutofit lnSpcReduction="10000"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</a:t>
            </a:r>
          </a:p>
          <a:p>
            <a:pPr lvl="1">
              <a:buClr>
                <a:schemeClr val="tx1"/>
              </a:buClr>
              <a:buSzPct val="100000"/>
              <a:buFont typeface="Century Gothic" panose="020B0502020202020204" pitchFamily="34" charset="0"/>
              <a:buChar char="–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of data structures</a:t>
            </a:r>
          </a:p>
          <a:p>
            <a:pPr lvl="1">
              <a:buClr>
                <a:schemeClr val="tx1"/>
              </a:buClr>
              <a:buSzPct val="100000"/>
              <a:buFont typeface="Century Gothic" panose="020B0502020202020204" pitchFamily="34" charset="0"/>
              <a:buChar char="–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on data structure</a:t>
            </a:r>
          </a:p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  <a:buSzPct val="100000"/>
              <a:buFont typeface="Century Gothic" panose="020B0502020202020204" pitchFamily="34" charset="0"/>
              <a:buChar char="–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lvl="1">
              <a:buClr>
                <a:schemeClr val="tx1"/>
              </a:buClr>
              <a:buSzPct val="100000"/>
              <a:buFont typeface="Century Gothic" panose="020B0502020202020204" pitchFamily="34" charset="0"/>
              <a:buChar char="–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</a:p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</a:p>
          <a:p>
            <a:pPr lvl="1">
              <a:buClr>
                <a:schemeClr val="tx1"/>
              </a:buClr>
              <a:buSzPct val="100000"/>
              <a:buFont typeface="Century Gothic" panose="020B0502020202020204" pitchFamily="34" charset="0"/>
              <a:buChar char="–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lvl="1">
              <a:buClr>
                <a:schemeClr val="tx1"/>
              </a:buClr>
              <a:buSzPct val="100000"/>
              <a:buFont typeface="Century Gothic" panose="020B0502020202020204" pitchFamily="34" charset="0"/>
              <a:buChar char="–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</a:p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 list</a:t>
            </a:r>
          </a:p>
          <a:p>
            <a:pPr lvl="1">
              <a:buClr>
                <a:schemeClr val="tx1"/>
              </a:buClr>
              <a:buSzPct val="100000"/>
              <a:buFont typeface="Century Gothic" panose="020B0502020202020204" pitchFamily="34" charset="0"/>
              <a:buChar char="–"/>
            </a:pPr>
            <a:r>
              <a:rPr lang="en-I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lvl="1">
              <a:buClr>
                <a:schemeClr val="tx1"/>
              </a:buClr>
              <a:buSzPct val="100000"/>
              <a:buFont typeface="Century Gothic" panose="020B0502020202020204" pitchFamily="34" charset="0"/>
              <a:buChar char="–"/>
            </a:pPr>
            <a:r>
              <a:rPr lang="en-I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</a:p>
          <a:p>
            <a:pPr lvl="1"/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365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 is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concept</a:t>
            </a: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structure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structure follows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principal is known as queue.</a:t>
            </a: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IFO : First In First Out.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 have 2 ends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new item into the queue.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item from the queue.</a:t>
            </a: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queue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 can be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data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end and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end.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 the value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to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[denote queue is empty]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new data is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 queue, the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1.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the queue, the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1.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7129"/>
            <a:ext cx="8915400" cy="4674093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 is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to the Queue</a:t>
            </a: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3624"/>
          <a:stretch/>
        </p:blipFill>
        <p:spPr>
          <a:xfrm>
            <a:off x="3574489" y="1938117"/>
            <a:ext cx="4981575" cy="1396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91" y="4428845"/>
            <a:ext cx="3695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7129"/>
            <a:ext cx="8915400" cy="4674093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to the queue</a:t>
            </a: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to the Queue</a:t>
            </a: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3624"/>
          <a:stretch/>
        </p:blipFill>
        <p:spPr>
          <a:xfrm>
            <a:off x="3574489" y="1938117"/>
            <a:ext cx="4981575" cy="13967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09" y="2061352"/>
            <a:ext cx="3571875" cy="146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812" y="4501522"/>
            <a:ext cx="3514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69" y="4599573"/>
            <a:ext cx="3590925" cy="14192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7129"/>
            <a:ext cx="8915400" cy="4674093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 is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item from the Queue</a:t>
            </a:r>
          </a:p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added item ]</a:t>
            </a: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23624"/>
          <a:stretch/>
        </p:blipFill>
        <p:spPr>
          <a:xfrm>
            <a:off x="3574489" y="1938117"/>
            <a:ext cx="4981575" cy="13967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109" y="2061352"/>
            <a:ext cx="357187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664" y="2035964"/>
            <a:ext cx="36671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7129"/>
            <a:ext cx="8915400" cy="4674093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more items [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1 item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last item deleted [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queue ]</a:t>
            </a: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3624"/>
          <a:stretch/>
        </p:blipFill>
        <p:spPr>
          <a:xfrm>
            <a:off x="3574489" y="1938117"/>
            <a:ext cx="4981575" cy="13967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09" y="2061352"/>
            <a:ext cx="357187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10" y="2175652"/>
            <a:ext cx="35909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294" y="4574891"/>
            <a:ext cx="3505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on Queue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operation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Deletion operation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Insertion </a:t>
            </a: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process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new item into the queue at the ‘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queue is full, it makes the stack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041996"/>
            <a:ext cx="8915400" cy="5280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of Insertion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8695" y="1704477"/>
            <a:ext cx="7933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1	:	If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N-1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or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+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</a:t>
            </a:r>
          </a:p>
          <a:p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	print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Overflow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”</a:t>
            </a:r>
          </a:p>
          <a:p>
            <a:r>
              <a:rPr lang="en-IN" sz="21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IN" sz="2100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goto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Step 4</a:t>
            </a:r>
          </a:p>
          <a:p>
            <a:r>
              <a:rPr lang="en-IN" sz="21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End if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2	:	If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-1 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-1</a:t>
            </a:r>
          </a:p>
          <a:p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	Set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0</a:t>
            </a:r>
          </a:p>
          <a:p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Else </a:t>
            </a:r>
          </a:p>
          <a:p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	Set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+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</a:t>
            </a:r>
          </a:p>
          <a:p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End If 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3 	:	Set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Queue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[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REAR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]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item</a:t>
            </a:r>
          </a:p>
          <a:p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4	:	Stop</a:t>
            </a:r>
            <a:endParaRPr lang="en-IN" sz="21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9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on Queue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Insertion operation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operation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buClr>
                <a:schemeClr val="tx1"/>
              </a:buClr>
              <a:buNone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 Deletion </a:t>
            </a: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process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item from the queue at the ‘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end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queue is empty, it makes the stack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Underflow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041996"/>
            <a:ext cx="8915400" cy="5280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of Deletion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8695" y="1704477"/>
            <a:ext cx="7933764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1	:	If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-1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or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&gt;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REAR 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	print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Underflow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Else 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	Set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item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Queue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[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Set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FRONT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+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End If 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 </a:t>
            </a:r>
            <a:r>
              <a:rPr lang="en-IN" sz="21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IN" sz="21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:	Stop</a:t>
            </a:r>
            <a:endParaRPr lang="en-IN" sz="21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 of organizing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dissimilar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logically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items into a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</a:p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of data structure</a:t>
            </a:r>
          </a:p>
          <a:p>
            <a:pPr lvl="1">
              <a:buClr>
                <a:schemeClr val="tx1"/>
              </a:buClr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</a:t>
            </a:r>
            <a:endParaRPr lang="en-IN" sz="23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5516" y="3913094"/>
            <a:ext cx="2958353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Simple data structure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9704" y="3943470"/>
            <a:ext cx="3886202" cy="46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Compound data structure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5858" y="4572000"/>
            <a:ext cx="26356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―"/>
            </a:pP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285750" indent="-285750">
              <a:buFont typeface="Century Gothic" panose="020B0502020202020204" pitchFamily="34" charset="0"/>
              <a:buChar char="―"/>
            </a:pP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9704" y="4693763"/>
            <a:ext cx="1855694" cy="46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0212" y="4693763"/>
            <a:ext cx="1855694" cy="46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</a:t>
            </a:r>
            <a:r>
              <a:rPr lang="en-IN" sz="2000" dirty="0" smtClean="0"/>
              <a:t> </a:t>
            </a: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0045" y="5278327"/>
            <a:ext cx="190948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―"/>
            </a:pP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marL="285750" indent="-285750">
              <a:buFont typeface="Century Gothic" panose="020B0502020202020204" pitchFamily="34" charset="0"/>
              <a:buChar char="―"/>
            </a:pP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</a:p>
          <a:p>
            <a:pPr marL="285750" indent="-285750">
              <a:buFont typeface="Century Gothic" panose="020B0502020202020204" pitchFamily="34" charset="0"/>
              <a:buChar char="―"/>
            </a:pP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Linked list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0553" y="5278327"/>
            <a:ext cx="19094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―"/>
            </a:pP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</a:p>
          <a:p>
            <a:pPr marL="285750" indent="-285750">
              <a:buFont typeface="Century Gothic" panose="020B0502020202020204" pitchFamily="34" charset="0"/>
              <a:buChar char="―"/>
            </a:pP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 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1033" y="3497194"/>
            <a:ext cx="1909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[ mixture ]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24" y="2016055"/>
            <a:ext cx="4231620" cy="41276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99648" y="4666129"/>
            <a:ext cx="564776" cy="282389"/>
          </a:xfrm>
          <a:prstGeom prst="rightArrow">
            <a:avLst/>
          </a:prstGeom>
          <a:solidFill>
            <a:srgbClr val="FF7171"/>
          </a:solidFill>
          <a:ln>
            <a:solidFill>
              <a:srgbClr val="FF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0800000">
            <a:off x="8634599" y="3340281"/>
            <a:ext cx="564776" cy="282389"/>
          </a:xfrm>
          <a:prstGeom prst="rightArrow">
            <a:avLst/>
          </a:prstGeom>
          <a:solidFill>
            <a:srgbClr val="34B631"/>
          </a:solidFill>
          <a:ln>
            <a:solidFill>
              <a:srgbClr val="34B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262688" y="3273726"/>
            <a:ext cx="1169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235" y="4599574"/>
            <a:ext cx="1169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REAR</a:t>
            </a: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96579" y="3508369"/>
            <a:ext cx="508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en-IN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6900" y="5078787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41</a:t>
            </a:r>
            <a:endParaRPr lang="en-IN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6238" y="4414155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37</a:t>
            </a:r>
            <a:endParaRPr lang="en-IN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9494" y="5119128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N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997" y="4414155"/>
            <a:ext cx="508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en-IN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365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Circular Queue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 is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concept</a:t>
            </a: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structure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</a:p>
          <a:p>
            <a:pPr lvl="1">
              <a:buClr>
                <a:schemeClr val="tx1"/>
              </a:buClr>
            </a:pPr>
            <a:r>
              <a:rPr lang="en-IN" sz="21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1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“Circular queue is a queue in which the </a:t>
            </a:r>
            <a:r>
              <a:rPr lang="en-IN" sz="19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end </a:t>
            </a:r>
            <a:r>
              <a:rPr lang="en-IN" sz="1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 are </a:t>
            </a:r>
            <a:r>
              <a:rPr lang="en-IN" sz="19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en-IN" sz="1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overcome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circular queue.</a:t>
            </a: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25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2777658" y="2531128"/>
            <a:ext cx="7255896" cy="2383772"/>
            <a:chOff x="2777658" y="2531128"/>
            <a:chExt cx="7255896" cy="23837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7658" y="2531128"/>
              <a:ext cx="7255896" cy="22291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4921624" y="2810435"/>
              <a:ext cx="2312894" cy="44375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21624" y="4471147"/>
              <a:ext cx="2312894" cy="44375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42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3657"/>
            <a:ext cx="8915400" cy="471714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 List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structure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shrinks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when the new items are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respectively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element in a linked list is called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node have 2 part :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 list is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node contains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node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node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pointer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[no address]</a:t>
            </a:r>
            <a:endParaRPr lang="en-IN" sz="1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Linked List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node consist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node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is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 list is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the help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 referential structure</a:t>
            </a:r>
            <a:endParaRPr lang="en-IN" sz="21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4494" y="3805519"/>
            <a:ext cx="31735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truct 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  <a:p>
            <a:r>
              <a:rPr lang="en-I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	int data;</a:t>
            </a:r>
          </a:p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I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*link;</a:t>
            </a:r>
          </a:p>
          <a:p>
            <a:r>
              <a:rPr lang="en-I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	};</a:t>
            </a:r>
            <a:endParaRPr lang="en-I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1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node is called “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 [Special pointer]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1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node is creating using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1025" y="2796989"/>
            <a:ext cx="31735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truct node * start</a:t>
            </a:r>
            <a:endParaRPr lang="en-I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5639" y="2796989"/>
            <a:ext cx="31735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Or		 node * start</a:t>
            </a:r>
            <a:endParaRPr lang="en-I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671047"/>
            <a:ext cx="1277471" cy="578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336389" y="3227295"/>
            <a:ext cx="783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en-I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11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data added to the stack, TOP is incremented by 1</a:t>
            </a: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10149" y="3304179"/>
            <a:ext cx="2644663" cy="2582272"/>
            <a:chOff x="8859949" y="3774079"/>
            <a:chExt cx="2644663" cy="2582272"/>
          </a:xfrm>
        </p:grpSpPr>
        <p:sp>
          <p:nvSpPr>
            <p:cNvPr id="10" name="Right Arrow 9"/>
            <p:cNvSpPr/>
            <p:nvPr/>
          </p:nvSpPr>
          <p:spPr>
            <a:xfrm>
              <a:off x="9387839" y="6094278"/>
              <a:ext cx="351739" cy="17422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082212" y="551542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82212" y="5079999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082212" y="464456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81852" y="420950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81852" y="3774079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42108" y="5982021"/>
              <a:ext cx="409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46876" y="5549111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39579" y="5117106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39579" y="4674599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39579" y="4248230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39579" y="3799246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59949" y="5987019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TOP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3284554"/>
            <a:ext cx="27813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IN" sz="23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5516" y="2635629"/>
            <a:ext cx="2958353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Static data structure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9704" y="2666005"/>
            <a:ext cx="3886202" cy="46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data structure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5858" y="3294535"/>
            <a:ext cx="26356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―"/>
            </a:pP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285750" indent="-285750">
              <a:buFont typeface="Century Gothic" panose="020B0502020202020204" pitchFamily="34" charset="0"/>
              <a:buChar char="―"/>
            </a:pP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3492" y="3294535"/>
            <a:ext cx="26356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―"/>
            </a:pP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Linked list</a:t>
            </a:r>
          </a:p>
          <a:p>
            <a:pPr marL="285750" indent="-285750">
              <a:buFont typeface="Century Gothic" panose="020B0502020202020204" pitchFamily="34" charset="0"/>
              <a:buChar char="―"/>
            </a:pP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97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32" y="1677307"/>
            <a:ext cx="8915400" cy="47171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stack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 can be implemented using array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Initially TOP value is set to -1  		[denote stack is empty]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10149" y="3304179"/>
            <a:ext cx="2644663" cy="2582272"/>
            <a:chOff x="8859949" y="3774079"/>
            <a:chExt cx="2644663" cy="2582272"/>
          </a:xfrm>
        </p:grpSpPr>
        <p:sp>
          <p:nvSpPr>
            <p:cNvPr id="10" name="Right Arrow 9"/>
            <p:cNvSpPr/>
            <p:nvPr/>
          </p:nvSpPr>
          <p:spPr>
            <a:xfrm>
              <a:off x="9387839" y="6094278"/>
              <a:ext cx="351739" cy="17422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082212" y="551542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82212" y="5079999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082212" y="464456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81852" y="4209508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81852" y="3774079"/>
              <a:ext cx="1422400" cy="435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42108" y="5982021"/>
              <a:ext cx="409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46876" y="5549111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39579" y="5117106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39579" y="4674599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39579" y="4248230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39579" y="3799246"/>
              <a:ext cx="40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59949" y="5987019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TOP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3284554"/>
            <a:ext cx="27813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3001"/>
            <a:ext cx="8915400" cy="5257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Data Structure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associated with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(main)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allocation done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program.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Array</a:t>
            </a: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Data Structure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associated with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(auxiliary)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allocation done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IN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program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flexible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linked list, Files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3001"/>
            <a:ext cx="8915400" cy="5257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on </a:t>
            </a: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Traversing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Inserting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Deleting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9815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3001"/>
            <a:ext cx="8915400" cy="52578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Traversing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/ visiting / reading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elements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 data structure is called traversing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Reading all the element in an array</a:t>
            </a: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Searching</a:t>
            </a: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 in a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 is called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methods :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searching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searching</a:t>
            </a: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3001"/>
            <a:ext cx="8915400" cy="52578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Inserting</a:t>
            </a: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new elements at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data structure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called inserting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Adding new data into an array</a:t>
            </a: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Deleting</a:t>
            </a: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IN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 structure is called inserting</a:t>
            </a:r>
          </a:p>
          <a:p>
            <a:pPr lvl="1">
              <a:buClr>
                <a:schemeClr val="tx1"/>
              </a:buClr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a data from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array</a:t>
            </a: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3001"/>
            <a:ext cx="8915400" cy="52578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Sorting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Arranging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 in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called sorting.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methods :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Bubble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sorting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sorting</a:t>
            </a:r>
            <a:endParaRPr lang="en-IN" sz="2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of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combining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sorted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structure and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called merging</a:t>
            </a:r>
          </a:p>
          <a:p>
            <a:pPr lvl="1">
              <a:buClr>
                <a:schemeClr val="tx1"/>
              </a:buClr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combining 2 arrays.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53535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397</TotalTime>
  <Words>976</Words>
  <Application>Microsoft Office PowerPoint</Application>
  <PresentationFormat>Widescreen</PresentationFormat>
  <Paragraphs>302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</vt:lpstr>
      <vt:lpstr>Century Gothic</vt:lpstr>
      <vt:lpstr>Wingdings 3</vt:lpstr>
      <vt:lpstr>Wisp</vt:lpstr>
      <vt:lpstr>Data Structures &amp; Operators</vt:lpstr>
      <vt:lpstr>PowerPoint Presentation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Queue</vt:lpstr>
      <vt:lpstr>PowerPoint Presentation</vt:lpstr>
      <vt:lpstr>PowerPoint Presentation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Operators</dc:title>
  <dc:creator>Windows User</dc:creator>
  <cp:lastModifiedBy>Windows User</cp:lastModifiedBy>
  <cp:revision>41</cp:revision>
  <dcterms:created xsi:type="dcterms:W3CDTF">2020-12-05T07:38:17Z</dcterms:created>
  <dcterms:modified xsi:type="dcterms:W3CDTF">2020-12-07T08:27:00Z</dcterms:modified>
</cp:coreProperties>
</file>