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9" r:id="rId12"/>
    <p:sldId id="284" r:id="rId13"/>
    <p:sldId id="286" r:id="rId14"/>
    <p:sldId id="285" r:id="rId15"/>
    <p:sldId id="288" r:id="rId16"/>
    <p:sldId id="290" r:id="rId17"/>
    <p:sldId id="291" r:id="rId18"/>
    <p:sldId id="292" r:id="rId19"/>
    <p:sldId id="29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8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 Skills</a:t>
            </a:r>
            <a:endParaRPr lang="en-IN" sz="8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51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 Search</a:t>
            </a:r>
            <a:endParaRPr lang="en-IN" sz="4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7644000" cy="3777622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 an similar type image and details</a:t>
            </a:r>
          </a:p>
          <a:p>
            <a:pPr>
              <a:buFont typeface="Calibri" panose="020F0502020204030204" pitchFamily="34" charset="0"/>
              <a:buChar char="―"/>
            </a:pPr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871" y="2970369"/>
            <a:ext cx="3440485" cy="344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0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 </a:t>
            </a:r>
            <a:endParaRPr lang="en-IN" sz="4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7644000" cy="3777622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 an similar type image and details</a:t>
            </a:r>
          </a:p>
          <a:p>
            <a:pPr>
              <a:buFont typeface="Calibri" panose="020F0502020204030204" pitchFamily="34" charset="0"/>
              <a:buChar char="―"/>
            </a:pPr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02601" y="3244334"/>
            <a:ext cx="22800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 </a:t>
            </a:r>
            <a:r>
              <a:rPr lang="en-IN" sz="2800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botany</a:t>
            </a:r>
            <a:endParaRPr lang="en-IN" sz="28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11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site:</a:t>
            </a:r>
            <a:endParaRPr lang="en-IN" sz="4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7644000" cy="3777622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 with specific website type</a:t>
            </a:r>
          </a:p>
        </p:txBody>
      </p:sp>
      <p:sp>
        <p:nvSpPr>
          <p:cNvPr id="4" name="Rectangle 3"/>
          <p:cNvSpPr/>
          <p:nvPr/>
        </p:nvSpPr>
        <p:spPr>
          <a:xfrm>
            <a:off x="3837333" y="4590907"/>
            <a:ext cx="35503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mobile phone </a:t>
            </a:r>
            <a: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site:</a:t>
            </a:r>
            <a:r>
              <a:rPr lang="en-IN" sz="28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2800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edu</a:t>
            </a:r>
            <a:endParaRPr lang="en-IN" sz="28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36102" y="3270592"/>
            <a:ext cx="4352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DC Motor </a:t>
            </a:r>
            <a:r>
              <a:rPr lang="en-IN" sz="28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site:</a:t>
            </a:r>
            <a:r>
              <a:rPr lang="en-IN" sz="2800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facebook.com</a:t>
            </a:r>
            <a:endParaRPr lang="en-IN" sz="28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44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intitle</a:t>
            </a:r>
            <a:r>
              <a:rPr lang="en-IN" sz="4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IN" sz="4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7644000" cy="3777622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 with specific website type</a:t>
            </a:r>
          </a:p>
        </p:txBody>
      </p:sp>
      <p:sp>
        <p:nvSpPr>
          <p:cNvPr id="6" name="Rectangle 5"/>
          <p:cNvSpPr/>
          <p:nvPr/>
        </p:nvSpPr>
        <p:spPr>
          <a:xfrm>
            <a:off x="3436102" y="3270592"/>
            <a:ext cx="31036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intitle:</a:t>
            </a:r>
            <a:r>
              <a:rPr lang="en-IN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human</a:t>
            </a:r>
            <a:r>
              <a:rPr lang="en-IN" sz="2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heart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93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Searching </a:t>
            </a:r>
            <a:r>
              <a:rPr lang="en-IN" sz="4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IN" sz="4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 Date Tool</a:t>
            </a:r>
            <a:endParaRPr lang="en-IN" sz="4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76400"/>
            <a:ext cx="7644000" cy="3777622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Sort searching result in order to date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842" y="2335304"/>
            <a:ext cx="8134157" cy="43996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Oval 7"/>
          <p:cNvSpPr/>
          <p:nvPr/>
        </p:nvSpPr>
        <p:spPr>
          <a:xfrm>
            <a:off x="9211235" y="3024525"/>
            <a:ext cx="766482" cy="52549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66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Advance Search settings</a:t>
            </a:r>
            <a:endParaRPr lang="en-IN" sz="4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76400"/>
            <a:ext cx="7644000" cy="3777622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Sort searching result in order to date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40842" y="2384611"/>
            <a:ext cx="8953851" cy="4188936"/>
            <a:chOff x="2592925" y="2317376"/>
            <a:chExt cx="8953851" cy="418893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2925" y="2317376"/>
              <a:ext cx="8953851" cy="418893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8" name="Oval 7"/>
            <p:cNvSpPr/>
            <p:nvPr/>
          </p:nvSpPr>
          <p:spPr>
            <a:xfrm>
              <a:off x="8444753" y="3024525"/>
              <a:ext cx="712694" cy="43136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8498541" y="4759195"/>
              <a:ext cx="1398494" cy="43136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99142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Spelling check</a:t>
            </a:r>
            <a:endParaRPr lang="en-IN" sz="4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7644000" cy="3777622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 with specific website type</a:t>
            </a:r>
          </a:p>
        </p:txBody>
      </p:sp>
      <p:sp>
        <p:nvSpPr>
          <p:cNvPr id="4" name="Rectangle 3"/>
          <p:cNvSpPr/>
          <p:nvPr/>
        </p:nvSpPr>
        <p:spPr>
          <a:xfrm>
            <a:off x="3837333" y="4590907"/>
            <a:ext cx="35503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mobile phone </a:t>
            </a:r>
            <a: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site:</a:t>
            </a:r>
            <a:r>
              <a:rPr lang="en-IN" sz="28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2800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edu</a:t>
            </a:r>
            <a:endParaRPr lang="en-IN" sz="28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36102" y="3270592"/>
            <a:ext cx="4352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DC Motor </a:t>
            </a:r>
            <a:r>
              <a:rPr lang="en-IN" sz="28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site:</a:t>
            </a:r>
            <a:r>
              <a:rPr lang="en-IN" sz="2800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facebook.com</a:t>
            </a:r>
            <a:endParaRPr lang="en-IN" sz="28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23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pronounce</a:t>
            </a:r>
            <a:endParaRPr lang="en-IN" sz="4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7644000" cy="3777622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Pronounce English word word</a:t>
            </a:r>
          </a:p>
        </p:txBody>
      </p:sp>
      <p:sp>
        <p:nvSpPr>
          <p:cNvPr id="6" name="Rectangle 5"/>
          <p:cNvSpPr/>
          <p:nvPr/>
        </p:nvSpPr>
        <p:spPr>
          <a:xfrm>
            <a:off x="3436102" y="3270592"/>
            <a:ext cx="2660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pronounce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apple</a:t>
            </a:r>
            <a:endParaRPr lang="en-IN" sz="28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36102" y="4329297"/>
            <a:ext cx="3461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pronounce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psychology</a:t>
            </a:r>
            <a:endParaRPr lang="en-IN" sz="28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19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[word] in [Language]</a:t>
            </a:r>
            <a:endParaRPr lang="en-IN" sz="4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7644000" cy="3777622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know the word in other language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3436102" y="3270592"/>
            <a:ext cx="30864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Water</a:t>
            </a:r>
            <a:r>
              <a:rPr lang="en-IN" sz="2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Malayalam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62345" y="4329297"/>
            <a:ext cx="24339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Water</a:t>
            </a:r>
            <a: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Arabic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92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Browser console calculation</a:t>
            </a:r>
            <a:endParaRPr lang="en-IN" sz="4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7644000" cy="3777622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Quick calculation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2949" t="33554" r="7265" b="24462"/>
          <a:stretch/>
        </p:blipFill>
        <p:spPr>
          <a:xfrm>
            <a:off x="6411212" y="2486808"/>
            <a:ext cx="2574388" cy="307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2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 with </a:t>
            </a:r>
            <a:r>
              <a:rPr lang="en-IN" sz="44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endParaRPr lang="en-IN" sz="4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7644000" cy="3777622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 SCERT Chemistry text </a:t>
            </a:r>
            <a:r>
              <a:rPr lang="en-IN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 </a:t>
            </a: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</a:p>
          <a:p>
            <a:pPr lvl="1">
              <a:buFont typeface="Calibri" panose="020F0502020204030204" pitchFamily="34" charset="0"/>
              <a:buChar char="―"/>
            </a:pPr>
            <a:r>
              <a:rPr lang="en-IN" sz="2400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website : </a:t>
            </a:r>
            <a:r>
              <a:rPr lang="en-IN" sz="2400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scert.kerala.gov.in</a:t>
            </a:r>
          </a:p>
          <a:p>
            <a:pPr lvl="1">
              <a:buFont typeface="Calibri" panose="020F0502020204030204" pitchFamily="34" charset="0"/>
              <a:buChar char="―"/>
            </a:pPr>
            <a:endParaRPr lang="en-IN" sz="24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alibri" panose="020F0502020204030204" pitchFamily="34" charset="0"/>
              <a:buChar char="―"/>
            </a:pPr>
            <a:r>
              <a:rPr lang="en-IN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 PSC Registration Login page</a:t>
            </a:r>
          </a:p>
          <a:p>
            <a:pPr lvl="1">
              <a:buFont typeface="Calibri" panose="020F0502020204030204" pitchFamily="34" charset="0"/>
              <a:buChar char="―"/>
            </a:pPr>
            <a:r>
              <a:rPr lang="en-IN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website : </a:t>
            </a:r>
            <a:r>
              <a:rPr lang="en-IN" sz="2500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keralapsc.gov.in</a:t>
            </a:r>
            <a:endParaRPr lang="en-IN" sz="2300" dirty="0" smtClean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alibri" panose="020F0502020204030204" pitchFamily="34" charset="0"/>
              <a:buChar char="―"/>
            </a:pPr>
            <a:endParaRPr lang="en-IN" sz="23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alibri" panose="020F0502020204030204" pitchFamily="34" charset="0"/>
              <a:buChar char="―"/>
            </a:pPr>
            <a:endParaRPr lang="en-IN" sz="23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07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373" y="3644153"/>
            <a:ext cx="6678239" cy="273378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065378" y="579498"/>
            <a:ext cx="6930097" cy="5197453"/>
            <a:chOff x="4035870" y="2133600"/>
            <a:chExt cx="7686172" cy="57644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5870" y="2133600"/>
              <a:ext cx="7686172" cy="3339353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5050472" y="3630707"/>
              <a:ext cx="1990165" cy="107576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8009102" y="6934539"/>
              <a:ext cx="1805574" cy="96355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4669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 of the asterisk</a:t>
            </a:r>
            <a:endParaRPr lang="en-IN" sz="4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7644000" cy="3777622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to </a:t>
            </a:r>
            <a:r>
              <a:rPr lang="en-IN" sz="25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serch</a:t>
            </a:r>
            <a:endParaRPr lang="en-IN" sz="23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21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Related: </a:t>
            </a:r>
            <a:endParaRPr lang="en-IN" sz="4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7644000" cy="3777622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to search related website </a:t>
            </a:r>
          </a:p>
        </p:txBody>
      </p:sp>
      <p:sp>
        <p:nvSpPr>
          <p:cNvPr id="4" name="Rectangle 3"/>
          <p:cNvSpPr/>
          <p:nvPr/>
        </p:nvSpPr>
        <p:spPr>
          <a:xfrm>
            <a:off x="3858848" y="3230887"/>
            <a:ext cx="30832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8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related:</a:t>
            </a:r>
            <a:r>
              <a:rPr lang="en-IN" sz="2800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google.com</a:t>
            </a:r>
            <a:endParaRPr lang="en-IN" sz="28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63331" y="4069084"/>
            <a:ext cx="3445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8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related:</a:t>
            </a:r>
            <a:r>
              <a:rPr lang="en-IN" sz="2800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facebook.com</a:t>
            </a:r>
            <a:endParaRPr lang="en-IN" sz="28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51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Type: </a:t>
            </a:r>
            <a:endParaRPr lang="en-IN" sz="4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7644000" cy="3777622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to search files like pdf, </a:t>
            </a:r>
            <a:r>
              <a:rPr lang="en-IN" sz="25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ppt</a:t>
            </a: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doc 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858848" y="3230887"/>
            <a:ext cx="39144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Ubuntu virus </a:t>
            </a:r>
            <a:r>
              <a:rPr lang="en-IN" sz="28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filetype:</a:t>
            </a:r>
            <a:r>
              <a:rPr lang="en-IN" sz="2800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pdf</a:t>
            </a:r>
            <a:endParaRPr lang="en-IN" sz="28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58847" y="4309444"/>
            <a:ext cx="39576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Ubuntu virus </a:t>
            </a:r>
            <a:r>
              <a:rPr lang="en-IN" sz="28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filetype:</a:t>
            </a:r>
            <a:r>
              <a:rPr lang="en-IN" sz="2800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</a:t>
            </a:r>
            <a:endParaRPr lang="en-IN" sz="28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89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 Operators</a:t>
            </a:r>
            <a:endParaRPr lang="en-IN" sz="4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7644000" cy="3777622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―"/>
            </a:pPr>
            <a:r>
              <a:rPr lang="en-IN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+/- sign for searching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858848" y="3230887"/>
            <a:ext cx="3089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chemistry </a:t>
            </a:r>
            <a:r>
              <a:rPr lang="en-IN" sz="2800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2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IN" sz="2800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physics</a:t>
            </a:r>
            <a:endParaRPr lang="en-IN" sz="28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58848" y="4340675"/>
            <a:ext cx="3020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chemistry </a:t>
            </a:r>
            <a:r>
              <a:rPr lang="en-IN" sz="2800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IN" sz="2800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physics</a:t>
            </a:r>
            <a:endParaRPr lang="en-IN" sz="28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91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Asterisk *</a:t>
            </a:r>
            <a:endParaRPr lang="en-IN" sz="4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7644000" cy="3777622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 with uncompleted word</a:t>
            </a:r>
          </a:p>
          <a:p>
            <a:pPr>
              <a:buFont typeface="Calibri" panose="020F0502020204030204" pitchFamily="34" charset="0"/>
              <a:buChar char="―"/>
            </a:pPr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58848" y="3230887"/>
            <a:ext cx="1621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Laws of  </a:t>
            </a:r>
            <a:r>
              <a:rPr lang="en-IN" sz="2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en-IN" sz="28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58847" y="4328174"/>
            <a:ext cx="253569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newton's</a:t>
            </a:r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2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8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law</a:t>
            </a:r>
          </a:p>
          <a:p>
            <a:endParaRPr lang="en-IN" sz="28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47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 by</a:t>
            </a:r>
            <a:endParaRPr lang="en-IN" sz="4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7644000" cy="3777622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―"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 an item / service nearest one</a:t>
            </a:r>
          </a:p>
          <a:p>
            <a:pPr>
              <a:buFont typeface="Calibri" panose="020F0502020204030204" pitchFamily="34" charset="0"/>
              <a:buChar char="―"/>
            </a:pPr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58848" y="3230887"/>
            <a:ext cx="30494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dry cleaners nearby</a:t>
            </a:r>
            <a:endParaRPr lang="en-IN" sz="28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58847" y="4328174"/>
            <a:ext cx="3011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Coffee shop nearby</a:t>
            </a:r>
            <a:endParaRPr lang="en-IN" sz="28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30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293</TotalTime>
  <Words>218</Words>
  <Application>Microsoft Office PowerPoint</Application>
  <PresentationFormat>Widescreen</PresentationFormat>
  <Paragraphs>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Wisp</vt:lpstr>
      <vt:lpstr>Google Skills</vt:lpstr>
      <vt:lpstr>Search with url</vt:lpstr>
      <vt:lpstr>PowerPoint Presentation</vt:lpstr>
      <vt:lpstr>Power of the asterisk</vt:lpstr>
      <vt:lpstr>Related: </vt:lpstr>
      <vt:lpstr>File Type: </vt:lpstr>
      <vt:lpstr>Search Operators</vt:lpstr>
      <vt:lpstr>Asterisk *</vt:lpstr>
      <vt:lpstr>Near by</vt:lpstr>
      <vt:lpstr>Image Search</vt:lpstr>
      <vt:lpstr>Define </vt:lpstr>
      <vt:lpstr>site:</vt:lpstr>
      <vt:lpstr>intitle:</vt:lpstr>
      <vt:lpstr>Searching using Date Tool</vt:lpstr>
      <vt:lpstr>Advance Search settings</vt:lpstr>
      <vt:lpstr>Spelling check</vt:lpstr>
      <vt:lpstr>pronounce</vt:lpstr>
      <vt:lpstr>[word] in [Language]</vt:lpstr>
      <vt:lpstr>Browser console calculation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Windows User</dc:creator>
  <cp:lastModifiedBy>Windows User</cp:lastModifiedBy>
  <cp:revision>34</cp:revision>
  <dcterms:created xsi:type="dcterms:W3CDTF">2021-01-07T08:04:23Z</dcterms:created>
  <dcterms:modified xsi:type="dcterms:W3CDTF">2021-01-10T12:57:57Z</dcterms:modified>
</cp:coreProperties>
</file>