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endParaRPr lang="en-IN" sz="8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www.github.com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local disk files/folders to server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git bash</a:t>
            </a:r>
          </a:p>
          <a:p>
            <a:pPr lvl="1">
              <a:buFont typeface="Calibri" panose="020F0502020204030204" pitchFamily="34" charset="0"/>
              <a:buChar char="―"/>
            </a:pPr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octopus.do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octopus.do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www.octopus.do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sitemap / Data flow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Flowchart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octopus.do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www.grammarly.com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Spelling check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 checking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Typing Assistant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grammarly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www.grammarly.com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Spelling check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 checking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Assistant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background remover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www.remove.bg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background image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action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to file converter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www.pdftoword.com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www.smallpdf.com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Pdftodoc.com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pdf to word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to file </a:t>
            </a:r>
            <a:r>
              <a:rPr lang="en-IN" sz="23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conveter</a:t>
            </a:r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simple drawing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www.autodraw.com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paint like drawing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use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to text ( typing assistant )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www.dictation.io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www.Talktype.com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www.speechnotes.co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speech to text conversion</a:t>
            </a:r>
          </a:p>
          <a:p>
            <a:pPr lvl="1">
              <a:buFont typeface="Calibri" panose="020F0502020204030204" pitchFamily="34" charset="0"/>
              <a:buChar char="―"/>
            </a:pPr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to link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www.file.pizza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and make a link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a local file by a link </a:t>
            </a:r>
          </a:p>
          <a:p>
            <a:pPr lvl="1">
              <a:buFont typeface="Calibri" panose="020F0502020204030204" pitchFamily="34" charset="0"/>
              <a:buChar char="―"/>
            </a:pPr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endParaRPr lang="en-IN" sz="25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338</TotalTime>
  <Words>113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Website</vt:lpstr>
      <vt:lpstr>octopus.do</vt:lpstr>
      <vt:lpstr>octopus.do</vt:lpstr>
      <vt:lpstr>grammarly</vt:lpstr>
      <vt:lpstr>Image background remover</vt:lpstr>
      <vt:lpstr>File to file converter</vt:lpstr>
      <vt:lpstr>Online simple drawing</vt:lpstr>
      <vt:lpstr>Voice to text ( typing assistant )</vt:lpstr>
      <vt:lpstr>File to link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Windows User</dc:creator>
  <cp:lastModifiedBy>Windows User</cp:lastModifiedBy>
  <cp:revision>40</cp:revision>
  <dcterms:created xsi:type="dcterms:W3CDTF">2021-01-07T08:04:23Z</dcterms:created>
  <dcterms:modified xsi:type="dcterms:W3CDTF">2021-01-10T13:44:45Z</dcterms:modified>
</cp:coreProperties>
</file>