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9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endParaRPr lang="en-IN" sz="9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1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43" y="1905000"/>
            <a:ext cx="5405450" cy="42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35" y="1905000"/>
            <a:ext cx="5176265" cy="40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49" y="1905000"/>
            <a:ext cx="5427837" cy="42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34" y="1905000"/>
            <a:ext cx="5410468" cy="42068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98893" y="2877671"/>
            <a:ext cx="685801" cy="1250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817222" y="5553635"/>
            <a:ext cx="909919" cy="544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82" y="1905000"/>
            <a:ext cx="4998371" cy="3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commands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1612" y="2286000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git installed or not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--version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1612" y="3536576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file using git bash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touch record.txt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53953" y="2810434"/>
            <a:ext cx="4365041" cy="30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extensions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file : txt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 file : doc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 file : </a:t>
            </a:r>
            <a:r>
              <a:rPr lang="en-IN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pptx</a:t>
            </a: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 file : </a:t>
            </a:r>
            <a:r>
              <a:rPr lang="en-IN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xlsx</a:t>
            </a:r>
            <a:endParaRPr lang="en-IN" sz="23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staging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1612" y="3079373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track 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add &lt;file&gt;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1612" y="4329949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untrack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</a:t>
            </a:r>
            <a:r>
              <a:rPr lang="en-IN" sz="25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--cached &lt;file&gt;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828797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tracking (staging) 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add &lt;file&gt;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5659" y="3079373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track all 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add 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555659" y="4329949"/>
            <a:ext cx="4365041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untrack all</a:t>
            </a:r>
          </a:p>
          <a:p>
            <a:pPr marL="0" indent="0">
              <a:buFont typeface="Wingdings 3" charset="2"/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git </a:t>
            </a:r>
            <a:r>
              <a:rPr lang="en-IN" sz="25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--cached -r . </a:t>
            </a:r>
          </a:p>
        </p:txBody>
      </p:sp>
    </p:spTree>
    <p:extLst>
      <p:ext uri="{BB962C8B-B14F-4D97-AF65-F5344CB8AC3E}">
        <p14:creationId xmlns:p14="http://schemas.microsoft.com/office/powerpoint/2010/main" val="41304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commit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828796"/>
            <a:ext cx="6684776" cy="256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message to a particular stage   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25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commit -m “messages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IN" sz="25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 -m 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create students mark list”</a:t>
            </a: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IN" sz="25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828796"/>
            <a:ext cx="6684776" cy="3590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tracking of a particular file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file name </a:t>
            </a:r>
            <a:r>
              <a:rPr lang="en-I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 the file name to that file </a:t>
            </a:r>
          </a:p>
          <a:p>
            <a:pPr lvl="2">
              <a:buFont typeface="Calibri" panose="020F0502020204030204" pitchFamily="34" charset="0"/>
              <a:buChar char="―"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: reference.txt</a:t>
            </a:r>
          </a:p>
          <a:p>
            <a:pPr marL="457200" lvl="1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Refnot.txt</a:t>
            </a:r>
          </a:p>
          <a:p>
            <a:pPr marL="457200" lvl="1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Folder : /</a:t>
            </a:r>
            <a:r>
              <a:rPr lang="en-IN" sz="25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myfolder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IN" sz="25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0247" y="1828796"/>
            <a:ext cx="2070847" cy="2944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852002" y="2318125"/>
            <a:ext cx="1792350" cy="1777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reference.txt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Refnot.txt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myfolder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9046571" y="1199727"/>
            <a:ext cx="1378198" cy="586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7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Version Control </a:t>
            </a: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ystem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track change in the file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command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developers can work on a single project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6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commands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65041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IN" sz="25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add &lt;file&gt;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add .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status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commit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54253" y="2133600"/>
            <a:ext cx="436504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pull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clone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install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65041" cy="113898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Linux</a:t>
            </a:r>
          </a:p>
          <a:p>
            <a:pPr marL="457200" lvl="1" indent="0">
              <a:buNone/>
            </a:pPr>
            <a:r>
              <a:rPr lang="en-IN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git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1" y="3501189"/>
            <a:ext cx="5544136" cy="11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</a:t>
            </a:r>
          </a:p>
          <a:p>
            <a:pPr marL="457200" lvl="1" indent="0">
              <a:buFont typeface="Wingdings 3" charset="2"/>
              <a:buNone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http://git-scm.com/download/mac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11" y="4868778"/>
            <a:ext cx="5544136" cy="11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marL="457200" lvl="1" indent="0">
              <a:buFont typeface="Wingdings 3" charset="2"/>
              <a:buNone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http://git-scm.com/download/win</a:t>
            </a:r>
          </a:p>
          <a:p>
            <a:pPr marL="457200" lvl="1" indent="0">
              <a:buFont typeface="Wingdings 3" charset="2"/>
              <a:buNone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for windows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92925" y="1572550"/>
            <a:ext cx="8592145" cy="5024501"/>
            <a:chOff x="2592925" y="1572550"/>
            <a:chExt cx="8592145" cy="50245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1572550"/>
              <a:ext cx="8592145" cy="5024501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7920318" y="4679576"/>
              <a:ext cx="7395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920318" y="4961964"/>
              <a:ext cx="7395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for windows ( 64 bit )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16" y="1905000"/>
            <a:ext cx="5014704" cy="3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79" y="1905000"/>
            <a:ext cx="5137177" cy="39848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39235" y="3778623"/>
            <a:ext cx="1707777" cy="349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94" y="1905000"/>
            <a:ext cx="5156547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34" y="1905000"/>
            <a:ext cx="5156667" cy="40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173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git</vt:lpstr>
      <vt:lpstr>git</vt:lpstr>
      <vt:lpstr>git commands</vt:lpstr>
      <vt:lpstr>git install</vt:lpstr>
      <vt:lpstr>git for windows</vt:lpstr>
      <vt:lpstr>git for windows ( 64 bit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commands</vt:lpstr>
      <vt:lpstr>git staging</vt:lpstr>
      <vt:lpstr>git commit</vt:lpstr>
      <vt:lpstr>gitignore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Windows User</dc:creator>
  <cp:lastModifiedBy>Windows User</cp:lastModifiedBy>
  <cp:revision>11</cp:revision>
  <dcterms:created xsi:type="dcterms:W3CDTF">2021-01-07T08:04:23Z</dcterms:created>
  <dcterms:modified xsi:type="dcterms:W3CDTF">2021-01-10T09:30:26Z</dcterms:modified>
</cp:coreProperties>
</file>