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1" r:id="rId4"/>
    <p:sldId id="257" r:id="rId5"/>
    <p:sldId id="275" r:id="rId6"/>
    <p:sldId id="276" r:id="rId7"/>
    <p:sldId id="282" r:id="rId8"/>
    <p:sldId id="283" r:id="rId9"/>
    <p:sldId id="277" r:id="rId10"/>
    <p:sldId id="28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3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9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2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BEE95-2055-459E-AA33-8E27B88640A2}" type="datetimeFigureOut">
              <a:rPr lang="fr-FR" smtClean="0"/>
              <a:t>09/09/2018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FB96-7085-474C-AED1-4DEF32A63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76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31715D-C57C-470A-A8C4-F74A63072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51" y="1658430"/>
            <a:ext cx="8825658" cy="1143845"/>
          </a:xfrm>
        </p:spPr>
        <p:txBody>
          <a:bodyPr/>
          <a:lstStyle/>
          <a:p>
            <a:r>
              <a:rPr lang="fr-FR" dirty="0" smtClean="0"/>
              <a:t>Projet: Pur-Beurre</a:t>
            </a:r>
            <a:br>
              <a:rPr lang="fr-FR" dirty="0" smtClean="0"/>
            </a:br>
            <a:r>
              <a:rPr lang="fr-FR" sz="3600" dirty="0"/>
              <a:t>P</a:t>
            </a:r>
            <a:r>
              <a:rPr lang="fr-FR" sz="3600" dirty="0" smtClean="0"/>
              <a:t>rogramme aidant à choisir un aliment plus sain que celui de nos habitudes.</a:t>
            </a: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41330F2E-81E9-4C09-B9CE-6DE64B71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014" y="4944979"/>
            <a:ext cx="8825658" cy="1596190"/>
          </a:xfrm>
        </p:spPr>
        <p:txBody>
          <a:bodyPr>
            <a:normAutofit/>
          </a:bodyPr>
          <a:lstStyle/>
          <a:p>
            <a:r>
              <a:rPr lang="fr-FR" b="1" dirty="0" smtClean="0"/>
              <a:t>Mamadou G. </a:t>
            </a:r>
            <a:r>
              <a:rPr lang="fr-FR" b="1" dirty="0" err="1" smtClean="0"/>
              <a:t>diop</a:t>
            </a:r>
            <a:r>
              <a:rPr lang="fr-FR" b="1" dirty="0" smtClean="0"/>
              <a:t> </a:t>
            </a:r>
          </a:p>
          <a:p>
            <a:r>
              <a:rPr lang="fr-FR" b="1" dirty="0" smtClean="0"/>
              <a:t>da-python</a:t>
            </a:r>
          </a:p>
          <a:p>
            <a:pPr algn="r"/>
            <a:r>
              <a:rPr lang="fr-FR" dirty="0" smtClean="0"/>
              <a:t>Jeudi 13 septembre 2018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6" y="3078749"/>
            <a:ext cx="2232860" cy="176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4" y="3075712"/>
            <a:ext cx="2872037" cy="17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F. Programme client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37" y="1230385"/>
            <a:ext cx="4752474" cy="527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7F7AB4-5287-4A45-9F1B-5D0BA644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314"/>
          </a:xfrm>
        </p:spPr>
        <p:txBody>
          <a:bodyPr/>
          <a:lstStyle/>
          <a:p>
            <a:r>
              <a:rPr lang="fr-FR" dirty="0" smtClean="0"/>
              <a:t>Bilan: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627AD1-E329-4A6C-81C4-7B5AA69E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2969"/>
            <a:ext cx="8946541" cy="41954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b="1" dirty="0" smtClean="0"/>
          </a:p>
          <a:p>
            <a:pPr lvl="1"/>
            <a:r>
              <a:rPr lang="fr-FR" b="1" dirty="0" smtClean="0"/>
              <a:t>Difficultés rencontrées</a:t>
            </a:r>
          </a:p>
          <a:p>
            <a:pPr lvl="1"/>
            <a:r>
              <a:rPr lang="fr-FR" b="1" dirty="0" smtClean="0"/>
              <a:t>Apport technique du projet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3120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6" y="440686"/>
            <a:ext cx="9404723" cy="726377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7059" y="1427276"/>
            <a:ext cx="8946541" cy="4195481"/>
          </a:xfrm>
        </p:spPr>
        <p:txBody>
          <a:bodyPr/>
          <a:lstStyle/>
          <a:p>
            <a:r>
              <a:rPr lang="fr-FR" dirty="0" smtClean="0"/>
              <a:t>A. Contexte</a:t>
            </a:r>
          </a:p>
          <a:p>
            <a:r>
              <a:rPr lang="fr-FR" dirty="0" smtClean="0"/>
              <a:t>B. Exigences fonctionnelles</a:t>
            </a:r>
          </a:p>
          <a:p>
            <a:r>
              <a:rPr lang="fr-FR" dirty="0" smtClean="0"/>
              <a:t>C. Technologies utilisées</a:t>
            </a:r>
          </a:p>
          <a:p>
            <a:r>
              <a:rPr lang="fr-FR" dirty="0" smtClean="0"/>
              <a:t>D. Architecture</a:t>
            </a:r>
          </a:p>
          <a:p>
            <a:r>
              <a:rPr lang="fr-FR" dirty="0"/>
              <a:t>E</a:t>
            </a:r>
            <a:r>
              <a:rPr lang="fr-FR" dirty="0" smtClean="0"/>
              <a:t>. Base de données</a:t>
            </a:r>
          </a:p>
          <a:p>
            <a:r>
              <a:rPr lang="fr-FR" dirty="0"/>
              <a:t>F</a:t>
            </a:r>
            <a:r>
              <a:rPr lang="fr-FR" dirty="0" smtClean="0"/>
              <a:t>. Programme</a:t>
            </a:r>
          </a:p>
          <a:p>
            <a:r>
              <a:rPr lang="fr-FR" dirty="0"/>
              <a:t>G</a:t>
            </a:r>
            <a:r>
              <a:rPr lang="fr-FR" dirty="0" smtClean="0"/>
              <a:t>. 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345"/>
          </a:xfrm>
        </p:spPr>
        <p:txBody>
          <a:bodyPr/>
          <a:lstStyle/>
          <a:p>
            <a:r>
              <a:rPr lang="fr-FR" dirty="0" smtClean="0"/>
              <a:t>A. Contexte: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755CFF-533B-4428-B16E-CE86AFB0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7" y="1634542"/>
            <a:ext cx="8946541" cy="2961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200" dirty="0" smtClean="0"/>
              <a:t> </a:t>
            </a:r>
            <a:endParaRPr lang="fr-FR" sz="22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3611" y="1466216"/>
            <a:ext cx="9420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start-up Pur-Beurre est une référence sur les habitudes alimentaire françaises. L'équipe de son restaurant « Ratatouille » a </a:t>
            </a:r>
            <a:r>
              <a:rPr lang="fr-FR" dirty="0"/>
              <a:t>remarqué que leurs utilisateurs voulaient bien changer leur alimentation mais ne savaient pas bien par quoi commencer. </a:t>
            </a:r>
            <a:r>
              <a:rPr lang="fr-FR" dirty="0" smtClean="0"/>
              <a:t>Leur </a:t>
            </a:r>
            <a:r>
              <a:rPr lang="fr-FR" dirty="0"/>
              <a:t>idée est donc de créer un programme qui </a:t>
            </a:r>
            <a:r>
              <a:rPr lang="fr-FR" dirty="0" smtClean="0"/>
              <a:t>interagirait </a:t>
            </a:r>
            <a:r>
              <a:rPr lang="fr-FR" dirty="0"/>
              <a:t>avec la base Open Food </a:t>
            </a:r>
            <a:r>
              <a:rPr lang="fr-FR" dirty="0" err="1"/>
              <a:t>Facts</a:t>
            </a:r>
            <a:r>
              <a:rPr lang="fr-FR" dirty="0"/>
              <a:t> pour en récupérer les aliments, les comparer et proposer à l'utilisateur un substitut plus sain à l'aliment qui lui fait envie.</a:t>
            </a:r>
          </a:p>
        </p:txBody>
      </p:sp>
    </p:spTree>
    <p:extLst>
      <p:ext uri="{BB962C8B-B14F-4D97-AF65-F5344CB8AC3E}">
        <p14:creationId xmlns:p14="http://schemas.microsoft.com/office/powerpoint/2010/main" val="157825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59FEF1-4914-4738-B2DB-B34C2D52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B. Exigences fonctionnelles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986CB0-6F1B-4B18-8774-61B07A23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L’application est de type </a:t>
            </a:r>
            <a:r>
              <a:rPr lang="fr-FR" dirty="0" err="1" smtClean="0"/>
              <a:t>Client/Serveur</a:t>
            </a:r>
            <a:r>
              <a:rPr lang="fr-FR" dirty="0" smtClean="0"/>
              <a:t>.</a:t>
            </a:r>
          </a:p>
          <a:p>
            <a:r>
              <a:rPr lang="fr-FR" dirty="0"/>
              <a:t>Le programme demande l’intention de l’utilisateur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L’utilisateur, selon son choix, aura des décisions à prendre.</a:t>
            </a:r>
          </a:p>
          <a:p>
            <a:r>
              <a:rPr lang="fr-FR" dirty="0" smtClean="0"/>
              <a:t>Le programme échange un aliment d’habitude contre un autre plus sain à l’aide des données de l’API </a:t>
            </a:r>
            <a:r>
              <a:rPr lang="fr-FR" dirty="0" err="1" smtClean="0"/>
              <a:t>OpenFoodFacts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L’utilisateur peut décider de sauvegarder ses favoris et les revoir avec les détails quand il souhaite.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9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0BAFC0-EC43-4F3A-9243-B5DAF2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345"/>
          </a:xfrm>
        </p:spPr>
        <p:txBody>
          <a:bodyPr/>
          <a:lstStyle/>
          <a:p>
            <a:r>
              <a:rPr lang="fr-FR" dirty="0" smtClean="0"/>
              <a:t>C</a:t>
            </a:r>
            <a:r>
              <a:rPr lang="fr-FR" dirty="0"/>
              <a:t>. Technologies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856E195-2055-4501-91E1-C7D7C10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Sublime-</a:t>
            </a:r>
            <a:r>
              <a:rPr lang="fr-FR" sz="2800" b="1" dirty="0" err="1" smtClean="0"/>
              <a:t>Text</a:t>
            </a:r>
            <a:endParaRPr lang="fr-FR" sz="2800" b="1" dirty="0" smtClean="0"/>
          </a:p>
          <a:p>
            <a:r>
              <a:rPr lang="fr-FR" sz="2800" b="1" dirty="0" smtClean="0"/>
              <a:t>Python</a:t>
            </a:r>
          </a:p>
          <a:p>
            <a:r>
              <a:rPr lang="fr-FR" sz="2800" b="1" dirty="0" smtClean="0"/>
              <a:t>Merise</a:t>
            </a:r>
          </a:p>
          <a:p>
            <a:r>
              <a:rPr lang="fr-FR" sz="2800" b="1" dirty="0" err="1" smtClean="0"/>
              <a:t>SQLAlchemy</a:t>
            </a:r>
            <a:endParaRPr lang="fr-FR" sz="2800" b="1" dirty="0" smtClean="0"/>
          </a:p>
          <a:p>
            <a:r>
              <a:rPr lang="fr-FR" sz="2800" b="1" dirty="0" err="1" smtClean="0"/>
              <a:t>Wamp</a:t>
            </a:r>
            <a:r>
              <a:rPr lang="fr-FR" sz="2800" b="1" smtClean="0"/>
              <a:t>-server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92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D. Architecture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052918"/>
            <a:ext cx="10262937" cy="4195481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L’application est de type </a:t>
            </a:r>
            <a:r>
              <a:rPr lang="fr-FR" sz="2800" b="1" dirty="0" err="1" smtClean="0"/>
              <a:t>Client/Serveur</a:t>
            </a:r>
            <a:endParaRPr lang="fr-FR" sz="2800" b="1" dirty="0" smtClean="0"/>
          </a:p>
          <a:p>
            <a:r>
              <a:rPr lang="fr-FR" sz="2800" b="1" dirty="0" smtClean="0"/>
              <a:t>Le serveur est un WAMP-Server.</a:t>
            </a:r>
          </a:p>
          <a:p>
            <a:r>
              <a:rPr lang="fr-FR" sz="2800" b="1" dirty="0" smtClean="0"/>
              <a:t>Le client s’exécute à partir </a:t>
            </a:r>
            <a:r>
              <a:rPr lang="fr-FR" sz="2800" b="1" smtClean="0"/>
              <a:t>du terminal.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597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E. Base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052918"/>
            <a:ext cx="10262937" cy="4195481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Elaboration des MCD, MPD et MLD.</a:t>
            </a:r>
          </a:p>
          <a:p>
            <a:r>
              <a:rPr lang="fr-FR" sz="2800" b="1" dirty="0" smtClean="0"/>
              <a:t>Script de création de la base de données.</a:t>
            </a:r>
          </a:p>
          <a:p>
            <a:r>
              <a:rPr lang="fr-FR" sz="2800" b="1" dirty="0" smtClean="0"/>
              <a:t>Récupération de données depuis l’API O.F.F.</a:t>
            </a:r>
          </a:p>
          <a:p>
            <a:r>
              <a:rPr lang="fr-FR" sz="2800" b="1" dirty="0" smtClean="0"/>
              <a:t>Peuplement de de la base données.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37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E. Base de données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94" y="1118749"/>
            <a:ext cx="8855243" cy="542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8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377"/>
          </a:xfrm>
        </p:spPr>
        <p:txBody>
          <a:bodyPr/>
          <a:lstStyle/>
          <a:p>
            <a:r>
              <a:rPr lang="fr-FR" dirty="0" smtClean="0"/>
              <a:t>F. Programme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18F652A-4EEC-47CF-A8F7-FAA830BB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Préparation des requêtes SQL</a:t>
            </a:r>
          </a:p>
          <a:p>
            <a:r>
              <a:rPr lang="fr-FR" sz="2800" b="1" dirty="0" smtClean="0"/>
              <a:t>Initialisation des menus</a:t>
            </a:r>
          </a:p>
          <a:p>
            <a:r>
              <a:rPr lang="fr-FR" sz="2800" b="1" dirty="0" smtClean="0"/>
              <a:t>Implémentation des fonctions des menus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7123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1920</TotalTime>
  <Words>225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Projet: Pur-Beurre Programme aidant à choisir un aliment plus sain que celui de nos habitudes.</vt:lpstr>
      <vt:lpstr>Sommaire</vt:lpstr>
      <vt:lpstr>A. Contexte:</vt:lpstr>
      <vt:lpstr>B. Exigences fonctionnelles</vt:lpstr>
      <vt:lpstr>C. Technologies utilisées</vt:lpstr>
      <vt:lpstr>D. Architecture</vt:lpstr>
      <vt:lpstr>E. Base de données</vt:lpstr>
      <vt:lpstr>E. Base de données</vt:lpstr>
      <vt:lpstr>F. Programme client</vt:lpstr>
      <vt:lpstr>F. Programme client</vt:lpstr>
      <vt:lpstr>Bilan: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</dc:title>
  <dc:creator>H Jung</dc:creator>
  <cp:lastModifiedBy>Ridialass Diop</cp:lastModifiedBy>
  <cp:revision>59</cp:revision>
  <dcterms:created xsi:type="dcterms:W3CDTF">2018-05-01T13:17:32Z</dcterms:created>
  <dcterms:modified xsi:type="dcterms:W3CDTF">2018-09-10T06:45:14Z</dcterms:modified>
</cp:coreProperties>
</file>