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37E23-1621-46A1-980F-3FE5B2784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038A73-AC4D-43C3-99BD-4BB0C6E75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94DBB-7F94-4BA9-BF69-2E988F93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604E-49AE-4CE4-8D43-4B8E5D3F5B1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5B404-3FBF-4358-B399-840BBBDD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AD9DA-C3D5-4406-AB53-FBA84613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B4A3-C417-48D0-8362-893F531D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5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30B99-D01B-4AF7-AC34-C21D36D5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8E9D6-FC2A-4D69-924E-2400C0EA2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811C-B1A3-4796-A294-BD1471C4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604E-49AE-4CE4-8D43-4B8E5D3F5B1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F2A8D-0D32-42E2-8292-2ADB327B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1A820-255A-46CE-BA44-5CAE4930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B4A3-C417-48D0-8362-893F531D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7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A0EF53-9534-4DFD-B73C-96FA200EA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71571-A364-4155-9E3C-51BF76BA3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5353D-143D-4DA5-9FFC-68555938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604E-49AE-4CE4-8D43-4B8E5D3F5B1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60464-9B62-447F-8919-BCC8DA25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DEBAC-073D-4D4E-9024-501FD266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B4A3-C417-48D0-8362-893F531D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58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AF8C9-4462-4E0C-9BB8-AB74F365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3EDD5-D458-4817-903F-58FC7446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8E52C-9571-4771-92C8-63F02EB2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604E-49AE-4CE4-8D43-4B8E5D3F5B1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2A3AF-D97E-49E7-BAB3-9FF0B75F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B3201-0692-4FD2-AF07-DA4B2BE7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B4A3-C417-48D0-8362-893F531D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6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485DF-6AB0-4323-A093-5BB02931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C8523F-E047-46FF-B7FA-7EF398C38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DE285-7551-4364-B23C-F4516926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604E-49AE-4CE4-8D43-4B8E5D3F5B1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33D8B-798A-4537-9073-36748C01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CF5F2-8069-4D2C-A322-6CBD11F2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B4A3-C417-48D0-8362-893F531D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2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14FAB-0465-490C-B7E1-A4BF0BA3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9F079-0569-4A61-BA29-E208458DC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DD3595-3C60-4565-8BF0-117E81FC2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F1437-4186-4361-BAFD-3DA2C5B7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604E-49AE-4CE4-8D43-4B8E5D3F5B1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B56E6-2128-49C0-B750-BD271238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03825-CA5B-473C-8E27-E0F59BEC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B4A3-C417-48D0-8362-893F531D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4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D5467-062A-4F68-A5E4-8F15F407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29AA9-E9EC-484C-AC88-914845E5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11193-0B74-45F6-8977-519A7F50E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902978-3277-45CC-9808-12635D6A9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7BA424-6A17-4558-9A02-06E9F7782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2B8541-BC6A-448B-BD92-429E94B4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604E-49AE-4CE4-8D43-4B8E5D3F5B1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694DE2-05E8-49F4-9EE6-86E3AE9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4DB596-D38F-47F8-8A42-FF210B1D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B4A3-C417-48D0-8362-893F531D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6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5B531-B6DC-43CC-8FAA-F7089F39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F378D1-5FA7-45B3-92C1-3E5562E7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604E-49AE-4CE4-8D43-4B8E5D3F5B1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217D9A-2B4D-4D89-A0B4-B0F3B27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3C4E9D-A2C6-492E-9E81-B09C5DB4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B4A3-C417-48D0-8362-893F531D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3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983179-981B-454A-B2B7-DB66B888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604E-49AE-4CE4-8D43-4B8E5D3F5B1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AE416A-4D99-4A1B-A521-D3270C03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870E6-258D-4758-B520-2134F36C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B4A3-C417-48D0-8362-893F531D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5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CF723-32F1-48A9-BC4F-FE430B15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8C278-368D-4844-A5AB-FC4C752C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282DB-C6F3-4CC4-B659-9FE6305E6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74F19-F2CF-497F-ADF0-53995465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604E-49AE-4CE4-8D43-4B8E5D3F5B1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54A00-C8EB-4A1F-929A-9E5ECD95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BA196-946E-43AD-8E45-E0BBAEF6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B4A3-C417-48D0-8362-893F531D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8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CE01C-FE70-45CF-BE26-F6EF72E1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EA5673-E6F6-41FF-A516-FD062862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51B42F-7ADF-4923-8626-67961CBFF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23D3A-76B5-447A-A122-865F0400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604E-49AE-4CE4-8D43-4B8E5D3F5B1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F869F-C920-472B-9F7A-A4DF46D0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1F447-8EEE-4B30-A28B-FD3BD6E4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DB4A3-C417-48D0-8362-893F531D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8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B4D6AE-DA4E-4A02-9446-5CFD729A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E545E-A0C7-49A7-8B83-9F3BF016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7E818-0102-47FF-9C1F-B46F5833C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F604E-49AE-4CE4-8D43-4B8E5D3F5B10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8982B-0C57-4E87-9962-23F2F0BEC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A6A22-1E8E-4D26-8544-F573FDB80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B4A3-C417-48D0-8362-893F531DD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0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slide" Target="slide2.xml"/><Relationship Id="rId3" Type="http://schemas.openxmlformats.org/officeDocument/2006/relationships/image" Target="../media/image2.png"/><Relationship Id="rId21" Type="http://schemas.openxmlformats.org/officeDocument/2006/relationships/image" Target="../media/image15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7.xml"/><Relationship Id="rId2" Type="http://schemas.openxmlformats.org/officeDocument/2006/relationships/image" Target="../media/image1.png"/><Relationship Id="rId16" Type="http://schemas.openxmlformats.org/officeDocument/2006/relationships/slide" Target="slide9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slide" Target="slide6.xml"/><Relationship Id="rId10" Type="http://schemas.openxmlformats.org/officeDocument/2006/relationships/image" Target="../media/image9.svg"/><Relationship Id="rId19" Type="http://schemas.openxmlformats.org/officeDocument/2006/relationships/slide" Target="slide3.xml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svg"/><Relationship Id="rId3" Type="http://schemas.openxmlformats.org/officeDocument/2006/relationships/slide" Target="slide5.xml"/><Relationship Id="rId7" Type="http://schemas.openxmlformats.org/officeDocument/2006/relationships/image" Target="../media/image7.svg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svg"/><Relationship Id="rId3" Type="http://schemas.openxmlformats.org/officeDocument/2006/relationships/image" Target="../media/image23.png"/><Relationship Id="rId7" Type="http://schemas.openxmlformats.org/officeDocument/2006/relationships/slide" Target="slide1.xml"/><Relationship Id="rId12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9.svg"/><Relationship Id="rId5" Type="http://schemas.openxmlformats.org/officeDocument/2006/relationships/image" Target="../media/image25.png"/><Relationship Id="rId10" Type="http://schemas.openxmlformats.org/officeDocument/2006/relationships/image" Target="../media/image8.png"/><Relationship Id="rId4" Type="http://schemas.openxmlformats.org/officeDocument/2006/relationships/image" Target="../media/image24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0.xml"/><Relationship Id="rId7" Type="http://schemas.openxmlformats.org/officeDocument/2006/relationships/image" Target="../media/image7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DD2D938-706C-40DE-8EEB-1EBA7A084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6" b="18323"/>
          <a:stretch/>
        </p:blipFill>
        <p:spPr>
          <a:xfrm>
            <a:off x="85725" y="71104"/>
            <a:ext cx="12020550" cy="4862846"/>
          </a:xfrm>
          <a:prstGeom prst="rect">
            <a:avLst/>
          </a:prstGeom>
        </p:spPr>
      </p:pic>
      <p:pic>
        <p:nvPicPr>
          <p:cNvPr id="10" name="그래픽 9" descr="배지 5 윤곽선">
            <a:extLst>
              <a:ext uri="{FF2B5EF4-FFF2-40B4-BE49-F238E27FC236}">
                <a16:creationId xmlns:a16="http://schemas.microsoft.com/office/drawing/2014/main" id="{E1FFF48E-9A19-435E-B480-4DCD19D1C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7106" y="1358343"/>
            <a:ext cx="379553" cy="379553"/>
          </a:xfrm>
          <a:prstGeom prst="rect">
            <a:avLst/>
          </a:prstGeom>
        </p:spPr>
      </p:pic>
      <p:pic>
        <p:nvPicPr>
          <p:cNvPr id="12" name="그래픽 11" descr="배지 6 윤곽선">
            <a:extLst>
              <a:ext uri="{FF2B5EF4-FFF2-40B4-BE49-F238E27FC236}">
                <a16:creationId xmlns:a16="http://schemas.microsoft.com/office/drawing/2014/main" id="{0F0C2BAE-8CDA-4EB3-8003-78BFAF473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129" y="3549070"/>
            <a:ext cx="379553" cy="379553"/>
          </a:xfrm>
          <a:prstGeom prst="rect">
            <a:avLst/>
          </a:prstGeom>
        </p:spPr>
      </p:pic>
      <p:pic>
        <p:nvPicPr>
          <p:cNvPr id="14" name="그래픽 13" descr="배지 윤곽선">
            <a:extLst>
              <a:ext uri="{FF2B5EF4-FFF2-40B4-BE49-F238E27FC236}">
                <a16:creationId xmlns:a16="http://schemas.microsoft.com/office/drawing/2014/main" id="{43974F19-3365-40EA-97DC-616ED6B4F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0307" y="71104"/>
            <a:ext cx="379553" cy="379553"/>
          </a:xfrm>
          <a:prstGeom prst="rect">
            <a:avLst/>
          </a:prstGeom>
        </p:spPr>
      </p:pic>
      <p:pic>
        <p:nvPicPr>
          <p:cNvPr id="16" name="그래픽 15" descr="배지 3 윤곽선">
            <a:extLst>
              <a:ext uri="{FF2B5EF4-FFF2-40B4-BE49-F238E27FC236}">
                <a16:creationId xmlns:a16="http://schemas.microsoft.com/office/drawing/2014/main" id="{3F24025B-DFE3-47FB-A92C-59F0C46C86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74636" y="550552"/>
            <a:ext cx="379553" cy="379553"/>
          </a:xfrm>
          <a:prstGeom prst="rect">
            <a:avLst/>
          </a:prstGeom>
        </p:spPr>
      </p:pic>
      <p:pic>
        <p:nvPicPr>
          <p:cNvPr id="18" name="그래픽 17" descr="배지 4 윤곽선">
            <a:extLst>
              <a:ext uri="{FF2B5EF4-FFF2-40B4-BE49-F238E27FC236}">
                <a16:creationId xmlns:a16="http://schemas.microsoft.com/office/drawing/2014/main" id="{DBD8B121-2DF8-40AC-9208-57BE20BF18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9130" y="957897"/>
            <a:ext cx="379553" cy="379553"/>
          </a:xfrm>
          <a:prstGeom prst="rect">
            <a:avLst/>
          </a:prstGeom>
        </p:spPr>
      </p:pic>
      <p:pic>
        <p:nvPicPr>
          <p:cNvPr id="20" name="그래픽 19" descr="배지 1 윤곽선">
            <a:extLst>
              <a:ext uri="{FF2B5EF4-FFF2-40B4-BE49-F238E27FC236}">
                <a16:creationId xmlns:a16="http://schemas.microsoft.com/office/drawing/2014/main" id="{072BE716-F515-40F4-8D5A-1DF6DE1FED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99129" y="91984"/>
            <a:ext cx="379553" cy="3795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D9390F-B8A7-4BCF-81EA-F09DDD514B69}"/>
              </a:ext>
            </a:extLst>
          </p:cNvPr>
          <p:cNvSpPr txBox="1"/>
          <p:nvPr/>
        </p:nvSpPr>
        <p:spPr>
          <a:xfrm>
            <a:off x="842682" y="5056094"/>
            <a:ext cx="10157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헤더 내 클릭이벤트로 </a:t>
            </a:r>
            <a:r>
              <a:rPr lang="en-US" altLang="ko-KR" sz="1000" dirty="0"/>
              <a:t>RIDIBOOKS </a:t>
            </a:r>
            <a:r>
              <a:rPr lang="ko-KR" altLang="en-US" sz="1000" dirty="0"/>
              <a:t>페이지와 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RIDISelect</a:t>
            </a:r>
            <a:r>
              <a:rPr lang="en-US" altLang="ko-KR" sz="1000" dirty="0"/>
              <a:t> </a:t>
            </a:r>
            <a:r>
              <a:rPr lang="ko-KR" altLang="en-US" sz="1000" dirty="0"/>
              <a:t>페이지로 이동 </a:t>
            </a:r>
            <a:r>
              <a:rPr lang="en-US" altLang="ko-KR" sz="1000" dirty="0"/>
              <a:t>( </a:t>
            </a:r>
            <a:r>
              <a:rPr lang="ko-KR" altLang="en-US" sz="1000" dirty="0"/>
              <a:t>기본은 </a:t>
            </a:r>
            <a:r>
              <a:rPr lang="en-US" altLang="ko-KR" sz="1000" dirty="0"/>
              <a:t>RIDIBOOKS </a:t>
            </a:r>
            <a:r>
              <a:rPr lang="ko-KR" altLang="en-US" sz="1000" dirty="0" err="1"/>
              <a:t>메인페이지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로그인 이전에는 로그인 회원가입 버튼 </a:t>
            </a:r>
            <a:r>
              <a:rPr lang="en-US" altLang="ko-KR" sz="1000" dirty="0"/>
              <a:t>-&gt; </a:t>
            </a:r>
            <a:r>
              <a:rPr lang="ko-KR" altLang="en-US" sz="1000" dirty="0"/>
              <a:t>로그인 이후 캐시충전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내서재</a:t>
            </a:r>
            <a:r>
              <a:rPr lang="ko-KR" altLang="en-US" sz="1000" dirty="0"/>
              <a:t> 버튼 클릭이벤트 발생시  캐시충전 페이지</a:t>
            </a:r>
            <a:r>
              <a:rPr lang="en-US" altLang="ko-KR" sz="1000" dirty="0"/>
              <a:t> (</a:t>
            </a:r>
            <a:r>
              <a:rPr lang="ko-KR" altLang="en-US" sz="1000" dirty="0">
                <a:hlinkClick r:id="rId15" action="ppaction://hlinksldjump"/>
              </a:rPr>
              <a:t>화면</a:t>
            </a:r>
            <a:r>
              <a:rPr lang="en-US" altLang="ko-KR" sz="1000" dirty="0">
                <a:hlinkClick r:id="rId15" action="ppaction://hlinksldjump"/>
              </a:rPr>
              <a:t>#7</a:t>
            </a:r>
            <a:r>
              <a:rPr lang="en-US" altLang="ko-KR" sz="1000" dirty="0"/>
              <a:t>) </a:t>
            </a:r>
            <a:r>
              <a:rPr lang="ko-KR" altLang="en-US" sz="1000" dirty="0"/>
              <a:t>이동</a:t>
            </a:r>
            <a:r>
              <a:rPr lang="en-US" altLang="ko-KR" sz="1000" dirty="0"/>
              <a:t>, </a:t>
            </a:r>
            <a:r>
              <a:rPr lang="ko-KR" altLang="en-US" sz="1000" dirty="0"/>
              <a:t>내 서재 페이지</a:t>
            </a:r>
            <a:r>
              <a:rPr lang="en-US" altLang="ko-KR" sz="1000" dirty="0"/>
              <a:t>(</a:t>
            </a:r>
            <a:r>
              <a:rPr lang="ko-KR" altLang="en-US" sz="1000" dirty="0">
                <a:hlinkClick r:id="rId16" action="ppaction://hlinksldjump"/>
              </a:rPr>
              <a:t>화면</a:t>
            </a:r>
            <a:r>
              <a:rPr lang="en-US" altLang="ko-KR" sz="1000" dirty="0">
                <a:hlinkClick r:id="rId16" action="ppaction://hlinksldjump"/>
              </a:rPr>
              <a:t>#15</a:t>
            </a:r>
            <a:r>
              <a:rPr lang="en-US" altLang="ko-KR" sz="1000" dirty="0"/>
              <a:t>) </a:t>
            </a:r>
            <a:r>
              <a:rPr lang="ko-KR" altLang="en-US" sz="1000" dirty="0"/>
              <a:t>이동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RIDIBOOKS</a:t>
            </a:r>
            <a:r>
              <a:rPr lang="ko-KR" altLang="en-US" sz="1000" dirty="0"/>
              <a:t>메인 메뉴 </a:t>
            </a:r>
            <a:r>
              <a:rPr lang="en-US" altLang="ko-KR" sz="1000" dirty="0"/>
              <a:t>- </a:t>
            </a:r>
            <a:r>
              <a:rPr lang="ko-KR" altLang="en-US" sz="1000" dirty="0"/>
              <a:t>기본 화면은 홈</a:t>
            </a:r>
            <a:r>
              <a:rPr lang="en-US" altLang="ko-KR" sz="1000" dirty="0"/>
              <a:t>, </a:t>
            </a:r>
            <a:r>
              <a:rPr lang="ko-KR" altLang="en-US" sz="1000" dirty="0"/>
              <a:t>비로그인 상태에 알림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마이리디</a:t>
            </a:r>
            <a:r>
              <a:rPr lang="ko-KR" altLang="en-US" sz="1000" dirty="0"/>
              <a:t> 클릭 이벤트 발생시 로그인</a:t>
            </a:r>
            <a:r>
              <a:rPr lang="en-US" altLang="ko-KR" sz="1000" dirty="0"/>
              <a:t> (</a:t>
            </a:r>
            <a:r>
              <a:rPr lang="ko-KR" altLang="en-US" sz="1000" dirty="0">
                <a:hlinkClick r:id="rId17" action="ppaction://hlinksldjump"/>
              </a:rPr>
              <a:t>화면</a:t>
            </a:r>
            <a:r>
              <a:rPr lang="en-US" altLang="ko-KR" sz="1000" dirty="0">
                <a:hlinkClick r:id="rId17" action="ppaction://hlinksldjump"/>
              </a:rPr>
              <a:t>#8</a:t>
            </a:r>
            <a:r>
              <a:rPr lang="en-US" altLang="ko-KR" sz="1000" dirty="0"/>
              <a:t>)</a:t>
            </a:r>
            <a:r>
              <a:rPr lang="ko-KR" altLang="en-US" sz="1000" dirty="0"/>
              <a:t> 페이지 으로 이동</a:t>
            </a:r>
            <a:r>
              <a:rPr lang="en-US" altLang="ko-KR" sz="1000" dirty="0"/>
              <a:t>, </a:t>
            </a:r>
            <a:r>
              <a:rPr lang="ko-KR" altLang="en-US" sz="1000" dirty="0"/>
              <a:t>로그인 </a:t>
            </a:r>
            <a:r>
              <a:rPr lang="ko-KR" altLang="en-US" sz="1000" dirty="0" err="1"/>
              <a:t>상태시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마이리디</a:t>
            </a:r>
            <a:r>
              <a:rPr lang="en-US" altLang="ko-KR" sz="1000" dirty="0"/>
              <a:t> (</a:t>
            </a:r>
            <a:r>
              <a:rPr lang="ko-KR" altLang="en-US" sz="1000" dirty="0">
                <a:hlinkClick r:id="rId15" action="ppaction://hlinksldjump"/>
              </a:rPr>
              <a:t>화면</a:t>
            </a:r>
            <a:r>
              <a:rPr lang="en-US" altLang="ko-KR" sz="1000" dirty="0">
                <a:hlinkClick r:id="rId15" action="ppaction://hlinksldjump"/>
              </a:rPr>
              <a:t>#7</a:t>
            </a:r>
            <a:r>
              <a:rPr lang="en-US" altLang="ko-KR" sz="1000" dirty="0"/>
              <a:t>), </a:t>
            </a:r>
            <a:r>
              <a:rPr lang="ko-KR" altLang="en-US" sz="1000" dirty="0" err="1"/>
              <a:t>내서재</a:t>
            </a:r>
            <a:r>
              <a:rPr lang="ko-KR" altLang="en-US" sz="1000" dirty="0"/>
              <a:t> 페이지로 이동</a:t>
            </a:r>
            <a:endParaRPr lang="en-US" altLang="ko-KR" sz="1000" dirty="0"/>
          </a:p>
          <a:p>
            <a:pPr marL="228600" indent="-228600">
              <a:buAutoNum type="arabicPeriod" startAt="4"/>
            </a:pPr>
            <a:r>
              <a:rPr lang="ko-KR" altLang="en-US" sz="1000" dirty="0"/>
              <a:t>홈 메뉴 하위메뉴 </a:t>
            </a:r>
            <a:r>
              <a:rPr lang="en-US" altLang="ko-KR" sz="1000" dirty="0"/>
              <a:t>– </a:t>
            </a:r>
            <a:r>
              <a:rPr lang="ko-KR" altLang="en-US" sz="1000" dirty="0"/>
              <a:t>전체 카테고리 클릭이벤트 발생시 페이지</a:t>
            </a:r>
            <a:r>
              <a:rPr lang="en-US" altLang="ko-KR" sz="1000" dirty="0"/>
              <a:t>(</a:t>
            </a:r>
            <a:r>
              <a:rPr lang="ko-KR" altLang="en-US" sz="1000" dirty="0">
                <a:hlinkClick r:id="rId18" action="ppaction://hlinksldjump"/>
              </a:rPr>
              <a:t>화면</a:t>
            </a:r>
            <a:r>
              <a:rPr lang="en-US" altLang="ko-KR" sz="1000" dirty="0">
                <a:hlinkClick r:id="rId18" action="ppaction://hlinksldjump"/>
              </a:rPr>
              <a:t>#2</a:t>
            </a:r>
            <a:r>
              <a:rPr lang="en-US" altLang="ko-KR" sz="1000" dirty="0"/>
              <a:t>)</a:t>
            </a:r>
            <a:r>
              <a:rPr lang="ko-KR" altLang="en-US" sz="1000" dirty="0"/>
              <a:t> 이동</a:t>
            </a:r>
            <a:r>
              <a:rPr lang="en-US" altLang="ko-KR" sz="1000" dirty="0"/>
              <a:t>,  </a:t>
            </a:r>
            <a:r>
              <a:rPr lang="ko-KR" altLang="en-US" sz="1000" dirty="0"/>
              <a:t>카테고리별 탭 클릭이벤트 발생시 메인 컨텐츠가 변하는 이벤트 발생</a:t>
            </a:r>
            <a:endParaRPr lang="en-US" altLang="ko-KR" sz="1000" dirty="0"/>
          </a:p>
          <a:p>
            <a:r>
              <a:rPr lang="en-US" altLang="ko-KR" sz="1000" dirty="0"/>
              <a:t>5.   </a:t>
            </a:r>
            <a:r>
              <a:rPr lang="ko-KR" altLang="en-US" sz="1000" dirty="0"/>
              <a:t>각 카테고리별 하위메뉴 </a:t>
            </a:r>
            <a:r>
              <a:rPr lang="en-US" altLang="ko-KR" sz="1000" dirty="0"/>
              <a:t>– </a:t>
            </a:r>
            <a:r>
              <a:rPr lang="ko-KR" altLang="en-US" sz="1000" dirty="0"/>
              <a:t>클릭이벤트 발생시 화면 전환</a:t>
            </a:r>
            <a:r>
              <a:rPr lang="en-US" altLang="ko-KR" sz="1000" dirty="0"/>
              <a:t>(</a:t>
            </a:r>
            <a:r>
              <a:rPr lang="ko-KR" altLang="en-US" sz="1000" dirty="0"/>
              <a:t>동일 페이지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 startAt="6"/>
            </a:pPr>
            <a:r>
              <a:rPr lang="ko-KR" altLang="en-US" sz="1000" dirty="0"/>
              <a:t>슬라이드 탭 생성 </a:t>
            </a:r>
            <a:r>
              <a:rPr lang="en-US" altLang="ko-KR" sz="1000" dirty="0"/>
              <a:t>(</a:t>
            </a:r>
            <a:r>
              <a:rPr lang="ko-KR" altLang="en-US" sz="1000" dirty="0"/>
              <a:t>반응형 웹으로 구현</a:t>
            </a:r>
            <a:r>
              <a:rPr lang="en-US" altLang="ko-KR" sz="1000" dirty="0"/>
              <a:t>) </a:t>
            </a:r>
          </a:p>
          <a:p>
            <a:pPr marL="228600" indent="-228600">
              <a:buAutoNum type="arabicPeriod" startAt="6"/>
            </a:pPr>
            <a:r>
              <a:rPr lang="ko-KR" altLang="en-US" sz="1000" dirty="0"/>
              <a:t>검색 </a:t>
            </a:r>
            <a:r>
              <a:rPr lang="en-US" altLang="ko-KR" sz="1000" dirty="0"/>
              <a:t>(</a:t>
            </a:r>
            <a:r>
              <a:rPr lang="ko-KR" altLang="en-US" sz="1000" dirty="0">
                <a:hlinkClick r:id="rId19" action="ppaction://hlinksldjump"/>
              </a:rPr>
              <a:t>화면</a:t>
            </a:r>
            <a:r>
              <a:rPr lang="en-US" altLang="ko-KR" sz="1000" dirty="0">
                <a:hlinkClick r:id="rId19" action="ppaction://hlinksldjump"/>
              </a:rPr>
              <a:t>#3</a:t>
            </a:r>
            <a:r>
              <a:rPr lang="en-US" altLang="ko-KR" sz="1000" dirty="0"/>
              <a:t>)</a:t>
            </a:r>
            <a:r>
              <a:rPr lang="ko-KR" altLang="en-US" sz="1000" dirty="0"/>
              <a:t> 페이지로 이동</a:t>
            </a:r>
            <a:endParaRPr lang="en-US" altLang="ko-KR" sz="1000" dirty="0"/>
          </a:p>
        </p:txBody>
      </p:sp>
      <p:pic>
        <p:nvPicPr>
          <p:cNvPr id="23" name="그래픽 22" descr="배지 7 윤곽선">
            <a:extLst>
              <a:ext uri="{FF2B5EF4-FFF2-40B4-BE49-F238E27FC236}">
                <a16:creationId xmlns:a16="http://schemas.microsoft.com/office/drawing/2014/main" id="{572AA697-BF1D-4809-B7C9-3840DFFD65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32178" y="71104"/>
            <a:ext cx="379554" cy="3795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20EEC2-26DC-4296-910C-5E901D9F8EDE}"/>
              </a:ext>
            </a:extLst>
          </p:cNvPr>
          <p:cNvSpPr txBox="1"/>
          <p:nvPr/>
        </p:nvSpPr>
        <p:spPr>
          <a:xfrm>
            <a:off x="367553" y="286871"/>
            <a:ext cx="9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화면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166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4F528C-3F71-4175-8994-89B1954D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7" t="14445" r="7969" b="13333"/>
          <a:stretch/>
        </p:blipFill>
        <p:spPr>
          <a:xfrm>
            <a:off x="1133475" y="257175"/>
            <a:ext cx="10391776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F6D927-5327-4438-8881-FFEEFD0B550C}"/>
              </a:ext>
            </a:extLst>
          </p:cNvPr>
          <p:cNvSpPr txBox="1"/>
          <p:nvPr/>
        </p:nvSpPr>
        <p:spPr>
          <a:xfrm>
            <a:off x="2052802" y="247650"/>
            <a:ext cx="106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#16</a:t>
            </a:r>
            <a:endParaRPr lang="ko-KR" altLang="en-US" b="1" dirty="0"/>
          </a:p>
        </p:txBody>
      </p:sp>
      <p:pic>
        <p:nvPicPr>
          <p:cNvPr id="7" name="그래픽 6" descr="배지 1 윤곽선">
            <a:extLst>
              <a:ext uri="{FF2B5EF4-FFF2-40B4-BE49-F238E27FC236}">
                <a16:creationId xmlns:a16="http://schemas.microsoft.com/office/drawing/2014/main" id="{72F75A28-777F-4F3B-BCF3-FA755DE1B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2415" y="2831265"/>
            <a:ext cx="379553" cy="379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DB5F26-0284-4C9D-94EA-4ADCA87E01E9}"/>
              </a:ext>
            </a:extLst>
          </p:cNvPr>
          <p:cNvSpPr txBox="1"/>
          <p:nvPr/>
        </p:nvSpPr>
        <p:spPr>
          <a:xfrm>
            <a:off x="1256106" y="5230910"/>
            <a:ext cx="1045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다운로드 클릭 이벤트 발생 시 다운로드 팝업 창 생성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6288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7E0FC9-16E7-4E45-A929-A53D7C72C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6" r="1250" b="5001"/>
          <a:stretch/>
        </p:blipFill>
        <p:spPr>
          <a:xfrm>
            <a:off x="219075" y="0"/>
            <a:ext cx="12039600" cy="561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22397E-F689-4995-8C3E-27E0F00FFE8B}"/>
              </a:ext>
            </a:extLst>
          </p:cNvPr>
          <p:cNvSpPr txBox="1"/>
          <p:nvPr/>
        </p:nvSpPr>
        <p:spPr>
          <a:xfrm>
            <a:off x="367553" y="286871"/>
            <a:ext cx="9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pic>
        <p:nvPicPr>
          <p:cNvPr id="7" name="그래픽 6" descr="배지 1 윤곽선">
            <a:extLst>
              <a:ext uri="{FF2B5EF4-FFF2-40B4-BE49-F238E27FC236}">
                <a16:creationId xmlns:a16="http://schemas.microsoft.com/office/drawing/2014/main" id="{B58D9E13-FC38-4530-8C52-E309B6E5E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4940" y="934667"/>
            <a:ext cx="379553" cy="379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6AD7B4-6E9C-4A21-B898-252C7110F6A3}"/>
              </a:ext>
            </a:extLst>
          </p:cNvPr>
          <p:cNvSpPr txBox="1"/>
          <p:nvPr/>
        </p:nvSpPr>
        <p:spPr>
          <a:xfrm>
            <a:off x="1809750" y="5724525"/>
            <a:ext cx="5105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각 카테고리 별 </a:t>
            </a:r>
            <a:r>
              <a:rPr lang="en-US" altLang="ko-KR" sz="1000" dirty="0"/>
              <a:t>&gt;&gt; </a:t>
            </a:r>
            <a:r>
              <a:rPr lang="ko-KR" altLang="en-US" sz="1000" dirty="0"/>
              <a:t>아이콘 클릭이벤트 발생시 세부 카테고리 보이도록 이벤트 생성</a:t>
            </a:r>
          </a:p>
        </p:txBody>
      </p:sp>
    </p:spTree>
    <p:extLst>
      <p:ext uri="{BB962C8B-B14F-4D97-AF65-F5344CB8AC3E}">
        <p14:creationId xmlns:p14="http://schemas.microsoft.com/office/powerpoint/2010/main" val="85148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93730B-3404-4D60-B1AC-D97D35642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2" t="13332" r="6327" b="5417"/>
          <a:stretch/>
        </p:blipFill>
        <p:spPr>
          <a:xfrm>
            <a:off x="714375" y="104775"/>
            <a:ext cx="10925175" cy="5572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D6D98B-09C6-46F8-B038-036F5BC01994}"/>
              </a:ext>
            </a:extLst>
          </p:cNvPr>
          <p:cNvSpPr txBox="1"/>
          <p:nvPr/>
        </p:nvSpPr>
        <p:spPr>
          <a:xfrm>
            <a:off x="824753" y="305921"/>
            <a:ext cx="9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#3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CDC60-3599-4D05-965C-AAEC454B9FD0}"/>
              </a:ext>
            </a:extLst>
          </p:cNvPr>
          <p:cNvSpPr txBox="1"/>
          <p:nvPr/>
        </p:nvSpPr>
        <p:spPr>
          <a:xfrm>
            <a:off x="1809750" y="5724525"/>
            <a:ext cx="83968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검색어와 일치하거나 포함하고 있는 작가 데이터를 출력</a:t>
            </a:r>
            <a:r>
              <a:rPr lang="en-US" altLang="ko-KR" sz="1000" dirty="0"/>
              <a:t>, </a:t>
            </a:r>
            <a:r>
              <a:rPr lang="ko-KR" altLang="en-US" sz="1000" dirty="0"/>
              <a:t>요소 클릭이벤트 발생시 작가가 출간한 도서목록 </a:t>
            </a:r>
            <a:r>
              <a:rPr lang="ko-KR" altLang="en-US" sz="1000" dirty="0" err="1"/>
              <a:t>이있는</a:t>
            </a:r>
            <a:r>
              <a:rPr lang="ko-KR" altLang="en-US" sz="1000" dirty="0"/>
              <a:t> 페이지</a:t>
            </a:r>
            <a:r>
              <a:rPr lang="en-US" altLang="ko-KR" sz="1000" dirty="0"/>
              <a:t>(</a:t>
            </a:r>
            <a:r>
              <a:rPr lang="ko-KR" altLang="en-US" sz="1000" dirty="0">
                <a:hlinkClick r:id="rId3" action="ppaction://hlinksldjump"/>
              </a:rPr>
              <a:t>화면</a:t>
            </a:r>
            <a:r>
              <a:rPr lang="en-US" altLang="ko-KR" sz="1000" dirty="0">
                <a:hlinkClick r:id="rId3" action="ppaction://hlinksldjump"/>
              </a:rPr>
              <a:t>#5</a:t>
            </a:r>
            <a:r>
              <a:rPr lang="en-US" altLang="ko-KR" sz="1000" dirty="0"/>
              <a:t>)</a:t>
            </a:r>
            <a:r>
              <a:rPr lang="ko-KR" altLang="en-US" sz="1000" dirty="0"/>
              <a:t>으로 이동</a:t>
            </a:r>
            <a:endParaRPr lang="en-US" altLang="ko-KR" sz="1000" dirty="0"/>
          </a:p>
          <a:p>
            <a:pPr marL="228600" indent="-228600">
              <a:buFontTx/>
              <a:buAutoNum type="arabicPeriod"/>
            </a:pPr>
            <a:r>
              <a:rPr lang="ko-KR" altLang="en-US" sz="1000" dirty="0"/>
              <a:t>검색어와 일치하거나 포함하고 있는 도서 정보 데이터를 출력</a:t>
            </a:r>
            <a:r>
              <a:rPr lang="en-US" altLang="ko-KR" sz="1000" dirty="0"/>
              <a:t>,</a:t>
            </a:r>
            <a:r>
              <a:rPr lang="ko-KR" altLang="en-US" sz="1000" dirty="0"/>
              <a:t> 요소 클릭이벤트 발생시 해당 도서 페이지 </a:t>
            </a:r>
            <a:r>
              <a:rPr lang="en-US" altLang="ko-KR" sz="1000" dirty="0"/>
              <a:t>(</a:t>
            </a:r>
            <a:r>
              <a:rPr lang="ko-KR" altLang="en-US" sz="1000" dirty="0">
                <a:hlinkClick r:id="rId3" action="ppaction://hlinksldjump"/>
              </a:rPr>
              <a:t>화면</a:t>
            </a:r>
            <a:r>
              <a:rPr lang="en-US" altLang="ko-KR" sz="1000" dirty="0">
                <a:hlinkClick r:id="rId3" action="ppaction://hlinksldjump"/>
              </a:rPr>
              <a:t>#6</a:t>
            </a:r>
            <a:r>
              <a:rPr lang="en-US" altLang="ko-KR" sz="1000" dirty="0"/>
              <a:t>)</a:t>
            </a:r>
            <a:r>
              <a:rPr lang="ko-KR" altLang="en-US" sz="1000" dirty="0"/>
              <a:t>으로 이동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일치하거나 포함하고 있는 도서의 카테고리별로 분류 클릭이벤트 발생시 해당 카테고리가 보이는 이벤트 발생 </a:t>
            </a:r>
            <a:r>
              <a:rPr lang="en-US" altLang="ko-KR" sz="1000" dirty="0"/>
              <a:t>(</a:t>
            </a:r>
            <a:r>
              <a:rPr lang="ko-KR" altLang="en-US" sz="1000" dirty="0"/>
              <a:t>슬라이드 탭으로 구현 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도서 데이터 중 성인으로 분류된 항목들을 제외하고 보여주거나 모든 검색결과를 출력하는 이벤트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도서 데이터 중 대여 가능한 항목을 보여주거나</a:t>
            </a:r>
            <a:r>
              <a:rPr lang="en-US" altLang="ko-KR" sz="1000" dirty="0"/>
              <a:t>, </a:t>
            </a:r>
            <a:r>
              <a:rPr lang="ko-KR" altLang="en-US" sz="1000" dirty="0"/>
              <a:t>모든 검색결과를 출력하는 이벤트</a:t>
            </a:r>
          </a:p>
        </p:txBody>
      </p:sp>
      <p:pic>
        <p:nvPicPr>
          <p:cNvPr id="11" name="그래픽 10" descr="배지 1 윤곽선">
            <a:extLst>
              <a:ext uri="{FF2B5EF4-FFF2-40B4-BE49-F238E27FC236}">
                <a16:creationId xmlns:a16="http://schemas.microsoft.com/office/drawing/2014/main" id="{AC469240-A23E-4318-8C75-F9F586472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9481" y="1678737"/>
            <a:ext cx="379553" cy="379553"/>
          </a:xfrm>
          <a:prstGeom prst="rect">
            <a:avLst/>
          </a:prstGeom>
        </p:spPr>
      </p:pic>
      <p:pic>
        <p:nvPicPr>
          <p:cNvPr id="12" name="그래픽 11" descr="배지 윤곽선">
            <a:extLst>
              <a:ext uri="{FF2B5EF4-FFF2-40B4-BE49-F238E27FC236}">
                <a16:creationId xmlns:a16="http://schemas.microsoft.com/office/drawing/2014/main" id="{E8B82368-F400-4044-BA5E-A73CFA4E5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9750" y="4376455"/>
            <a:ext cx="379553" cy="379553"/>
          </a:xfrm>
          <a:prstGeom prst="rect">
            <a:avLst/>
          </a:prstGeom>
        </p:spPr>
      </p:pic>
      <p:pic>
        <p:nvPicPr>
          <p:cNvPr id="13" name="그래픽 12" descr="배지 3 윤곽선">
            <a:extLst>
              <a:ext uri="{FF2B5EF4-FFF2-40B4-BE49-F238E27FC236}">
                <a16:creationId xmlns:a16="http://schemas.microsoft.com/office/drawing/2014/main" id="{80BDC3B4-6C46-4F49-8C26-29E50EB729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5596" y="3222062"/>
            <a:ext cx="379553" cy="379553"/>
          </a:xfrm>
          <a:prstGeom prst="rect">
            <a:avLst/>
          </a:prstGeom>
        </p:spPr>
      </p:pic>
      <p:pic>
        <p:nvPicPr>
          <p:cNvPr id="14" name="그래픽 13" descr="배지 4 윤곽선">
            <a:extLst>
              <a:ext uri="{FF2B5EF4-FFF2-40B4-BE49-F238E27FC236}">
                <a16:creationId xmlns:a16="http://schemas.microsoft.com/office/drawing/2014/main" id="{A212C2D3-E031-4EAE-A382-C989A0B34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92989" y="2701060"/>
            <a:ext cx="379553" cy="379553"/>
          </a:xfrm>
          <a:prstGeom prst="rect">
            <a:avLst/>
          </a:prstGeom>
        </p:spPr>
      </p:pic>
      <p:pic>
        <p:nvPicPr>
          <p:cNvPr id="15" name="그래픽 14" descr="배지 5 윤곽선">
            <a:extLst>
              <a:ext uri="{FF2B5EF4-FFF2-40B4-BE49-F238E27FC236}">
                <a16:creationId xmlns:a16="http://schemas.microsoft.com/office/drawing/2014/main" id="{A48D53D4-ED5C-4EC4-B207-8C0298C5A5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7789" y="3587611"/>
            <a:ext cx="379553" cy="3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6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625E59-15CF-4604-A974-02CA919F9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56" r="2648" b="6667"/>
          <a:stretch/>
        </p:blipFill>
        <p:spPr>
          <a:xfrm>
            <a:off x="161364" y="98612"/>
            <a:ext cx="11869271" cy="5450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C16ED-EA7F-43F4-85F7-3423589FFDF4}"/>
              </a:ext>
            </a:extLst>
          </p:cNvPr>
          <p:cNvSpPr txBox="1"/>
          <p:nvPr/>
        </p:nvSpPr>
        <p:spPr>
          <a:xfrm>
            <a:off x="367553" y="286871"/>
            <a:ext cx="9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#4</a:t>
            </a:r>
            <a:endParaRPr lang="ko-KR" altLang="en-US" b="1" dirty="0"/>
          </a:p>
        </p:txBody>
      </p:sp>
      <p:pic>
        <p:nvPicPr>
          <p:cNvPr id="7" name="그래픽 6" descr="배지 1 윤곽선">
            <a:extLst>
              <a:ext uri="{FF2B5EF4-FFF2-40B4-BE49-F238E27FC236}">
                <a16:creationId xmlns:a16="http://schemas.microsoft.com/office/drawing/2014/main" id="{D40C87AC-DBDC-49CA-93DD-543452298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858" y="4323326"/>
            <a:ext cx="379553" cy="379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A5EAD1-9896-4610-A947-F0C1CD7C3B74}"/>
              </a:ext>
            </a:extLst>
          </p:cNvPr>
          <p:cNvSpPr txBox="1"/>
          <p:nvPr/>
        </p:nvSpPr>
        <p:spPr>
          <a:xfrm>
            <a:off x="1800225" y="5602958"/>
            <a:ext cx="4153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데이터에 일치하지 않은 검색 결과가 나올 경우 출력될 오류 문구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812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ADE514-C8BF-4D89-9215-D45AD3DA8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6" t="14028" r="26920" b="5278"/>
          <a:stretch/>
        </p:blipFill>
        <p:spPr>
          <a:xfrm>
            <a:off x="80519" y="42021"/>
            <a:ext cx="5825705" cy="5534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BA3CC-A7D3-4D60-A0FB-609FE302E792}"/>
              </a:ext>
            </a:extLst>
          </p:cNvPr>
          <p:cNvSpPr txBox="1"/>
          <p:nvPr/>
        </p:nvSpPr>
        <p:spPr>
          <a:xfrm>
            <a:off x="22481" y="5111"/>
            <a:ext cx="9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#5</a:t>
            </a:r>
            <a:endParaRPr lang="ko-KR" altLang="en-US" b="1" dirty="0"/>
          </a:p>
        </p:txBody>
      </p:sp>
      <p:pic>
        <p:nvPicPr>
          <p:cNvPr id="7" name="그래픽 6" descr="배지 윤곽선">
            <a:extLst>
              <a:ext uri="{FF2B5EF4-FFF2-40B4-BE49-F238E27FC236}">
                <a16:creationId xmlns:a16="http://schemas.microsoft.com/office/drawing/2014/main" id="{852A6156-D0C9-4AD8-AF75-C71FD9750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988" y="4177535"/>
            <a:ext cx="379553" cy="379553"/>
          </a:xfrm>
          <a:prstGeom prst="rect">
            <a:avLst/>
          </a:prstGeom>
        </p:spPr>
      </p:pic>
      <p:pic>
        <p:nvPicPr>
          <p:cNvPr id="8" name="그래픽 7" descr="배지 3 윤곽선">
            <a:extLst>
              <a:ext uri="{FF2B5EF4-FFF2-40B4-BE49-F238E27FC236}">
                <a16:creationId xmlns:a16="http://schemas.microsoft.com/office/drawing/2014/main" id="{6EE785B3-3AB6-45B9-BA4F-0729D5890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704" y="1144679"/>
            <a:ext cx="379553" cy="379553"/>
          </a:xfrm>
          <a:prstGeom prst="rect">
            <a:avLst/>
          </a:prstGeom>
        </p:spPr>
      </p:pic>
      <p:pic>
        <p:nvPicPr>
          <p:cNvPr id="9" name="그래픽 8" descr="배지 1 윤곽선">
            <a:extLst>
              <a:ext uri="{FF2B5EF4-FFF2-40B4-BE49-F238E27FC236}">
                <a16:creationId xmlns:a16="http://schemas.microsoft.com/office/drawing/2014/main" id="{BB68AB7C-819C-44E5-B7AC-A5F9296A2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7613" y="902400"/>
            <a:ext cx="379553" cy="3795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5B56F0-F9B5-464D-B38C-5346E432571B}"/>
              </a:ext>
            </a:extLst>
          </p:cNvPr>
          <p:cNvSpPr txBox="1"/>
          <p:nvPr/>
        </p:nvSpPr>
        <p:spPr>
          <a:xfrm>
            <a:off x="-7522" y="5754999"/>
            <a:ext cx="55194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작가의 정보를 출력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작가가 출간한 도서 목록 출력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작가 </a:t>
            </a:r>
            <a:r>
              <a:rPr lang="ko-KR" altLang="en-US" sz="1000" dirty="0" err="1"/>
              <a:t>신간알림</a:t>
            </a:r>
            <a:r>
              <a:rPr lang="en-US" altLang="ko-KR" sz="1000" dirty="0"/>
              <a:t>, </a:t>
            </a:r>
            <a:r>
              <a:rPr lang="ko-KR" altLang="en-US" sz="1000" dirty="0"/>
              <a:t>소식 버튼에 클릭이벤트 발생시 작가의 </a:t>
            </a:r>
            <a:r>
              <a:rPr lang="ko-KR" altLang="en-US" sz="1000" dirty="0" err="1"/>
              <a:t>소식알림</a:t>
            </a:r>
            <a:r>
              <a:rPr lang="ko-KR" altLang="en-US" sz="1000" dirty="0"/>
              <a:t> 받는 중인 </a:t>
            </a:r>
            <a:r>
              <a:rPr lang="en-US" altLang="ko-KR" sz="1000" dirty="0"/>
              <a:t>value</a:t>
            </a:r>
            <a:r>
              <a:rPr lang="ko-KR" altLang="en-US" sz="1000" dirty="0"/>
              <a:t>값 변경 </a:t>
            </a:r>
            <a:endParaRPr lang="en-US" altLang="ko-KR" sz="1000" dirty="0"/>
          </a:p>
          <a:p>
            <a:r>
              <a:rPr lang="en-US" altLang="ko-KR" sz="1000" dirty="0"/>
              <a:t>    - </a:t>
            </a:r>
            <a:r>
              <a:rPr lang="ko-KR" altLang="en-US" sz="1000" dirty="0"/>
              <a:t>이후 신간 도서 생성시</a:t>
            </a:r>
            <a:r>
              <a:rPr lang="en-US" altLang="ko-KR" sz="1000" dirty="0"/>
              <a:t>, </a:t>
            </a:r>
            <a:r>
              <a:rPr lang="ko-KR" altLang="en-US" sz="1000" dirty="0"/>
              <a:t>개인 알림으로 이동</a:t>
            </a:r>
            <a:endParaRPr lang="en-US" altLang="ko-KR" sz="1000" dirty="0"/>
          </a:p>
          <a:p>
            <a:r>
              <a:rPr lang="en-US" altLang="ko-KR" sz="1000" dirty="0"/>
              <a:t>4.   </a:t>
            </a:r>
            <a:r>
              <a:rPr lang="ko-KR" altLang="en-US" sz="1000" dirty="0"/>
              <a:t>도서 목록 중 각 </a:t>
            </a:r>
            <a:r>
              <a:rPr lang="ko-KR" altLang="en-US" sz="1000" dirty="0" err="1"/>
              <a:t>정렬별</a:t>
            </a:r>
            <a:r>
              <a:rPr lang="ko-KR" altLang="en-US" sz="1000" dirty="0"/>
              <a:t> 클릭이벤트 발생시 해당 정렬방식으로 출력</a:t>
            </a:r>
            <a:endParaRPr lang="en-US" altLang="ko-KR" sz="1000" dirty="0"/>
          </a:p>
        </p:txBody>
      </p:sp>
      <p:pic>
        <p:nvPicPr>
          <p:cNvPr id="11" name="그래픽 10" descr="배지 4 윤곽선">
            <a:extLst>
              <a:ext uri="{FF2B5EF4-FFF2-40B4-BE49-F238E27FC236}">
                <a16:creationId xmlns:a16="http://schemas.microsoft.com/office/drawing/2014/main" id="{9B13E9AC-8501-48A4-B3F2-7BF9653E47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57166" y="3666546"/>
            <a:ext cx="379553" cy="3795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CD6FF4-EABA-4624-B059-2F2CF35892D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5073" t="13856" r="25662" b="4837"/>
          <a:stretch/>
        </p:blipFill>
        <p:spPr>
          <a:xfrm>
            <a:off x="6105127" y="0"/>
            <a:ext cx="6006354" cy="5576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7B59DE-CE52-4246-8F3F-BAAC3DDCC0EF}"/>
              </a:ext>
            </a:extLst>
          </p:cNvPr>
          <p:cNvSpPr txBox="1"/>
          <p:nvPr/>
        </p:nvSpPr>
        <p:spPr>
          <a:xfrm>
            <a:off x="6190198" y="0"/>
            <a:ext cx="9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#6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86D9C4-D754-4E3A-A8B1-2C2E624B0E5C}"/>
              </a:ext>
            </a:extLst>
          </p:cNvPr>
          <p:cNvSpPr txBox="1"/>
          <p:nvPr/>
        </p:nvSpPr>
        <p:spPr>
          <a:xfrm>
            <a:off x="6096000" y="5692246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도서의 정보</a:t>
            </a:r>
            <a:r>
              <a:rPr lang="en-US" altLang="ko-KR" sz="1000" dirty="0"/>
              <a:t>, </a:t>
            </a:r>
            <a:r>
              <a:rPr lang="ko-KR" altLang="en-US" sz="1000" dirty="0"/>
              <a:t>가격 데이터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체크박스 체크이벤트 발생시 해당 항목 구매 가능하도록 구현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해당 항목이 해당하는 카테고리의 순위표를 출력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아래내용을 도서의 정보</a:t>
            </a:r>
            <a:r>
              <a:rPr lang="en-US" altLang="ko-KR" sz="1000" dirty="0"/>
              <a:t>, </a:t>
            </a:r>
            <a:r>
              <a:rPr lang="ko-KR" altLang="en-US" sz="1000" dirty="0"/>
              <a:t>리뷰</a:t>
            </a:r>
            <a:r>
              <a:rPr lang="en-US" altLang="ko-KR" sz="1000" dirty="0"/>
              <a:t>, </a:t>
            </a:r>
            <a:r>
              <a:rPr lang="ko-KR" altLang="en-US" sz="1000" dirty="0"/>
              <a:t>다른 도서 추천목록 출력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</p:txBody>
      </p:sp>
      <p:pic>
        <p:nvPicPr>
          <p:cNvPr id="17" name="그래픽 16" descr="배지 1 윤곽선">
            <a:extLst>
              <a:ext uri="{FF2B5EF4-FFF2-40B4-BE49-F238E27FC236}">
                <a16:creationId xmlns:a16="http://schemas.microsoft.com/office/drawing/2014/main" id="{13792770-8D05-43E5-83CA-19E164E90C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0456" y="1334456"/>
            <a:ext cx="379553" cy="379553"/>
          </a:xfrm>
          <a:prstGeom prst="rect">
            <a:avLst/>
          </a:prstGeom>
        </p:spPr>
      </p:pic>
      <p:pic>
        <p:nvPicPr>
          <p:cNvPr id="18" name="그래픽 17" descr="배지 윤곽선">
            <a:extLst>
              <a:ext uri="{FF2B5EF4-FFF2-40B4-BE49-F238E27FC236}">
                <a16:creationId xmlns:a16="http://schemas.microsoft.com/office/drawing/2014/main" id="{124C1872-40DB-4DE3-A2EF-88E847095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5127" y="4226091"/>
            <a:ext cx="379553" cy="379553"/>
          </a:xfrm>
          <a:prstGeom prst="rect">
            <a:avLst/>
          </a:prstGeom>
        </p:spPr>
      </p:pic>
      <p:pic>
        <p:nvPicPr>
          <p:cNvPr id="19" name="그래픽 18" descr="배지 3 윤곽선">
            <a:extLst>
              <a:ext uri="{FF2B5EF4-FFF2-40B4-BE49-F238E27FC236}">
                <a16:creationId xmlns:a16="http://schemas.microsoft.com/office/drawing/2014/main" id="{714FFEC5-4B18-450A-A5DF-6DE4CD9F8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13288" y="754644"/>
            <a:ext cx="379553" cy="3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1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619CFA-1179-468A-B5B2-DED883B60CE8}"/>
              </a:ext>
            </a:extLst>
          </p:cNvPr>
          <p:cNvGrpSpPr/>
          <p:nvPr/>
        </p:nvGrpSpPr>
        <p:grpSpPr>
          <a:xfrm>
            <a:off x="2752724" y="85725"/>
            <a:ext cx="6096001" cy="4886325"/>
            <a:chOff x="2752724" y="85725"/>
            <a:chExt cx="6096001" cy="48863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4466054-C815-4A3A-8F3B-C66DE39B7D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297" t="13056" r="25703" b="15695"/>
            <a:stretch/>
          </p:blipFill>
          <p:spPr>
            <a:xfrm>
              <a:off x="2752724" y="85725"/>
              <a:ext cx="6096001" cy="488632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25278B-314D-4D7D-9ED2-FA46A03A4CB3}"/>
                </a:ext>
              </a:extLst>
            </p:cNvPr>
            <p:cNvSpPr/>
            <p:nvPr/>
          </p:nvSpPr>
          <p:spPr>
            <a:xfrm>
              <a:off x="4464424" y="1102658"/>
              <a:ext cx="806823" cy="3137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회원정보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B3AB654-2FF8-4C8C-87F4-5B2A9248C4EF}"/>
              </a:ext>
            </a:extLst>
          </p:cNvPr>
          <p:cNvSpPr txBox="1"/>
          <p:nvPr/>
        </p:nvSpPr>
        <p:spPr>
          <a:xfrm>
            <a:off x="2752724" y="85725"/>
            <a:ext cx="9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#7</a:t>
            </a:r>
            <a:endParaRPr lang="ko-KR" altLang="en-US" b="1" dirty="0"/>
          </a:p>
        </p:txBody>
      </p:sp>
      <p:pic>
        <p:nvPicPr>
          <p:cNvPr id="12" name="그래픽 11" descr="배지 1 윤곽선">
            <a:extLst>
              <a:ext uri="{FF2B5EF4-FFF2-40B4-BE49-F238E27FC236}">
                <a16:creationId xmlns:a16="http://schemas.microsoft.com/office/drawing/2014/main" id="{C1319C0C-BDEB-4AAD-9240-4EEDA8067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4871" y="768640"/>
            <a:ext cx="379553" cy="379553"/>
          </a:xfrm>
          <a:prstGeom prst="rect">
            <a:avLst/>
          </a:prstGeom>
        </p:spPr>
      </p:pic>
      <p:pic>
        <p:nvPicPr>
          <p:cNvPr id="14" name="그래픽 13" descr="배지 윤곽선">
            <a:extLst>
              <a:ext uri="{FF2B5EF4-FFF2-40B4-BE49-F238E27FC236}">
                <a16:creationId xmlns:a16="http://schemas.microsoft.com/office/drawing/2014/main" id="{A0CA52BD-C3E1-4773-A30E-610FA546B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9013" y="2156781"/>
            <a:ext cx="379553" cy="379553"/>
          </a:xfrm>
          <a:prstGeom prst="rect">
            <a:avLst/>
          </a:prstGeom>
        </p:spPr>
      </p:pic>
      <p:pic>
        <p:nvPicPr>
          <p:cNvPr id="15" name="그래픽 14" descr="배지 3 윤곽선">
            <a:extLst>
              <a:ext uri="{FF2B5EF4-FFF2-40B4-BE49-F238E27FC236}">
                <a16:creationId xmlns:a16="http://schemas.microsoft.com/office/drawing/2014/main" id="{00E34585-B3A1-4274-BF76-1772838F6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2947" y="1285922"/>
            <a:ext cx="379553" cy="3795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27348C-CAE1-462F-8DA2-1C5AC3958D99}"/>
              </a:ext>
            </a:extLst>
          </p:cNvPr>
          <p:cNvSpPr txBox="1"/>
          <p:nvPr/>
        </p:nvSpPr>
        <p:spPr>
          <a:xfrm>
            <a:off x="2942500" y="4923212"/>
            <a:ext cx="3595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회원 개인정보 출력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최근 조회한 도서 정보를 출력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각 하위 </a:t>
            </a:r>
            <a:r>
              <a:rPr lang="ko-KR" altLang="en-US" sz="1000" dirty="0" err="1"/>
              <a:t>메뉴별</a:t>
            </a:r>
            <a:r>
              <a:rPr lang="ko-KR" altLang="en-US" sz="1000" dirty="0"/>
              <a:t> 클릭이벤트 발생시 해당 페이지로 이동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4374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389FB9-D6DD-479C-AFFA-85C312667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57" t="25775" r="37812" b="40107"/>
          <a:stretch/>
        </p:blipFill>
        <p:spPr>
          <a:xfrm>
            <a:off x="134068" y="140732"/>
            <a:ext cx="2990850" cy="2339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5BE3C-4E08-4254-9BB2-78E78C45E96B}"/>
              </a:ext>
            </a:extLst>
          </p:cNvPr>
          <p:cNvSpPr txBox="1"/>
          <p:nvPr/>
        </p:nvSpPr>
        <p:spPr>
          <a:xfrm>
            <a:off x="205205" y="140732"/>
            <a:ext cx="9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#8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7D5A67-2A78-4B1E-A3B4-1511700AC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59" b="3561"/>
          <a:stretch/>
        </p:blipFill>
        <p:spPr>
          <a:xfrm>
            <a:off x="3227768" y="147737"/>
            <a:ext cx="2910306" cy="2958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2289C4-4667-497A-832E-DCAA47CC348E}"/>
              </a:ext>
            </a:extLst>
          </p:cNvPr>
          <p:cNvSpPr txBox="1"/>
          <p:nvPr/>
        </p:nvSpPr>
        <p:spPr>
          <a:xfrm>
            <a:off x="3166992" y="126603"/>
            <a:ext cx="93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#9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1E3305-8B9F-468B-B78C-241E80CE6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84" r="12097"/>
          <a:stretch/>
        </p:blipFill>
        <p:spPr>
          <a:xfrm>
            <a:off x="9453144" y="140732"/>
            <a:ext cx="2533650" cy="4343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AEB744-C8E9-4797-A852-BB611AC9F5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20" r="3812"/>
          <a:stretch/>
        </p:blipFill>
        <p:spPr>
          <a:xfrm>
            <a:off x="6288121" y="108900"/>
            <a:ext cx="2734512" cy="5033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4C3F8B-90E3-44F1-9433-1B54F73FBED2}"/>
              </a:ext>
            </a:extLst>
          </p:cNvPr>
          <p:cNvSpPr txBox="1"/>
          <p:nvPr/>
        </p:nvSpPr>
        <p:spPr>
          <a:xfrm>
            <a:off x="6239298" y="140732"/>
            <a:ext cx="106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#10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A6DB8-2557-4580-8396-62D3B559423C}"/>
              </a:ext>
            </a:extLst>
          </p:cNvPr>
          <p:cNvSpPr txBox="1"/>
          <p:nvPr/>
        </p:nvSpPr>
        <p:spPr>
          <a:xfrm>
            <a:off x="9453144" y="123825"/>
            <a:ext cx="106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#11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1A33BF-1C9C-48D4-B2A4-7741D0419AE1}"/>
              </a:ext>
            </a:extLst>
          </p:cNvPr>
          <p:cNvSpPr txBox="1"/>
          <p:nvPr/>
        </p:nvSpPr>
        <p:spPr>
          <a:xfrm>
            <a:off x="89616" y="2551044"/>
            <a:ext cx="30797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체크박스 클릭 이벤트 발생시 쿠키를 이용하여</a:t>
            </a:r>
            <a:endParaRPr lang="en-US" altLang="ko-KR" sz="1000" dirty="0"/>
          </a:p>
          <a:p>
            <a:r>
              <a:rPr lang="ko-KR" altLang="en-US" sz="1000" dirty="0"/>
              <a:t>로그인 상태 유지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아이디 찾기 클릭 이벤트 발생시 </a:t>
            </a:r>
            <a:r>
              <a:rPr lang="ko-KR" altLang="en-US" sz="1000" dirty="0" err="1"/>
              <a:t>아이디찾기</a:t>
            </a:r>
            <a:r>
              <a:rPr lang="ko-KR" altLang="en-US" sz="1000" dirty="0"/>
              <a:t> 페이지</a:t>
            </a:r>
            <a:r>
              <a:rPr lang="en-US" altLang="ko-KR" sz="1000" dirty="0"/>
              <a:t>(</a:t>
            </a:r>
            <a:r>
              <a:rPr lang="ko-KR" altLang="en-US" sz="1000" dirty="0">
                <a:hlinkClick r:id="rId6" action="ppaction://hlinksldjump"/>
              </a:rPr>
              <a:t>화면</a:t>
            </a:r>
            <a:r>
              <a:rPr lang="en-US" altLang="ko-KR" sz="1000" dirty="0">
                <a:hlinkClick r:id="rId6" action="ppaction://hlinksldjump"/>
              </a:rPr>
              <a:t>#12</a:t>
            </a:r>
            <a:r>
              <a:rPr lang="en-US" altLang="ko-KR" sz="1000" dirty="0"/>
              <a:t>) </a:t>
            </a:r>
            <a:r>
              <a:rPr lang="ko-KR" altLang="en-US" sz="1000" dirty="0"/>
              <a:t>로 이동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 재설정 클릭 이벤트 발생 시 비밀번호 재설정 페이지</a:t>
            </a:r>
            <a:r>
              <a:rPr lang="en-US" altLang="ko-KR" sz="1000" dirty="0"/>
              <a:t>(</a:t>
            </a:r>
            <a:r>
              <a:rPr lang="ko-KR" altLang="en-US" sz="1000" dirty="0">
                <a:hlinkClick r:id="rId6" action="ppaction://hlinksldjump"/>
              </a:rPr>
              <a:t>화면</a:t>
            </a:r>
            <a:r>
              <a:rPr lang="en-US" altLang="ko-KR" sz="1000" dirty="0">
                <a:hlinkClick r:id="rId6" action="ppaction://hlinksldjump"/>
              </a:rPr>
              <a:t>#14</a:t>
            </a:r>
            <a:r>
              <a:rPr lang="en-US" altLang="ko-KR" sz="1000" dirty="0"/>
              <a:t>)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로그인 클릭이벤트 발생시</a:t>
            </a:r>
            <a:r>
              <a:rPr lang="en-US" altLang="ko-KR" sz="1000" dirty="0"/>
              <a:t> </a:t>
            </a:r>
            <a:r>
              <a:rPr lang="ko-KR" altLang="en-US" sz="1000" dirty="0"/>
              <a:t>로그인 성공 유무 출력</a:t>
            </a:r>
            <a:r>
              <a:rPr lang="en-US" altLang="ko-KR" sz="1000" dirty="0"/>
              <a:t>(</a:t>
            </a:r>
            <a:r>
              <a:rPr lang="ko-KR" altLang="en-US" sz="1000" dirty="0"/>
              <a:t>성공 시 메인 페이지</a:t>
            </a:r>
            <a:r>
              <a:rPr lang="en-US" altLang="ko-KR" sz="1000" dirty="0"/>
              <a:t>(</a:t>
            </a:r>
            <a:r>
              <a:rPr lang="ko-KR" altLang="en-US" sz="1000" dirty="0">
                <a:hlinkClick r:id="rId7" action="ppaction://hlinksldjump"/>
              </a:rPr>
              <a:t>화면</a:t>
            </a:r>
            <a:r>
              <a:rPr lang="en-US" altLang="ko-KR" sz="1000" dirty="0">
                <a:hlinkClick r:id="rId7" action="ppaction://hlinksldjump"/>
              </a:rPr>
              <a:t>#1</a:t>
            </a:r>
            <a:r>
              <a:rPr lang="en-US" altLang="ko-KR" sz="1000" dirty="0"/>
              <a:t>)</a:t>
            </a:r>
            <a:r>
              <a:rPr lang="ko-KR" altLang="en-US" sz="1000" dirty="0"/>
              <a:t>로 이동 로그인 실패 시 현재화면 재 출력과 안내문 출력</a:t>
            </a:r>
            <a:endParaRPr lang="en-US" altLang="ko-KR" sz="1000" dirty="0"/>
          </a:p>
          <a:p>
            <a:r>
              <a:rPr lang="ko-KR" altLang="en-US" sz="1000" dirty="0"/>
              <a:t>회원가입버튼 클릭 이벤트 발생시 회원가입 안내 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화면</a:t>
            </a:r>
            <a:r>
              <a:rPr lang="en-US" altLang="ko-KR" sz="1000" dirty="0"/>
              <a:t>#9) 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9A645-BAA2-457B-B400-FF4B6F6D18BC}"/>
              </a:ext>
            </a:extLst>
          </p:cNvPr>
          <p:cNvSpPr txBox="1"/>
          <p:nvPr/>
        </p:nvSpPr>
        <p:spPr>
          <a:xfrm>
            <a:off x="3138816" y="3127747"/>
            <a:ext cx="3079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일반 회원가입 클릭이벤트 발생시 일반회원가입페이지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화면</a:t>
            </a:r>
            <a:r>
              <a:rPr lang="en-US" altLang="ko-KR" sz="1000" dirty="0"/>
              <a:t>#10)</a:t>
            </a:r>
            <a:r>
              <a:rPr lang="ko-KR" altLang="en-US" sz="1000" dirty="0"/>
              <a:t>으로 이동</a:t>
            </a:r>
            <a:r>
              <a:rPr lang="en-US" altLang="ko-KR" sz="1000" dirty="0"/>
              <a:t>, </a:t>
            </a:r>
            <a:r>
              <a:rPr lang="ko-KR" altLang="en-US" sz="1000" dirty="0"/>
              <a:t>로그인 버튼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이전페이지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화면</a:t>
            </a:r>
            <a:r>
              <a:rPr lang="en-US" altLang="ko-KR" sz="1000" dirty="0"/>
              <a:t>#9)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14</a:t>
            </a:r>
            <a:r>
              <a:rPr lang="ko-KR" altLang="en-US" sz="1000" dirty="0"/>
              <a:t>세 미만회원가입 클릭이벤트 발생시 미성년자 회원가입 인증 페이지 </a:t>
            </a:r>
            <a:r>
              <a:rPr lang="en-US" altLang="ko-KR" sz="1000" dirty="0"/>
              <a:t>(</a:t>
            </a:r>
            <a:r>
              <a:rPr lang="ko-KR" altLang="en-US" sz="1000" dirty="0"/>
              <a:t>화면</a:t>
            </a:r>
            <a:r>
              <a:rPr lang="en-US" altLang="ko-KR" sz="1000" dirty="0"/>
              <a:t>#11)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4242D1-FC3B-4258-B7EA-7A66B633FED2}"/>
              </a:ext>
            </a:extLst>
          </p:cNvPr>
          <p:cNvSpPr txBox="1"/>
          <p:nvPr/>
        </p:nvSpPr>
        <p:spPr>
          <a:xfrm>
            <a:off x="6351072" y="5271772"/>
            <a:ext cx="27345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키 입력 이벤트 중 공란 발생</a:t>
            </a:r>
            <a:r>
              <a:rPr lang="en-US" altLang="ko-KR" sz="1000" dirty="0"/>
              <a:t>, </a:t>
            </a:r>
            <a:r>
              <a:rPr lang="ko-KR" altLang="en-US" sz="1000" dirty="0"/>
              <a:t>혹은 양식 오류 시 문구 출력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필수항목 체크박스 체크이벤트 미발생시 회원가입 실패 이벤트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회원가입 완료 버튼 클릭이벤트 </a:t>
            </a:r>
            <a:r>
              <a:rPr lang="ko-KR" altLang="en-US" sz="1000" dirty="0" err="1"/>
              <a:t>발생시성공시</a:t>
            </a:r>
            <a:r>
              <a:rPr lang="ko-KR" altLang="en-US" sz="1000" dirty="0"/>
              <a:t> 이메일 인증페이지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자료</a:t>
            </a:r>
            <a:r>
              <a:rPr lang="en-US" altLang="ko-KR" sz="1000" dirty="0"/>
              <a:t>X)</a:t>
            </a:r>
            <a:r>
              <a:rPr lang="ko-KR" altLang="en-US" sz="1000" dirty="0"/>
              <a:t>로 이동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</a:t>
            </a:r>
            <a:r>
              <a:rPr lang="ko-KR" altLang="en-US" sz="1000" dirty="0" err="1"/>
              <a:t>실패시</a:t>
            </a:r>
            <a:r>
              <a:rPr lang="ko-KR" altLang="en-US" sz="1000" dirty="0"/>
              <a:t> 현재 화면 </a:t>
            </a:r>
            <a:r>
              <a:rPr lang="ko-KR" altLang="en-US" sz="1000" dirty="0" err="1"/>
              <a:t>재출력</a:t>
            </a:r>
            <a:r>
              <a:rPr lang="en-US" altLang="ko-KR" sz="1000" dirty="0"/>
              <a:t>(</a:t>
            </a:r>
            <a:r>
              <a:rPr lang="ko-KR" altLang="en-US" sz="1000" dirty="0"/>
              <a:t>해당 오류 출력</a:t>
            </a:r>
            <a:r>
              <a:rPr lang="en-US" altLang="ko-KR" sz="10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A914C-9499-488E-92BC-4811B4890712}"/>
              </a:ext>
            </a:extLst>
          </p:cNvPr>
          <p:cNvSpPr txBox="1"/>
          <p:nvPr/>
        </p:nvSpPr>
        <p:spPr>
          <a:xfrm>
            <a:off x="9352712" y="4542598"/>
            <a:ext cx="27345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체크박스 체크이벤트 발생시 버튼 활성화 이벤트 발생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휴대폰 인증 버튼 클릭이벤트 발생시 휴대전화인증</a:t>
            </a:r>
            <a:r>
              <a:rPr lang="en-US" altLang="ko-KR" sz="1000" dirty="0"/>
              <a:t>(</a:t>
            </a:r>
            <a:r>
              <a:rPr lang="ko-KR" altLang="en-US" sz="1000" dirty="0"/>
              <a:t>자료</a:t>
            </a:r>
            <a:r>
              <a:rPr lang="en-US" altLang="ko-KR" sz="1000" dirty="0"/>
              <a:t>X)</a:t>
            </a:r>
            <a:r>
              <a:rPr lang="ko-KR" altLang="en-US" sz="1000" dirty="0"/>
              <a:t>페이지로 이동 후 회원가입 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화면</a:t>
            </a:r>
            <a:r>
              <a:rPr lang="en-US" altLang="ko-KR" sz="1000" dirty="0"/>
              <a:t>#10)</a:t>
            </a:r>
            <a:r>
              <a:rPr lang="ko-KR" altLang="en-US" sz="1000" dirty="0"/>
              <a:t>로 이동</a:t>
            </a:r>
            <a:r>
              <a:rPr lang="en-US" altLang="ko-KR" sz="1000" dirty="0"/>
              <a:t>, </a:t>
            </a:r>
            <a:r>
              <a:rPr lang="ko-KR" altLang="en-US" sz="1000" dirty="0"/>
              <a:t>취소 버튼 클릭이벤트 발생시 이전페이지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화면</a:t>
            </a:r>
            <a:r>
              <a:rPr lang="en-US" altLang="ko-KR" sz="1000" dirty="0"/>
              <a:t>#9)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  <p:pic>
        <p:nvPicPr>
          <p:cNvPr id="22" name="그래픽 21" descr="배지 윤곽선">
            <a:extLst>
              <a:ext uri="{FF2B5EF4-FFF2-40B4-BE49-F238E27FC236}">
                <a16:creationId xmlns:a16="http://schemas.microsoft.com/office/drawing/2014/main" id="{E929053A-CBE5-4095-B459-40B9376ECA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292" y="1677503"/>
            <a:ext cx="379553" cy="379553"/>
          </a:xfrm>
          <a:prstGeom prst="rect">
            <a:avLst/>
          </a:prstGeom>
        </p:spPr>
      </p:pic>
      <p:pic>
        <p:nvPicPr>
          <p:cNvPr id="23" name="그래픽 22" descr="배지 3 윤곽선">
            <a:extLst>
              <a:ext uri="{FF2B5EF4-FFF2-40B4-BE49-F238E27FC236}">
                <a16:creationId xmlns:a16="http://schemas.microsoft.com/office/drawing/2014/main" id="{21137ECF-F7C1-4EF9-8796-E938BC4DAC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5564" y="4763242"/>
            <a:ext cx="379553" cy="379553"/>
          </a:xfrm>
          <a:prstGeom prst="rect">
            <a:avLst/>
          </a:prstGeom>
        </p:spPr>
      </p:pic>
      <p:pic>
        <p:nvPicPr>
          <p:cNvPr id="25" name="그래픽 24" descr="배지 1 윤곽선">
            <a:extLst>
              <a:ext uri="{FF2B5EF4-FFF2-40B4-BE49-F238E27FC236}">
                <a16:creationId xmlns:a16="http://schemas.microsoft.com/office/drawing/2014/main" id="{F90208BC-F8E0-4E6A-9183-5EFD899B52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5525" y="915608"/>
            <a:ext cx="379553" cy="379553"/>
          </a:xfrm>
          <a:prstGeom prst="rect">
            <a:avLst/>
          </a:prstGeom>
        </p:spPr>
      </p:pic>
      <p:pic>
        <p:nvPicPr>
          <p:cNvPr id="27" name="그래픽 26" descr="배지 1 윤곽선">
            <a:extLst>
              <a:ext uri="{FF2B5EF4-FFF2-40B4-BE49-F238E27FC236}">
                <a16:creationId xmlns:a16="http://schemas.microsoft.com/office/drawing/2014/main" id="{38C09567-23A2-4DB8-8CDA-BEE1809547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72101" y="2122655"/>
            <a:ext cx="379553" cy="379553"/>
          </a:xfrm>
          <a:prstGeom prst="rect">
            <a:avLst/>
          </a:prstGeom>
        </p:spPr>
      </p:pic>
      <p:pic>
        <p:nvPicPr>
          <p:cNvPr id="28" name="그래픽 27" descr="배지 윤곽선">
            <a:extLst>
              <a:ext uri="{FF2B5EF4-FFF2-40B4-BE49-F238E27FC236}">
                <a16:creationId xmlns:a16="http://schemas.microsoft.com/office/drawing/2014/main" id="{328AE9DF-49D5-4B35-9A72-AF2D0A4800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0868" y="2725080"/>
            <a:ext cx="379553" cy="379553"/>
          </a:xfrm>
          <a:prstGeom prst="rect">
            <a:avLst/>
          </a:prstGeom>
        </p:spPr>
      </p:pic>
      <p:pic>
        <p:nvPicPr>
          <p:cNvPr id="29" name="그래픽 28" descr="배지 1 윤곽선">
            <a:extLst>
              <a:ext uri="{FF2B5EF4-FFF2-40B4-BE49-F238E27FC236}">
                <a16:creationId xmlns:a16="http://schemas.microsoft.com/office/drawing/2014/main" id="{0DAFDD0F-DB53-41BF-821E-09908558B0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15567" y="1009333"/>
            <a:ext cx="379553" cy="379553"/>
          </a:xfrm>
          <a:prstGeom prst="rect">
            <a:avLst/>
          </a:prstGeom>
        </p:spPr>
      </p:pic>
      <p:pic>
        <p:nvPicPr>
          <p:cNvPr id="30" name="그래픽 29" descr="배지 윤곽선">
            <a:extLst>
              <a:ext uri="{FF2B5EF4-FFF2-40B4-BE49-F238E27FC236}">
                <a16:creationId xmlns:a16="http://schemas.microsoft.com/office/drawing/2014/main" id="{41A7E25D-5E32-4DFF-BC2D-84DBF11446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1072" y="3440809"/>
            <a:ext cx="379553" cy="379553"/>
          </a:xfrm>
          <a:prstGeom prst="rect">
            <a:avLst/>
          </a:prstGeom>
        </p:spPr>
      </p:pic>
      <p:pic>
        <p:nvPicPr>
          <p:cNvPr id="31" name="그래픽 30" descr="배지 1 윤곽선">
            <a:extLst>
              <a:ext uri="{FF2B5EF4-FFF2-40B4-BE49-F238E27FC236}">
                <a16:creationId xmlns:a16="http://schemas.microsoft.com/office/drawing/2014/main" id="{ECA5B4CF-1162-4E8A-ABF6-CD90295B04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15778" y="1970574"/>
            <a:ext cx="379553" cy="379553"/>
          </a:xfrm>
          <a:prstGeom prst="rect">
            <a:avLst/>
          </a:prstGeom>
        </p:spPr>
      </p:pic>
      <p:pic>
        <p:nvPicPr>
          <p:cNvPr id="32" name="그래픽 31" descr="배지 윤곽선">
            <a:extLst>
              <a:ext uri="{FF2B5EF4-FFF2-40B4-BE49-F238E27FC236}">
                <a16:creationId xmlns:a16="http://schemas.microsoft.com/office/drawing/2014/main" id="{28848A83-6934-49F7-BEA9-360FD1863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3678" y="2914856"/>
            <a:ext cx="379553" cy="3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3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F83AF2-B906-4CEE-A77A-65903164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5" y="2027864"/>
            <a:ext cx="2850613" cy="1418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C998E-9A64-408F-8AA9-AFD34CA3227F}"/>
              </a:ext>
            </a:extLst>
          </p:cNvPr>
          <p:cNvSpPr txBox="1"/>
          <p:nvPr/>
        </p:nvSpPr>
        <p:spPr>
          <a:xfrm>
            <a:off x="177187" y="2049467"/>
            <a:ext cx="106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#12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B762B-AAC0-43D9-BAB2-8A2C996C4ED9}"/>
              </a:ext>
            </a:extLst>
          </p:cNvPr>
          <p:cNvSpPr txBox="1"/>
          <p:nvPr/>
        </p:nvSpPr>
        <p:spPr>
          <a:xfrm>
            <a:off x="177187" y="3491710"/>
            <a:ext cx="287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찾기 버튼 </a:t>
            </a:r>
            <a:r>
              <a:rPr lang="ko-KR" altLang="en-US" sz="1000" dirty="0" err="1"/>
              <a:t>클릭이벤트시</a:t>
            </a:r>
            <a:r>
              <a:rPr lang="ko-KR" altLang="en-US" sz="1000" dirty="0"/>
              <a:t> 성공 시 아이디 찾기 성공페이지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화면</a:t>
            </a:r>
            <a:r>
              <a:rPr lang="en-US" altLang="ko-KR" sz="1000" dirty="0"/>
              <a:t>#13)</a:t>
            </a:r>
            <a:r>
              <a:rPr lang="ko-KR" altLang="en-US" sz="1000" dirty="0"/>
              <a:t>이동</a:t>
            </a:r>
            <a:r>
              <a:rPr lang="en-US" altLang="ko-KR" sz="1000" dirty="0"/>
              <a:t>, </a:t>
            </a:r>
            <a:r>
              <a:rPr lang="ko-KR" altLang="en-US" sz="1000" dirty="0"/>
              <a:t>실패 시 현재화면 </a:t>
            </a:r>
            <a:r>
              <a:rPr lang="ko-KR" altLang="en-US" sz="1000" dirty="0" err="1"/>
              <a:t>재출력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고객센터 페이지로 이동</a:t>
            </a:r>
            <a:endParaRPr lang="en-US" altLang="ko-KR" sz="1000" dirty="0"/>
          </a:p>
        </p:txBody>
      </p:sp>
      <p:pic>
        <p:nvPicPr>
          <p:cNvPr id="7" name="그래픽 6" descr="배지 1 윤곽선">
            <a:extLst>
              <a:ext uri="{FF2B5EF4-FFF2-40B4-BE49-F238E27FC236}">
                <a16:creationId xmlns:a16="http://schemas.microsoft.com/office/drawing/2014/main" id="{723937AF-E64D-46B9-BF78-C63CD3CA4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205" y="2774920"/>
            <a:ext cx="379553" cy="379553"/>
          </a:xfrm>
          <a:prstGeom prst="rect">
            <a:avLst/>
          </a:prstGeom>
        </p:spPr>
      </p:pic>
      <p:pic>
        <p:nvPicPr>
          <p:cNvPr id="8" name="그래픽 7" descr="배지 윤곽선">
            <a:extLst>
              <a:ext uri="{FF2B5EF4-FFF2-40B4-BE49-F238E27FC236}">
                <a16:creationId xmlns:a16="http://schemas.microsoft.com/office/drawing/2014/main" id="{0529B5CA-ACCA-43BE-8640-8F27D442B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460" y="3045386"/>
            <a:ext cx="379553" cy="37955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B17FCE-19AA-45A5-B4B6-BD52C798BF7C}"/>
              </a:ext>
            </a:extLst>
          </p:cNvPr>
          <p:cNvGrpSpPr/>
          <p:nvPr/>
        </p:nvGrpSpPr>
        <p:grpSpPr>
          <a:xfrm>
            <a:off x="3707313" y="1803539"/>
            <a:ext cx="3164821" cy="2160967"/>
            <a:chOff x="3178829" y="100453"/>
            <a:chExt cx="3164821" cy="216096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A60FE06-8C57-401B-AA5C-05A6B5941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78829" y="100453"/>
              <a:ext cx="3164821" cy="216096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E1B9CE1-E5E5-487B-9C9E-1E0CEFBE8F85}"/>
                </a:ext>
              </a:extLst>
            </p:cNvPr>
            <p:cNvSpPr/>
            <p:nvPr/>
          </p:nvSpPr>
          <p:spPr>
            <a:xfrm>
              <a:off x="4381500" y="491388"/>
              <a:ext cx="752475" cy="1753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회원아이디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841581AE-A3AB-432A-9057-3CB55D30F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6754" y="2815012"/>
            <a:ext cx="379553" cy="379553"/>
          </a:xfrm>
          <a:prstGeom prst="rect">
            <a:avLst/>
          </a:prstGeom>
        </p:spPr>
      </p:pic>
      <p:pic>
        <p:nvPicPr>
          <p:cNvPr id="14" name="그래픽 13" descr="배지 윤곽선">
            <a:extLst>
              <a:ext uri="{FF2B5EF4-FFF2-40B4-BE49-F238E27FC236}">
                <a16:creationId xmlns:a16="http://schemas.microsoft.com/office/drawing/2014/main" id="{51DD1533-75AB-42C3-9E3A-2C5B04B68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6615" y="3431551"/>
            <a:ext cx="379553" cy="3795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42C67B-E26B-43B2-A8E2-AD91C9000B1B}"/>
              </a:ext>
            </a:extLst>
          </p:cNvPr>
          <p:cNvSpPr txBox="1"/>
          <p:nvPr/>
        </p:nvSpPr>
        <p:spPr>
          <a:xfrm>
            <a:off x="3726754" y="2045071"/>
            <a:ext cx="106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#13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314254-FFD4-4FD8-8560-69DC7904FC26}"/>
              </a:ext>
            </a:extLst>
          </p:cNvPr>
          <p:cNvSpPr txBox="1"/>
          <p:nvPr/>
        </p:nvSpPr>
        <p:spPr>
          <a:xfrm>
            <a:off x="3846905" y="3975271"/>
            <a:ext cx="287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로그인 버튼 클릭 이벤트 발생 시 로그인 페이지 </a:t>
            </a:r>
            <a:r>
              <a:rPr lang="en-US" altLang="ko-KR" sz="1000" dirty="0"/>
              <a:t>(</a:t>
            </a:r>
            <a:r>
              <a:rPr lang="ko-KR" altLang="en-US" sz="1000" dirty="0">
                <a:hlinkClick r:id="rId8" action="ppaction://hlinksldjump"/>
              </a:rPr>
              <a:t>화면</a:t>
            </a:r>
            <a:r>
              <a:rPr lang="en-US" altLang="ko-KR" sz="1000" dirty="0">
                <a:hlinkClick r:id="rId8" action="ppaction://hlinksldjump"/>
              </a:rPr>
              <a:t>#8</a:t>
            </a:r>
            <a:r>
              <a:rPr lang="en-US" altLang="ko-KR" sz="1000" dirty="0"/>
              <a:t>)</a:t>
            </a:r>
            <a:r>
              <a:rPr lang="ko-KR" altLang="en-US" sz="1000" dirty="0"/>
              <a:t>로 이동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비밀번호 재설정 클릭 이벤트 발생 시 비밀번호 재설정 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화면</a:t>
            </a:r>
            <a:r>
              <a:rPr lang="en-US" altLang="ko-KR" sz="1000" dirty="0"/>
              <a:t>#14)</a:t>
            </a:r>
            <a:r>
              <a:rPr lang="ko-KR" altLang="en-US" sz="1000" dirty="0"/>
              <a:t>로 이동</a:t>
            </a:r>
            <a:endParaRPr lang="en-US" altLang="ko-KR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E7EC009-54AD-4A73-98D7-02A1CF1448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7749" y="1496004"/>
            <a:ext cx="3953261" cy="26888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3C0C33-A538-489A-A9A6-521746D04D91}"/>
              </a:ext>
            </a:extLst>
          </p:cNvPr>
          <p:cNvSpPr txBox="1"/>
          <p:nvPr/>
        </p:nvSpPr>
        <p:spPr>
          <a:xfrm>
            <a:off x="7796377" y="1512858"/>
            <a:ext cx="106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#14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F7A2F3-55C1-457F-87FE-FEF0CFEDDA36}"/>
              </a:ext>
            </a:extLst>
          </p:cNvPr>
          <p:cNvSpPr txBox="1"/>
          <p:nvPr/>
        </p:nvSpPr>
        <p:spPr>
          <a:xfrm>
            <a:off x="8331001" y="4405251"/>
            <a:ext cx="2878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찾기 버튼 클릭 이벤트 발생 시 서버로 전달</a:t>
            </a:r>
            <a:r>
              <a:rPr lang="en-US" altLang="ko-KR" sz="1000" dirty="0"/>
              <a:t> </a:t>
            </a:r>
            <a:r>
              <a:rPr lang="ko-KR" altLang="en-US" sz="1000" dirty="0"/>
              <a:t>후 일치하는 회원 정보 내 비밀번호 재설정 페이지</a:t>
            </a:r>
            <a:r>
              <a:rPr lang="en-US" altLang="ko-KR" sz="1000" dirty="0"/>
              <a:t>(</a:t>
            </a:r>
            <a:r>
              <a:rPr lang="ko-KR" altLang="en-US" sz="1000" dirty="0"/>
              <a:t>자료</a:t>
            </a:r>
            <a:r>
              <a:rPr lang="en-US" altLang="ko-KR" sz="1000" dirty="0"/>
              <a:t>X)</a:t>
            </a:r>
            <a:r>
              <a:rPr lang="ko-KR" altLang="en-US" sz="1000" dirty="0"/>
              <a:t>로 이동</a:t>
            </a:r>
            <a:r>
              <a:rPr lang="en-US" altLang="ko-KR" sz="1000" dirty="0"/>
              <a:t>, </a:t>
            </a:r>
            <a:r>
              <a:rPr lang="ko-KR" altLang="en-US" sz="1000" dirty="0"/>
              <a:t>실패 시 현재 페이지 </a:t>
            </a:r>
            <a:r>
              <a:rPr lang="ko-KR" altLang="en-US" sz="1000" dirty="0" err="1"/>
              <a:t>재출력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해결방법 </a:t>
            </a:r>
            <a:r>
              <a:rPr lang="ko-KR" altLang="en-US" sz="1000" dirty="0" err="1"/>
              <a:t>보러가기</a:t>
            </a:r>
            <a:r>
              <a:rPr lang="ko-KR" altLang="en-US" sz="1000" dirty="0"/>
              <a:t> 클릭 이벤트 발생시 고객센터 페이지 이동</a:t>
            </a:r>
            <a:r>
              <a:rPr lang="en-US" altLang="ko-KR" sz="1000" dirty="0"/>
              <a:t>(</a:t>
            </a:r>
            <a:r>
              <a:rPr lang="ko-KR" altLang="en-US" sz="1000" dirty="0"/>
              <a:t>자료</a:t>
            </a:r>
            <a:r>
              <a:rPr lang="en-US" altLang="ko-KR" sz="1000" dirty="0"/>
              <a:t>X)</a:t>
            </a:r>
          </a:p>
        </p:txBody>
      </p:sp>
      <p:pic>
        <p:nvPicPr>
          <p:cNvPr id="21" name="그래픽 20" descr="배지 1 윤곽선">
            <a:extLst>
              <a:ext uri="{FF2B5EF4-FFF2-40B4-BE49-F238E27FC236}">
                <a16:creationId xmlns:a16="http://schemas.microsoft.com/office/drawing/2014/main" id="{5C557875-9F26-4BB2-8746-4CEEB39A8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1587" y="3021839"/>
            <a:ext cx="379553" cy="379553"/>
          </a:xfrm>
          <a:prstGeom prst="rect">
            <a:avLst/>
          </a:prstGeom>
        </p:spPr>
      </p:pic>
      <p:pic>
        <p:nvPicPr>
          <p:cNvPr id="22" name="그래픽 21" descr="배지 윤곽선">
            <a:extLst>
              <a:ext uri="{FF2B5EF4-FFF2-40B4-BE49-F238E27FC236}">
                <a16:creationId xmlns:a16="http://schemas.microsoft.com/office/drawing/2014/main" id="{43D54DA1-301E-448A-903B-DD715339D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1448" y="3638378"/>
            <a:ext cx="379553" cy="3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9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F57170-B91F-4363-A1FF-ACB744697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6" t="13889" r="8594" b="14167"/>
          <a:stretch/>
        </p:blipFill>
        <p:spPr>
          <a:xfrm>
            <a:off x="1057275" y="247650"/>
            <a:ext cx="10363200" cy="493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D2A3A2-566C-4395-B857-2FA984EAA139}"/>
              </a:ext>
            </a:extLst>
          </p:cNvPr>
          <p:cNvSpPr txBox="1"/>
          <p:nvPr/>
        </p:nvSpPr>
        <p:spPr>
          <a:xfrm>
            <a:off x="2052802" y="247650"/>
            <a:ext cx="106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화면</a:t>
            </a:r>
            <a:r>
              <a:rPr lang="en-US" altLang="ko-KR" b="1" dirty="0"/>
              <a:t>#15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7E671-5E71-4535-B44C-C1B53907F1A2}"/>
              </a:ext>
            </a:extLst>
          </p:cNvPr>
          <p:cNvSpPr txBox="1"/>
          <p:nvPr/>
        </p:nvSpPr>
        <p:spPr>
          <a:xfrm>
            <a:off x="969235" y="5409624"/>
            <a:ext cx="10451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보여지는 방식 </a:t>
            </a:r>
            <a:r>
              <a:rPr lang="en-US" altLang="ko-KR" sz="1000" dirty="0"/>
              <a:t>– </a:t>
            </a:r>
            <a:r>
              <a:rPr lang="ko-KR" altLang="en-US" sz="1000" dirty="0"/>
              <a:t>각 항목마다 클릭 이벤트 발생시 출력되는 책이 변경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책의 목록 출력 </a:t>
            </a:r>
            <a:r>
              <a:rPr lang="en-US" altLang="ko-KR" sz="1000" dirty="0"/>
              <a:t>– </a:t>
            </a:r>
            <a:r>
              <a:rPr lang="ko-KR" altLang="en-US" sz="1000" dirty="0"/>
              <a:t>클릭 이벤트 발생 시 다운로드 페이지로</a:t>
            </a:r>
            <a:r>
              <a:rPr lang="en-US" altLang="ko-KR" sz="1000" dirty="0"/>
              <a:t>(</a:t>
            </a:r>
            <a:r>
              <a:rPr lang="ko-KR" altLang="en-US" sz="1000" dirty="0">
                <a:hlinkClick r:id="rId3" action="ppaction://hlinksldjump"/>
              </a:rPr>
              <a:t>화면</a:t>
            </a:r>
            <a:r>
              <a:rPr lang="en-US" altLang="ko-KR" sz="1000" dirty="0">
                <a:hlinkClick r:id="rId3" action="ppaction://hlinksldjump"/>
              </a:rPr>
              <a:t>#16</a:t>
            </a:r>
            <a:r>
              <a:rPr lang="en-US" altLang="ko-KR" sz="1000" dirty="0"/>
              <a:t>)</a:t>
            </a:r>
            <a:r>
              <a:rPr lang="ko-KR" altLang="en-US" sz="1000" dirty="0"/>
              <a:t> 이동</a:t>
            </a: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정렬 방식</a:t>
            </a:r>
            <a:r>
              <a:rPr lang="en-US" altLang="ko-KR" sz="1000" dirty="0"/>
              <a:t>, </a:t>
            </a:r>
            <a:r>
              <a:rPr lang="ko-KR" altLang="en-US" sz="1000" dirty="0"/>
              <a:t>항목 선택</a:t>
            </a:r>
            <a:r>
              <a:rPr lang="en-US" altLang="ko-KR" sz="1000" dirty="0"/>
              <a:t>, </a:t>
            </a:r>
            <a:r>
              <a:rPr lang="ko-KR" altLang="en-US" sz="1000" dirty="0"/>
              <a:t>개인 설정 </a:t>
            </a:r>
            <a:r>
              <a:rPr lang="en-US" altLang="ko-KR" sz="1000" dirty="0"/>
              <a:t> - </a:t>
            </a:r>
            <a:r>
              <a:rPr lang="ko-KR" altLang="en-US" sz="1000" dirty="0"/>
              <a:t>클릭 이벤트 발생시 해당하는 조건에 맞게 이벤트 출력</a:t>
            </a:r>
            <a:endParaRPr lang="en-US" altLang="ko-KR" sz="1000" dirty="0"/>
          </a:p>
        </p:txBody>
      </p:sp>
      <p:pic>
        <p:nvPicPr>
          <p:cNvPr id="8" name="그래픽 7" descr="배지 1 윤곽선">
            <a:extLst>
              <a:ext uri="{FF2B5EF4-FFF2-40B4-BE49-F238E27FC236}">
                <a16:creationId xmlns:a16="http://schemas.microsoft.com/office/drawing/2014/main" id="{A537706B-D58F-4A08-A69F-A4C418FB9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09" y="616982"/>
            <a:ext cx="379553" cy="379553"/>
          </a:xfrm>
          <a:prstGeom prst="rect">
            <a:avLst/>
          </a:prstGeom>
        </p:spPr>
      </p:pic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47728DA9-40EB-4881-AA8A-624997C53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275" y="1486623"/>
            <a:ext cx="379553" cy="379553"/>
          </a:xfrm>
          <a:prstGeom prst="rect">
            <a:avLst/>
          </a:prstGeom>
        </p:spPr>
      </p:pic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0883D5F8-45A0-4F6D-8368-FDD28F2CEA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59097" y="996535"/>
            <a:ext cx="379553" cy="3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1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744</Words>
  <Application>Microsoft Office PowerPoint</Application>
  <PresentationFormat>와이드스크린</PresentationFormat>
  <Paragraphs>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60324 60324</dc:creator>
  <cp:lastModifiedBy>우석 성</cp:lastModifiedBy>
  <cp:revision>8</cp:revision>
  <dcterms:created xsi:type="dcterms:W3CDTF">2021-12-15T06:16:35Z</dcterms:created>
  <dcterms:modified xsi:type="dcterms:W3CDTF">2021-12-27T12:04:00Z</dcterms:modified>
</cp:coreProperties>
</file>