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88" r:id="rId4"/>
    <p:sldId id="265" r:id="rId5"/>
    <p:sldId id="266" r:id="rId6"/>
    <p:sldId id="292" r:id="rId7"/>
    <p:sldId id="267" r:id="rId8"/>
    <p:sldId id="273" r:id="rId9"/>
    <p:sldId id="279" r:id="rId10"/>
    <p:sldId id="280" r:id="rId11"/>
    <p:sldId id="289" r:id="rId12"/>
    <p:sldId id="290" r:id="rId13"/>
    <p:sldId id="291" r:id="rId14"/>
    <p:sldId id="281" r:id="rId15"/>
    <p:sldId id="271" r:id="rId16"/>
    <p:sldId id="272" r:id="rId17"/>
    <p:sldId id="286" r:id="rId18"/>
    <p:sldId id="275" r:id="rId19"/>
    <p:sldId id="283" r:id="rId20"/>
  </p:sldIdLst>
  <p:sldSz cx="12192000" cy="6858000"/>
  <p:notesSz cx="6858000" cy="91440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나눔고딕" panose="020D0604000000000000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27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10D1-286B-40AF-B42A-B4DBE21C929E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FFE1F-4818-455B-B73F-C95DDFE57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FE1F-4818-455B-B73F-C95DDFE578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idibooks.com/images/event/eventId01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idibooks.com/images/book/book01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D530-8354-452A-8CFA-900F66F6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리디북스</a:t>
            </a:r>
            <a:r>
              <a:rPr lang="ko-KR" altLang="en-US" dirty="0"/>
              <a:t> 웹 개발 </a:t>
            </a:r>
            <a:br>
              <a:rPr lang="en-US" altLang="ko-KR" dirty="0"/>
            </a:br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5D162-4D08-4B78-950A-9ED3C4685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서지우 </a:t>
            </a:r>
            <a:r>
              <a:rPr lang="en-US" altLang="ko-KR" dirty="0"/>
              <a:t>&amp; </a:t>
            </a:r>
            <a:r>
              <a:rPr lang="ko-KR" altLang="en-US" dirty="0" err="1"/>
              <a:t>어호임</a:t>
            </a:r>
            <a:r>
              <a:rPr lang="ko-KR" altLang="en-US" dirty="0"/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14585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74597"/>
              </p:ext>
            </p:extLst>
          </p:nvPr>
        </p:nvGraphicFramePr>
        <p:xfrm>
          <a:off x="524656" y="1545609"/>
          <a:ext cx="1115268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/account/find-password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(id)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(mail)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–id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mail</a:t>
                      </a:r>
                      <a:r>
                        <a:rPr lang="ko-KR" altLang="en-US" dirty="0"/>
                        <a:t>을 하나라도 적지 않은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401 – </a:t>
                      </a:r>
                      <a:r>
                        <a:rPr lang="ko-KR" altLang="en-US" dirty="0"/>
                        <a:t>조건에 맞지 않을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404 – </a:t>
                      </a:r>
                      <a:r>
                        <a:rPr lang="ko-KR" altLang="en-US" dirty="0"/>
                        <a:t>일치하는 회원 정보가 없을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이메일 주소를 올바르게 입력한 뒤 클릭 하면 기존 </a:t>
                      </a:r>
                      <a:r>
                        <a:rPr lang="ko-KR" altLang="en-US" sz="1800" b="0" i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입력칸과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찾기 버튼이 사라지고 이메일이 전송되었다는 문구와 홈으로 버튼이 생김</a:t>
                      </a:r>
                      <a:endParaRPr lang="en-US" altLang="ko-KR" sz="1800" b="0" i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회원가입 때 입력하지 않은 아이디를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회원가입 때 입력하지 않은 이메일을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빼먹었을 때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올바른 이메일 형식이 아닙니다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62796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49986"/>
              </p:ext>
            </p:extLst>
          </p:nvPr>
        </p:nvGraphicFramePr>
        <p:xfrm>
          <a:off x="524656" y="1545609"/>
          <a:ext cx="11152682" cy="3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/account/modify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(pw)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- 401 </a:t>
                      </a:r>
                      <a:r>
                        <a:rPr lang="ko-KR" altLang="en-US" dirty="0"/>
                        <a:t>비밀번호가 일치하지 않을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{“name”: “name1”, “mail”: “mail1”, “id”: “id1”}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다른 비밀번호를 쓰고 확인을 누르면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비밀번호가 올바르지 않습니다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라고 경고창이 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올바르게 비밀번호를 입력하고 확인을 누르면 정보 변경 페이지로 이동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정보변경</a:t>
            </a:r>
          </a:p>
        </p:txBody>
      </p:sp>
    </p:spTree>
    <p:extLst>
      <p:ext uri="{BB962C8B-B14F-4D97-AF65-F5344CB8AC3E}">
        <p14:creationId xmlns:p14="http://schemas.microsoft.com/office/powerpoint/2010/main" val="38407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이메일 변경</a:t>
            </a:r>
          </a:p>
        </p:txBody>
      </p:sp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47F0081A-AFF4-452B-8653-45295F5EC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75256"/>
              </p:ext>
            </p:extLst>
          </p:nvPr>
        </p:nvGraphicFramePr>
        <p:xfrm>
          <a:off x="677056" y="1698009"/>
          <a:ext cx="11152682" cy="3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</a:t>
                      </a:r>
                      <a:r>
                        <a:rPr lang="en-US" altLang="ko-KR" dirty="0" err="1"/>
                        <a:t>mailmodify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(mail)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이전메일 주소와 같은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이메일 주소형식이 아닐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새로운 메일 주소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 주소를 인증하시면 변경이 완료 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이전과 동일한 이메일입니다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‘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표시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실패할 경우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올바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른 이메일 형식이 아닙니다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6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비밀번호 변경</a:t>
            </a:r>
          </a:p>
        </p:txBody>
      </p:sp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2E98F9D9-A0A1-41E2-8F57-0ED9134B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9110"/>
              </p:ext>
            </p:extLst>
          </p:nvPr>
        </p:nvGraphicFramePr>
        <p:xfrm>
          <a:off x="524656" y="1545609"/>
          <a:ext cx="1043339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45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689051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</a:t>
                      </a:r>
                      <a:r>
                        <a:rPr lang="en-US" altLang="ko-KR" dirty="0" err="1"/>
                        <a:t>pwmodify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현재비밀번호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cpw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새비밀번호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npw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새비밀번호확인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npwck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파라미터가 모두 빈 경우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정보변경 페이지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조건에 맞지 않을 경우 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현재비밀번호가 일치하지 않는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현재비밀번호와 일치하지 않습니다</a:t>
                      </a:r>
                      <a:r>
                        <a:rPr lang="en-US" altLang="ko-KR" dirty="0"/>
                        <a:t>.’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비밀번호를 입력해 주세요</a:t>
                      </a:r>
                      <a:r>
                        <a:rPr lang="en-US" altLang="ko-KR" dirty="0"/>
                        <a:t>‘</a:t>
                      </a: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이상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이상 입력해주세요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이상의 같은 문자는 제한합니다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같은 비밀번호는 사용할 수 없습니다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53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79490"/>
              </p:ext>
            </p:extLst>
          </p:nvPr>
        </p:nvGraphicFramePr>
        <p:xfrm>
          <a:off x="524656" y="1545609"/>
          <a:ext cx="11152682" cy="428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탈퇴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/account/modify-delete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비밀번호 적지 않은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비밀번호가 일치하지 않을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동의 버튼을 누르지 않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고 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회원 탈퇴 동의를 체크해주세요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-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입력하지 않고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입력해주세요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-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올바르지 않은 비밀번호를 입력하고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다시 확인해 주십시오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algn="l" latinLnBrk="1"/>
                      <a:endParaRPr lang="en-US" altLang="ko-KR" sz="1800" b="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비밀번호를 입력하고 동의 체크한 뒤 클릭하면 </a:t>
                      </a:r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회원 탈퇴를 진행하겠습니까</a:t>
                      </a:r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?’ 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itchFamily="2" charset="-127"/>
                          <a:ea typeface="나눔고딕" pitchFamily="2" charset="-127"/>
                        </a:rPr>
                        <a:t>경고창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 뜸</a:t>
                      </a:r>
                      <a:endParaRPr lang="en-US" altLang="ko-KR" sz="1800" b="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89870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2022"/>
              </p:ext>
            </p:extLst>
          </p:nvPr>
        </p:nvGraphicFramePr>
        <p:xfrm>
          <a:off x="1008416" y="1545608"/>
          <a:ext cx="10291930" cy="410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목록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574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716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– </a:t>
                      </a:r>
                      <a:r>
                        <a:rPr lang="ko-KR" altLang="en-US" dirty="0"/>
                        <a:t>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400 - </a:t>
                      </a:r>
                      <a:r>
                        <a:rPr lang="ko-KR" altLang="en-US" dirty="0"/>
                        <a:t>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로그인한 사람에게 온 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포인트 소멸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쿠폰들을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4254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48856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72573"/>
              </p:ext>
            </p:extLst>
          </p:nvPr>
        </p:nvGraphicFramePr>
        <p:xfrm>
          <a:off x="1185397" y="1471866"/>
          <a:ext cx="10291930" cy="45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카트에 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/cart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660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(bid)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9639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400 </a:t>
                      </a:r>
                      <a:r>
                        <a:rPr lang="ko-KR" altLang="en-US" dirty="0"/>
                        <a:t>실패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{“bid” : “bid01”, “title” : “title01”, “</a:t>
                      </a:r>
                      <a:r>
                        <a:rPr lang="en-US" altLang="ko-KR" dirty="0" err="1"/>
                        <a:t>authorname</a:t>
                      </a:r>
                      <a:r>
                        <a:rPr lang="en-US" altLang="ko-KR" dirty="0"/>
                        <a:t>” : “aname01” , “price” :”price01”, “</a:t>
                      </a:r>
                      <a:r>
                        <a:rPr lang="en-US" altLang="ko-KR" dirty="0" err="1"/>
                        <a:t>rentalprice</a:t>
                      </a:r>
                      <a:r>
                        <a:rPr lang="en-US" altLang="ko-KR" dirty="0"/>
                        <a:t>” : “rprice01” ,  “</a:t>
                      </a:r>
                      <a:r>
                        <a:rPr lang="en-US" altLang="ko-KR" dirty="0" err="1"/>
                        <a:t>dcount</a:t>
                      </a:r>
                      <a:r>
                        <a:rPr lang="en-US" altLang="ko-KR" dirty="0"/>
                        <a:t>”: “dcount01”, </a:t>
                      </a:r>
                    </a:p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pcnt</a:t>
                      </a:r>
                      <a:r>
                        <a:rPr lang="en-US" altLang="ko-KR" dirty="0"/>
                        <a:t>” : “pcnt01”, “</a:t>
                      </a:r>
                      <a:r>
                        <a:rPr lang="en-US" altLang="ko-KR" dirty="0" err="1"/>
                        <a:t>rcnt</a:t>
                      </a:r>
                      <a:r>
                        <a:rPr lang="en-US" altLang="ko-KR" dirty="0"/>
                        <a:t>”: “rcnt01”}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회원의 카트에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나타냄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rentalprice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 경우 대여 탭에 표시하기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대여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0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694"/>
              </p:ext>
            </p:extLst>
          </p:nvPr>
        </p:nvGraphicFramePr>
        <p:xfrm>
          <a:off x="1008416" y="1545608"/>
          <a:ext cx="10291930" cy="387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카트에서  제거하기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cartout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6165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(bid)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latinLnBrk="1"/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-400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회원의 카트에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에서 해당 </a:t>
                      </a:r>
                      <a:r>
                        <a:rPr lang="ko-KR" altLang="en-US" dirty="0" err="1"/>
                        <a:t>책번호</a:t>
                      </a:r>
                      <a:r>
                        <a:rPr lang="ko-KR" altLang="en-US" dirty="0"/>
                        <a:t> 제거하기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카트에서 제거하기</a:t>
            </a:r>
          </a:p>
        </p:txBody>
      </p:sp>
    </p:spTree>
    <p:extLst>
      <p:ext uri="{BB962C8B-B14F-4D97-AF65-F5344CB8AC3E}">
        <p14:creationId xmlns:p14="http://schemas.microsoft.com/office/powerpoint/2010/main" val="154733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44481"/>
              </p:ext>
            </p:extLst>
          </p:nvPr>
        </p:nvGraphicFramePr>
        <p:xfrm>
          <a:off x="1008416" y="1545608"/>
          <a:ext cx="10291930" cy="45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위시리스트 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/wish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(bid)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-200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-400</a:t>
                      </a:r>
                    </a:p>
                    <a:p>
                      <a:pPr latinLnBrk="1"/>
                      <a:r>
                        <a:rPr lang="en-US" altLang="ko-KR" dirty="0"/>
                        <a:t>{“bid” : “bid01”, “title” : “title01”, “</a:t>
                      </a:r>
                      <a:r>
                        <a:rPr lang="en-US" altLang="ko-KR" dirty="0" err="1"/>
                        <a:t>authorname</a:t>
                      </a:r>
                      <a:r>
                        <a:rPr lang="en-US" altLang="ko-KR" dirty="0"/>
                        <a:t>” : “aname01” , “price” :”price01”, “</a:t>
                      </a:r>
                      <a:r>
                        <a:rPr lang="en-US" altLang="ko-KR" dirty="0" err="1"/>
                        <a:t>rentalprice</a:t>
                      </a:r>
                      <a:r>
                        <a:rPr lang="en-US" altLang="ko-KR" dirty="0"/>
                        <a:t>” : “rprice01”}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사람이 위시리스트에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위시리스트 담기</a:t>
            </a:r>
          </a:p>
        </p:txBody>
      </p:sp>
    </p:spTree>
    <p:extLst>
      <p:ext uri="{BB962C8B-B14F-4D97-AF65-F5344CB8AC3E}">
        <p14:creationId xmlns:p14="http://schemas.microsoft.com/office/powerpoint/2010/main" val="334040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39670"/>
              </p:ext>
            </p:extLst>
          </p:nvPr>
        </p:nvGraphicFramePr>
        <p:xfrm>
          <a:off x="1008416" y="1545608"/>
          <a:ext cx="10291930" cy="38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위시리스트 해제하기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/wish-delete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72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위시리스트 테이블에서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레코드 삭제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위시리스트 해제</a:t>
            </a:r>
          </a:p>
        </p:txBody>
      </p:sp>
    </p:spTree>
    <p:extLst>
      <p:ext uri="{BB962C8B-B14F-4D97-AF65-F5344CB8AC3E}">
        <p14:creationId xmlns:p14="http://schemas.microsoft.com/office/powerpoint/2010/main" val="15882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1865"/>
              </p:ext>
            </p:extLst>
          </p:nvPr>
        </p:nvGraphicFramePr>
        <p:xfrm>
          <a:off x="677334" y="1059656"/>
          <a:ext cx="10196396" cy="441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23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07573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464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이미지 목록 나타나기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464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/image/event/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464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80855"/>
                  </a:ext>
                </a:extLst>
              </a:tr>
              <a:tr h="22059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 {“</a:t>
                      </a:r>
                      <a:r>
                        <a:rPr lang="en-US" altLang="ko-KR" dirty="0" err="1"/>
                        <a:t>eventImage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“http://ridibooks.com/images/event/eventId01.jpg</a:t>
                      </a:r>
                      <a:r>
                        <a:rPr lang="en-US" altLang="ko-KR" dirty="0"/>
                        <a:t>”},</a:t>
                      </a:r>
                    </a:p>
                    <a:p>
                      <a:pPr latinLnBrk="1"/>
                      <a:r>
                        <a:rPr lang="en-US" altLang="ko-KR" dirty="0"/>
                        <a:t>  {“</a:t>
                      </a:r>
                      <a:r>
                        <a:rPr lang="en-US" altLang="ko-KR" dirty="0" err="1"/>
                        <a:t>eventImage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“http://ridibooks.com/images/event/eventId02.jpg</a:t>
                      </a:r>
                      <a:r>
                        <a:rPr lang="en-US" altLang="ko-KR" dirty="0"/>
                        <a:t>”},</a:t>
                      </a:r>
                    </a:p>
                    <a:p>
                      <a:pPr latinLnBrk="1"/>
                      <a:r>
                        <a:rPr lang="en-US" altLang="ko-KR" dirty="0"/>
                        <a:t>…..</a:t>
                      </a:r>
                    </a:p>
                    <a:p>
                      <a:pPr latinLnBrk="1"/>
                      <a:r>
                        <a:rPr lang="en-US" altLang="ko-KR" dirty="0"/>
                        <a:t> {“</a:t>
                      </a:r>
                      <a:r>
                        <a:rPr lang="en-US" altLang="ko-KR" dirty="0" err="1"/>
                        <a:t>eventImage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“http://ridibooks.com/images/event/eventId05.jpg</a:t>
                      </a:r>
                      <a:r>
                        <a:rPr lang="en-US" altLang="ko-KR" dirty="0"/>
                        <a:t>”}]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812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최근 등록한 이벤트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이미지 나타내기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581800" y="353413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이벤트 화면</a:t>
            </a:r>
          </a:p>
        </p:txBody>
      </p:sp>
    </p:spTree>
    <p:extLst>
      <p:ext uri="{BB962C8B-B14F-4D97-AF65-F5344CB8AC3E}">
        <p14:creationId xmlns:p14="http://schemas.microsoft.com/office/powerpoint/2010/main" val="186136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1FDD6235-9FEF-47B8-83A9-D1808D65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98352"/>
              </p:ext>
            </p:extLst>
          </p:nvPr>
        </p:nvGraphicFramePr>
        <p:xfrm>
          <a:off x="581800" y="1632448"/>
          <a:ext cx="10291930" cy="48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451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418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/image/book/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4187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1688"/>
                  </a:ext>
                </a:extLst>
              </a:tr>
              <a:tr h="2617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: </a:t>
                      </a:r>
                      <a:r>
                        <a:rPr lang="ko-KR" altLang="en-US" dirty="0"/>
                        <a:t>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 {“</a:t>
                      </a:r>
                      <a:r>
                        <a:rPr lang="en-US" altLang="ko-KR" dirty="0" err="1"/>
                        <a:t>bookImage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“http://ridibooks.com/images/book/book01.jpg</a:t>
                      </a:r>
                      <a:r>
                        <a:rPr lang="en-US" altLang="ko-KR" dirty="0"/>
                        <a:t>” , </a:t>
                      </a:r>
                    </a:p>
                    <a:p>
                      <a:pPr latinLnBrk="1"/>
                      <a:r>
                        <a:rPr lang="en-US" altLang="ko-KR" dirty="0"/>
                        <a:t>      “title” : “booktitle01”, “author”: “author01”},</a:t>
                      </a:r>
                    </a:p>
                    <a:p>
                      <a:pPr latinLnBrk="1"/>
                      <a:r>
                        <a:rPr lang="en-US" altLang="ko-KR" dirty="0"/>
                        <a:t>   {“</a:t>
                      </a:r>
                      <a:r>
                        <a:rPr lang="en-US" altLang="ko-KR" dirty="0" err="1"/>
                        <a:t>bookImage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“http://ridibooks.com/images/book/book02.jpg</a:t>
                      </a:r>
                      <a:r>
                        <a:rPr lang="en-US" altLang="ko-KR" dirty="0"/>
                        <a:t>” , </a:t>
                      </a:r>
                    </a:p>
                    <a:p>
                      <a:pPr latinLnBrk="1"/>
                      <a:r>
                        <a:rPr lang="en-US" altLang="ko-KR" dirty="0"/>
                        <a:t>      “title” : “booktitle02”, “author”: “author02”},</a:t>
                      </a:r>
                    </a:p>
                    <a:p>
                      <a:pPr latinLnBrk="1"/>
                      <a:r>
                        <a:rPr lang="en-US" altLang="ko-KR" dirty="0"/>
                        <a:t>…..</a:t>
                      </a:r>
                    </a:p>
                    <a:p>
                      <a:pPr latinLnBrk="1"/>
                      <a:r>
                        <a:rPr lang="en-US" altLang="ko-KR" dirty="0"/>
                        <a:t> {“</a:t>
                      </a:r>
                      <a:r>
                        <a:rPr lang="en-US" altLang="ko-KR" dirty="0" err="1"/>
                        <a:t>bookImage</a:t>
                      </a:r>
                      <a:r>
                        <a:rPr lang="en-US" altLang="ko-KR" dirty="0"/>
                        <a:t>” : </a:t>
                      </a:r>
                      <a:r>
                        <a:rPr lang="en-US" altLang="ko-KR" dirty="0">
                          <a:hlinkClick r:id="rId2"/>
                        </a:rPr>
                        <a:t>“http://ridibooks.com/images/book/book01.jpg</a:t>
                      </a:r>
                      <a:r>
                        <a:rPr lang="en-US" altLang="ko-KR" dirty="0"/>
                        <a:t>” , </a:t>
                      </a:r>
                    </a:p>
                    <a:p>
                      <a:pPr latinLnBrk="1"/>
                      <a:r>
                        <a:rPr lang="en-US" altLang="ko-KR" dirty="0"/>
                        <a:t>      “title” : “booktitle09”, “author”: “author09”}]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935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사람들이 많이 읽고 있는 책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권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8288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4A54BE0-E0E1-48FF-A4F5-02DE3F4214CF}"/>
              </a:ext>
            </a:extLst>
          </p:cNvPr>
          <p:cNvSpPr txBox="1">
            <a:spLocks/>
          </p:cNvSpPr>
          <p:nvPr/>
        </p:nvSpPr>
        <p:spPr>
          <a:xfrm>
            <a:off x="581800" y="803431"/>
            <a:ext cx="8596668" cy="706245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책목록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667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7360"/>
              </p:ext>
            </p:extLst>
          </p:nvPr>
        </p:nvGraphicFramePr>
        <p:xfrm>
          <a:off x="1008416" y="1545609"/>
          <a:ext cx="9787403" cy="441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411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7481992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87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87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search?q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www&amp;category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컴퓨터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11921"/>
                  </a:ext>
                </a:extLst>
              </a:tr>
              <a:tr h="390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81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검색어</a:t>
                      </a:r>
                      <a:r>
                        <a:rPr lang="en-US" altLang="ko-KR" dirty="0"/>
                        <a:t>(q)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504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검색 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빠졌을 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파라미터 값이 조건에 맞지 않을 경우</a:t>
                      </a:r>
                    </a:p>
                    <a:p>
                      <a:pPr latinLnBrk="1"/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일치하는 검색어에 해당하는 값이 없을 경우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161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검색창에 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입력하여 연관된 책 목록을 나타내기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Category</a:t>
                      </a:r>
                      <a:r>
                        <a:rPr lang="ko-KR" altLang="en-US" dirty="0"/>
                        <a:t>별 결과 화면 보여주기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34834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검색박스</a:t>
            </a:r>
          </a:p>
        </p:txBody>
      </p:sp>
    </p:spTree>
    <p:extLst>
      <p:ext uri="{BB962C8B-B14F-4D97-AF65-F5344CB8AC3E}">
        <p14:creationId xmlns:p14="http://schemas.microsoft.com/office/powerpoint/2010/main" val="29730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10493"/>
              </p:ext>
            </p:extLst>
          </p:nvPr>
        </p:nvGraphicFramePr>
        <p:xfrm>
          <a:off x="677334" y="1016043"/>
          <a:ext cx="10813143" cy="506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05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38913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/account/signup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7748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54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),  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 , </a:t>
                      </a:r>
                      <a:r>
                        <a:rPr lang="en-US" altLang="ko-KR" dirty="0" err="1"/>
                        <a:t>ckpw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비밀번호확인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latinLnBrk="1"/>
                      <a:r>
                        <a:rPr lang="en-US" altLang="ko-KR" dirty="0"/>
                        <a:t>mail(</a:t>
                      </a: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), name(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), birth(</a:t>
                      </a:r>
                      <a:r>
                        <a:rPr lang="ko-KR" altLang="en-US" dirty="0"/>
                        <a:t>출생년도</a:t>
                      </a:r>
                      <a:r>
                        <a:rPr lang="en-US" altLang="ko-KR" dirty="0"/>
                        <a:t>) , </a:t>
                      </a:r>
                    </a:p>
                    <a:p>
                      <a:pPr latinLnBrk="1"/>
                      <a:r>
                        <a:rPr lang="en-US" altLang="ko-KR" dirty="0"/>
                        <a:t>gender(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314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회원가입 성공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빠졌을 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파라미터 값이 조건에 맞지 않을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846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ckpw</a:t>
                      </a:r>
                      <a:r>
                        <a:rPr lang="ko-KR" altLang="en-US" dirty="0"/>
                        <a:t>일치해야 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  : 5~20</a:t>
                      </a:r>
                      <a:r>
                        <a:rPr lang="ko-KR" altLang="en-US" dirty="0"/>
                        <a:t>자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 : 8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특수문자 중 두가지 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연속된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ko-KR" altLang="en-US" dirty="0"/>
                        <a:t> 문자 제한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birth(</a:t>
                      </a:r>
                      <a:r>
                        <a:rPr lang="ko-KR" altLang="en-US" dirty="0"/>
                        <a:t>출생년도</a:t>
                      </a:r>
                      <a:r>
                        <a:rPr lang="en-US" altLang="ko-KR" dirty="0"/>
                        <a:t>) : 1900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현재 년도 이하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gender(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1622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234850"/>
            <a:ext cx="8596668" cy="544639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9990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66662"/>
              </p:ext>
            </p:extLst>
          </p:nvPr>
        </p:nvGraphicFramePr>
        <p:xfrm>
          <a:off x="677334" y="1016043"/>
          <a:ext cx="10813143" cy="390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05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38913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중복여부 체크하기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</a:t>
                      </a:r>
                      <a:r>
                        <a:rPr lang="en-US" altLang="ko-KR" dirty="0" err="1"/>
                        <a:t>mailcheck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7748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644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mail(</a:t>
                      </a: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314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이메일 주소를 적지 않은 경우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</a:t>
                      </a:r>
                      <a:r>
                        <a:rPr lang="en-US" altLang="ko-KR" dirty="0"/>
                        <a:t>401 </a:t>
                      </a:r>
                      <a:r>
                        <a:rPr lang="ko-KR" altLang="en-US" dirty="0"/>
                        <a:t>메일주소 형식이 아닐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846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동일한 메일주소로 등록된 회원 정보가 있는 지 확인 하기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1622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234850"/>
            <a:ext cx="8596668" cy="544639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이메일 중복여부 체크</a:t>
            </a:r>
          </a:p>
        </p:txBody>
      </p:sp>
    </p:spTree>
    <p:extLst>
      <p:ext uri="{BB962C8B-B14F-4D97-AF65-F5344CB8AC3E}">
        <p14:creationId xmlns:p14="http://schemas.microsoft.com/office/powerpoint/2010/main" val="17878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65741"/>
              </p:ext>
            </p:extLst>
          </p:nvPr>
        </p:nvGraphicFramePr>
        <p:xfrm>
          <a:off x="524656" y="1545608"/>
          <a:ext cx="11152682" cy="470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1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685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27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로그인 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빠졌을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값이 조건에 맞지 않을 경우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일치하는 회원 정보가 없을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567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 1</a:t>
                      </a:r>
                      <a:r>
                        <a:rPr lang="ko-KR" altLang="en-US" dirty="0"/>
                        <a:t>시간 유지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)-5~20</a:t>
                      </a:r>
                      <a:r>
                        <a:rPr lang="ko-KR" altLang="en-US" dirty="0"/>
                        <a:t>자 영문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)-8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특수문자 중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가지 이상 입력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연속된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이상의 같은 문자는 제한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83509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80491"/>
              </p:ext>
            </p:extLst>
          </p:nvPr>
        </p:nvGraphicFramePr>
        <p:xfrm>
          <a:off x="524656" y="1545609"/>
          <a:ext cx="11152682" cy="3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/account/logout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로그아웃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- 404 </a:t>
                      </a:r>
                      <a:r>
                        <a:rPr lang="ko-KR" altLang="en-US" dirty="0"/>
                        <a:t>이미 세션유지 시간 만료인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상태에서 로그아웃을 하게 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721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23650"/>
              </p:ext>
            </p:extLst>
          </p:nvPr>
        </p:nvGraphicFramePr>
        <p:xfrm>
          <a:off x="524656" y="1545609"/>
          <a:ext cx="11152682" cy="444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80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/account/find-id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80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(mail)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522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 {“id”: “find-id”}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-400 </a:t>
                      </a:r>
                      <a:r>
                        <a:rPr lang="ko-KR" altLang="en-US" dirty="0"/>
                        <a:t>메일주소를 적지 않는 경우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401 </a:t>
                      </a:r>
                      <a:r>
                        <a:rPr lang="ko-KR" altLang="en-US" dirty="0"/>
                        <a:t>메일주소 형식이 아닐 경우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404 </a:t>
                      </a:r>
                      <a:r>
                        <a:rPr lang="ko-KR" altLang="en-US" dirty="0"/>
                        <a:t>일치하는 메일주소가 없을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236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입력란에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올바르게 입력한 뒤 클릭 시 아이디를 알려주는 기능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빼고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올바른 이메일 형식이 아닙니다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때 입력하지 않은 이메일을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14553776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2829</TotalTime>
  <Words>1452</Words>
  <Application>Microsoft Office PowerPoint</Application>
  <PresentationFormat>와이드스크린</PresentationFormat>
  <Paragraphs>322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Wingdings 3</vt:lpstr>
      <vt:lpstr>Arial</vt:lpstr>
      <vt:lpstr>Trebuchet MS</vt:lpstr>
      <vt:lpstr>나눔고딕</vt:lpstr>
      <vt:lpstr>패싯</vt:lpstr>
      <vt:lpstr>리디북스 웹 개발 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리디북스 웹 개발  인터페이스</dc:title>
  <dc:creator>H3233</dc:creator>
  <cp:lastModifiedBy>H3233</cp:lastModifiedBy>
  <cp:revision>181</cp:revision>
  <dcterms:created xsi:type="dcterms:W3CDTF">2021-12-12T05:41:01Z</dcterms:created>
  <dcterms:modified xsi:type="dcterms:W3CDTF">2021-12-26T16:23:19Z</dcterms:modified>
</cp:coreProperties>
</file>