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2" r:id="rId4"/>
    <p:sldId id="264" r:id="rId5"/>
    <p:sldId id="265" r:id="rId6"/>
    <p:sldId id="270" r:id="rId7"/>
    <p:sldId id="273" r:id="rId8"/>
    <p:sldId id="266" r:id="rId9"/>
    <p:sldId id="267" r:id="rId10"/>
    <p:sldId id="268" r:id="rId11"/>
    <p:sldId id="257" r:id="rId12"/>
    <p:sldId id="258" r:id="rId13"/>
    <p:sldId id="262" r:id="rId14"/>
    <p:sldId id="263" r:id="rId15"/>
    <p:sldId id="259" r:id="rId16"/>
    <p:sldId id="261" r:id="rId17"/>
    <p:sldId id="26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0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37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2952E-B170-4559-B08C-CBF564673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/>
              <a:t>리디북스</a:t>
            </a:r>
            <a:r>
              <a:rPr lang="ko-KR" altLang="en-US" dirty="0"/>
              <a:t> 스토리보드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E03FB-546D-40A3-8C9F-84BC24F88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서지우 </a:t>
            </a:r>
            <a:r>
              <a:rPr lang="en-US" altLang="ko-KR" dirty="0"/>
              <a:t>&amp; </a:t>
            </a:r>
            <a:r>
              <a:rPr lang="ko-KR" altLang="en-US" dirty="0" err="1"/>
              <a:t>어호임</a:t>
            </a:r>
            <a:r>
              <a:rPr lang="ko-KR" altLang="en-US" dirty="0"/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180700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ED0728-15E4-43F2-8121-D0F2116C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4" t="16223" r="35017" b="41262"/>
          <a:stretch/>
        </p:blipFill>
        <p:spPr>
          <a:xfrm>
            <a:off x="677334" y="1409131"/>
            <a:ext cx="2988859" cy="283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44FC6DF-4C15-44B2-A675-554B8EE8D23A}"/>
              </a:ext>
            </a:extLst>
          </p:cNvPr>
          <p:cNvSpPr txBox="1">
            <a:spLocks/>
          </p:cNvSpPr>
          <p:nvPr/>
        </p:nvSpPr>
        <p:spPr>
          <a:xfrm>
            <a:off x="677334" y="609599"/>
            <a:ext cx="8596668" cy="8097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비밀번호 재설정 화면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33973C-5F13-44BD-91C6-4FB23088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53722"/>
              </p:ext>
            </p:extLst>
          </p:nvPr>
        </p:nvGraphicFramePr>
        <p:xfrm>
          <a:off x="5008729" y="1014483"/>
          <a:ext cx="6505938" cy="338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30">
                  <a:extLst>
                    <a:ext uri="{9D8B030D-6E8A-4147-A177-3AD203B41FA5}">
                      <a16:colId xmlns:a16="http://schemas.microsoft.com/office/drawing/2014/main" val="3801487395"/>
                    </a:ext>
                  </a:extLst>
                </a:gridCol>
                <a:gridCol w="5816308">
                  <a:extLst>
                    <a:ext uri="{9D8B030D-6E8A-4147-A177-3AD203B41FA5}">
                      <a16:colId xmlns:a16="http://schemas.microsoft.com/office/drawing/2014/main" val="3201516111"/>
                    </a:ext>
                  </a:extLst>
                </a:gridCol>
              </a:tblGrid>
              <a:tr h="642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03323"/>
                  </a:ext>
                </a:extLst>
              </a:tr>
              <a:tr h="705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아이디 입력 빈 공백이면 입력하라는 </a:t>
                      </a:r>
                      <a:r>
                        <a:rPr lang="ko-KR" altLang="en-US" dirty="0" err="1"/>
                        <a:t>알림창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285770"/>
                  </a:ext>
                </a:extLst>
              </a:tr>
              <a:tr h="748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주소 빈 공백이면 입력하라는 </a:t>
                      </a:r>
                      <a:r>
                        <a:rPr lang="ko-KR" altLang="en-US" dirty="0" err="1"/>
                        <a:t>알림창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45513"/>
                  </a:ext>
                </a:extLst>
              </a:tr>
              <a:tr h="6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찾기 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입력한 이메일 주소로 비밀번호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301799"/>
                  </a:ext>
                </a:extLst>
              </a:tr>
              <a:tr h="6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세션유지 홈페이지의 모든 내용 활용하기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715290"/>
                  </a:ext>
                </a:extLst>
              </a:tr>
            </a:tbl>
          </a:graphicData>
        </a:graphic>
      </p:graphicFrame>
      <p:pic>
        <p:nvPicPr>
          <p:cNvPr id="6" name="그래픽 5" descr="배지 1 단색으로 채워진">
            <a:extLst>
              <a:ext uri="{FF2B5EF4-FFF2-40B4-BE49-F238E27FC236}">
                <a16:creationId xmlns:a16="http://schemas.microsoft.com/office/drawing/2014/main" id="{53D6CFDF-6D99-4104-A2AC-F6E2FD3C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39" y="2372946"/>
            <a:ext cx="413221" cy="413221"/>
          </a:xfrm>
          <a:prstGeom prst="rect">
            <a:avLst/>
          </a:prstGeom>
        </p:spPr>
      </p:pic>
      <p:pic>
        <p:nvPicPr>
          <p:cNvPr id="7" name="그래픽 6" descr="배지 단색으로 채워진">
            <a:extLst>
              <a:ext uri="{FF2B5EF4-FFF2-40B4-BE49-F238E27FC236}">
                <a16:creationId xmlns:a16="http://schemas.microsoft.com/office/drawing/2014/main" id="{60249168-603D-4216-941E-F1700A435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967" y="2870832"/>
            <a:ext cx="413221" cy="413221"/>
          </a:xfrm>
          <a:prstGeom prst="rect">
            <a:avLst/>
          </a:prstGeom>
        </p:spPr>
      </p:pic>
      <p:pic>
        <p:nvPicPr>
          <p:cNvPr id="8" name="그래픽 7" descr="배지 3 단색으로 채워진">
            <a:extLst>
              <a:ext uri="{FF2B5EF4-FFF2-40B4-BE49-F238E27FC236}">
                <a16:creationId xmlns:a16="http://schemas.microsoft.com/office/drawing/2014/main" id="{310D30D9-7410-4874-8C60-AD2CCB58F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827" y="3310406"/>
            <a:ext cx="413221" cy="413221"/>
          </a:xfrm>
          <a:prstGeom prst="rect">
            <a:avLst/>
          </a:prstGeom>
        </p:spPr>
      </p:pic>
      <p:pic>
        <p:nvPicPr>
          <p:cNvPr id="9" name="그래픽 8" descr="배지 4 단색으로 채워진">
            <a:extLst>
              <a:ext uri="{FF2B5EF4-FFF2-40B4-BE49-F238E27FC236}">
                <a16:creationId xmlns:a16="http://schemas.microsoft.com/office/drawing/2014/main" id="{7DEAAEEC-8A09-420C-A670-2A97E0B5E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438" y="3919310"/>
            <a:ext cx="413221" cy="4132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B3E4D3-D261-4108-9315-28413C4D0A9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4418" t="15406" r="34049" b="45145"/>
          <a:stretch/>
        </p:blipFill>
        <p:spPr>
          <a:xfrm>
            <a:off x="1423665" y="4807423"/>
            <a:ext cx="1869384" cy="1582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래픽 11" descr="배지 3 단색으로 채워진">
            <a:extLst>
              <a:ext uri="{FF2B5EF4-FFF2-40B4-BE49-F238E27FC236}">
                <a16:creationId xmlns:a16="http://schemas.microsoft.com/office/drawing/2014/main" id="{EACB7D7C-7A0A-4302-8D0A-1683EEC7B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8188" y="4805211"/>
            <a:ext cx="413221" cy="4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4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DBFE8-144E-423A-BD70-AAFB5A6D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9" t="16161" r="10756" b="44742"/>
          <a:stretch/>
        </p:blipFill>
        <p:spPr>
          <a:xfrm>
            <a:off x="770757" y="1722688"/>
            <a:ext cx="7818120" cy="262480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36E1F0-95FA-47FE-B328-98351AA19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93866"/>
              </p:ext>
            </p:extLst>
          </p:nvPr>
        </p:nvGraphicFramePr>
        <p:xfrm>
          <a:off x="770757" y="4671628"/>
          <a:ext cx="9465064" cy="107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55">
                  <a:extLst>
                    <a:ext uri="{9D8B030D-6E8A-4147-A177-3AD203B41FA5}">
                      <a16:colId xmlns:a16="http://schemas.microsoft.com/office/drawing/2014/main" val="1350562962"/>
                    </a:ext>
                  </a:extLst>
                </a:gridCol>
                <a:gridCol w="7931009">
                  <a:extLst>
                    <a:ext uri="{9D8B030D-6E8A-4147-A177-3AD203B41FA5}">
                      <a16:colId xmlns:a16="http://schemas.microsoft.com/office/drawing/2014/main" val="2614460532"/>
                    </a:ext>
                  </a:extLst>
                </a:gridCol>
              </a:tblGrid>
              <a:tr h="433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알림 목록들 중에서 하나를 클릭하면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마이리디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페이지에서 내용 보여주기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50070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클릭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이벤트 내용을 보여주기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83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212852-BCDA-463E-AE90-CAF4751D1ADB}"/>
              </a:ext>
            </a:extLst>
          </p:cNvPr>
          <p:cNvSpPr txBox="1"/>
          <p:nvPr/>
        </p:nvSpPr>
        <p:spPr>
          <a:xfrm>
            <a:off x="770757" y="502920"/>
            <a:ext cx="9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 화면에서 알림을 클릭하면</a:t>
            </a:r>
          </a:p>
        </p:txBody>
      </p:sp>
    </p:spTree>
    <p:extLst>
      <p:ext uri="{BB962C8B-B14F-4D97-AF65-F5344CB8AC3E}">
        <p14:creationId xmlns:p14="http://schemas.microsoft.com/office/powerpoint/2010/main" val="21527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1D83F0-2610-4EB6-A7E3-A63B33FCE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2" t="15079" r="4286" b="4122"/>
          <a:stretch/>
        </p:blipFill>
        <p:spPr>
          <a:xfrm>
            <a:off x="502920" y="1184755"/>
            <a:ext cx="7018020" cy="4488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9BE3A-605D-4A29-B673-BF0668335340}"/>
              </a:ext>
            </a:extLst>
          </p:cNvPr>
          <p:cNvSpPr txBox="1"/>
          <p:nvPr/>
        </p:nvSpPr>
        <p:spPr>
          <a:xfrm>
            <a:off x="770757" y="502920"/>
            <a:ext cx="9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알림목록을</a:t>
            </a:r>
            <a:r>
              <a:rPr lang="ko-KR" altLang="en-US" dirty="0"/>
              <a:t>  클릭하면 나오는 </a:t>
            </a:r>
            <a:r>
              <a:rPr lang="en-US" altLang="ko-KR" dirty="0"/>
              <a:t>[</a:t>
            </a:r>
            <a:r>
              <a:rPr lang="ko-KR" altLang="en-US" dirty="0" err="1"/>
              <a:t>마이리디</a:t>
            </a:r>
            <a:r>
              <a:rPr lang="en-US" altLang="ko-KR" dirty="0"/>
              <a:t>] </a:t>
            </a:r>
            <a:r>
              <a:rPr lang="ko-KR" altLang="en-US" dirty="0"/>
              <a:t>쿠폰목록화면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6BB3FC-5643-4DBB-91EF-521D41BA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33643"/>
              </p:ext>
            </p:extLst>
          </p:nvPr>
        </p:nvGraphicFramePr>
        <p:xfrm>
          <a:off x="7772171" y="1296196"/>
          <a:ext cx="3916909" cy="3412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01">
                  <a:extLst>
                    <a:ext uri="{9D8B030D-6E8A-4147-A177-3AD203B41FA5}">
                      <a16:colId xmlns:a16="http://schemas.microsoft.com/office/drawing/2014/main" val="3801487395"/>
                    </a:ext>
                  </a:extLst>
                </a:gridCol>
                <a:gridCol w="3096308">
                  <a:extLst>
                    <a:ext uri="{9D8B030D-6E8A-4147-A177-3AD203B41FA5}">
                      <a16:colId xmlns:a16="http://schemas.microsoft.com/office/drawing/2014/main" val="3201516111"/>
                    </a:ext>
                  </a:extLst>
                </a:gridCol>
              </a:tblGrid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03323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사용가능 쿠폰 목록 리스트 보여주기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285770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완료 기간 만료 된 쿠폰 리스트 목록 보여주기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45513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쿠폰 등록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사용가능한 쿠폰 번호 입력했을 때 사용가능 리스트 목록에 추가하기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301799"/>
                  </a:ext>
                </a:extLst>
              </a:tr>
            </a:tbl>
          </a:graphicData>
        </a:graphic>
      </p:graphicFrame>
      <p:pic>
        <p:nvPicPr>
          <p:cNvPr id="8" name="그래픽 7" descr="배지 1 단색으로 채워진">
            <a:extLst>
              <a:ext uri="{FF2B5EF4-FFF2-40B4-BE49-F238E27FC236}">
                <a16:creationId xmlns:a16="http://schemas.microsoft.com/office/drawing/2014/main" id="{AE28250A-4BBE-49B0-A1E1-E32B3951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892" y="1296196"/>
            <a:ext cx="516466" cy="516466"/>
          </a:xfrm>
          <a:prstGeom prst="rect">
            <a:avLst/>
          </a:prstGeom>
        </p:spPr>
      </p:pic>
      <p:pic>
        <p:nvPicPr>
          <p:cNvPr id="10" name="그래픽 9" descr="배지 단색으로 채워진">
            <a:extLst>
              <a:ext uri="{FF2B5EF4-FFF2-40B4-BE49-F238E27FC236}">
                <a16:creationId xmlns:a16="http://schemas.microsoft.com/office/drawing/2014/main" id="{37D64D4C-AEAF-4C41-B85F-AEB517D91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0864" y="1224283"/>
            <a:ext cx="516466" cy="516466"/>
          </a:xfrm>
          <a:prstGeom prst="rect">
            <a:avLst/>
          </a:prstGeom>
        </p:spPr>
      </p:pic>
      <p:pic>
        <p:nvPicPr>
          <p:cNvPr id="12" name="그래픽 11" descr="배지 3 단색으로 채워진">
            <a:extLst>
              <a:ext uri="{FF2B5EF4-FFF2-40B4-BE49-F238E27FC236}">
                <a16:creationId xmlns:a16="http://schemas.microsoft.com/office/drawing/2014/main" id="{A7DA4861-CC04-409A-9611-366F77F85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5274" y="1355462"/>
            <a:ext cx="45720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F2AD10-97C8-4ED1-86E9-118379D39C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939" t="31145" r="37092" b="30838"/>
          <a:stretch/>
        </p:blipFill>
        <p:spPr>
          <a:xfrm>
            <a:off x="4896021" y="4012442"/>
            <a:ext cx="2661313" cy="2538483"/>
          </a:xfrm>
          <a:prstGeom prst="rect">
            <a:avLst/>
          </a:prstGeom>
        </p:spPr>
      </p:pic>
      <p:pic>
        <p:nvPicPr>
          <p:cNvPr id="15" name="그래픽 14" descr="배지 3 단색으로 채워진">
            <a:extLst>
              <a:ext uri="{FF2B5EF4-FFF2-40B4-BE49-F238E27FC236}">
                <a16:creationId xmlns:a16="http://schemas.microsoft.com/office/drawing/2014/main" id="{880A301D-70FC-4727-B3EA-0D312CD75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1309" y="447987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1AC026-8D10-4E96-AE84-CDB2B170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1" t="16035" r="11023" b="12230"/>
          <a:stretch/>
        </p:blipFill>
        <p:spPr>
          <a:xfrm>
            <a:off x="288042" y="1409182"/>
            <a:ext cx="5622678" cy="348120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B27C3AA9-FD9B-45E3-BFB7-40AC14749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82096"/>
              </p:ext>
            </p:extLst>
          </p:nvPr>
        </p:nvGraphicFramePr>
        <p:xfrm>
          <a:off x="6197757" y="731972"/>
          <a:ext cx="5622678" cy="5361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32">
                  <a:extLst>
                    <a:ext uri="{9D8B030D-6E8A-4147-A177-3AD203B41FA5}">
                      <a16:colId xmlns:a16="http://schemas.microsoft.com/office/drawing/2014/main" val="4035483253"/>
                    </a:ext>
                  </a:extLst>
                </a:gridCol>
                <a:gridCol w="4675546">
                  <a:extLst>
                    <a:ext uri="{9D8B030D-6E8A-4147-A177-3AD203B41FA5}">
                      <a16:colId xmlns:a16="http://schemas.microsoft.com/office/drawing/2014/main" val="1205348463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10250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카트에 담긴 목록 개수 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03250"/>
                  </a:ext>
                </a:extLst>
              </a:tr>
              <a:tr h="8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구매 가능 책 목록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전체 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개별 선택 가능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선택 여부에 따라 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영역의 합계가 달라져야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59344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대여 가능 책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75207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카트에 선택된 책 목록을 위시리스트 목록으로 이동하기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02840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카트에 선택된 목록만 제거하여 나머지 목록만 보여주기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155687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정보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확인 후 정보 변경 화면으로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46431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결재하기 화면으로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2548"/>
                  </a:ext>
                </a:extLst>
              </a:tr>
            </a:tbl>
          </a:graphicData>
        </a:graphic>
      </p:graphicFrame>
      <p:pic>
        <p:nvPicPr>
          <p:cNvPr id="6" name="그래픽 5" descr="배지 1 단색으로 채워진">
            <a:extLst>
              <a:ext uri="{FF2B5EF4-FFF2-40B4-BE49-F238E27FC236}">
                <a16:creationId xmlns:a16="http://schemas.microsoft.com/office/drawing/2014/main" id="{F0A996DA-0EC5-4141-8E7B-E8D83091A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597" y="1479239"/>
            <a:ext cx="380615" cy="380615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C664CFDD-4F56-4F35-9F3B-623E3CA67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156" y="2439412"/>
            <a:ext cx="380615" cy="380615"/>
          </a:xfrm>
          <a:prstGeom prst="rect">
            <a:avLst/>
          </a:prstGeom>
        </p:spPr>
      </p:pic>
      <p:pic>
        <p:nvPicPr>
          <p:cNvPr id="10" name="그래픽 9" descr="배지 3 단색으로 채워진">
            <a:extLst>
              <a:ext uri="{FF2B5EF4-FFF2-40B4-BE49-F238E27FC236}">
                <a16:creationId xmlns:a16="http://schemas.microsoft.com/office/drawing/2014/main" id="{5034B70E-F7B8-4300-BAED-B9EF1D3D6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6860" y="2388556"/>
            <a:ext cx="380615" cy="380615"/>
          </a:xfrm>
          <a:prstGeom prst="rect">
            <a:avLst/>
          </a:prstGeom>
        </p:spPr>
      </p:pic>
      <p:pic>
        <p:nvPicPr>
          <p:cNvPr id="12" name="그래픽 11" descr="배지 4 단색으로 채워진">
            <a:extLst>
              <a:ext uri="{FF2B5EF4-FFF2-40B4-BE49-F238E27FC236}">
                <a16:creationId xmlns:a16="http://schemas.microsoft.com/office/drawing/2014/main" id="{7421E6A9-A96A-4472-851F-2BAC163554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26859" y="2769171"/>
            <a:ext cx="380615" cy="380615"/>
          </a:xfrm>
          <a:prstGeom prst="rect">
            <a:avLst/>
          </a:prstGeom>
        </p:spPr>
      </p:pic>
      <p:pic>
        <p:nvPicPr>
          <p:cNvPr id="14" name="그래픽 13" descr="배지 5 단색으로 채워진">
            <a:extLst>
              <a:ext uri="{FF2B5EF4-FFF2-40B4-BE49-F238E27FC236}">
                <a16:creationId xmlns:a16="http://schemas.microsoft.com/office/drawing/2014/main" id="{EE59CEBE-78F4-4DEF-A0B4-2675447FE5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6418" y="2856175"/>
            <a:ext cx="380615" cy="380615"/>
          </a:xfrm>
          <a:prstGeom prst="rect">
            <a:avLst/>
          </a:prstGeom>
        </p:spPr>
      </p:pic>
      <p:pic>
        <p:nvPicPr>
          <p:cNvPr id="16" name="그래픽 15" descr="배지 6 단색으로 채워진">
            <a:extLst>
              <a:ext uri="{FF2B5EF4-FFF2-40B4-BE49-F238E27FC236}">
                <a16:creationId xmlns:a16="http://schemas.microsoft.com/office/drawing/2014/main" id="{2459B504-7890-43AC-ABA4-F1244BA16D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37594" y="3032216"/>
            <a:ext cx="380615" cy="380615"/>
          </a:xfrm>
          <a:prstGeom prst="rect">
            <a:avLst/>
          </a:prstGeom>
        </p:spPr>
      </p:pic>
      <p:pic>
        <p:nvPicPr>
          <p:cNvPr id="20" name="그래픽 19" descr="배지 7 단색으로 채워진">
            <a:extLst>
              <a:ext uri="{FF2B5EF4-FFF2-40B4-BE49-F238E27FC236}">
                <a16:creationId xmlns:a16="http://schemas.microsoft.com/office/drawing/2014/main" id="{C930B9A5-F7B5-43B4-A332-8FA7696169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39592" y="3445170"/>
            <a:ext cx="380615" cy="3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7B8D49-AD65-435F-B675-FF8B4A18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3" t="29295" r="12641" b="10275"/>
          <a:stretch/>
        </p:blipFill>
        <p:spPr>
          <a:xfrm>
            <a:off x="559559" y="562591"/>
            <a:ext cx="7373108" cy="3845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664B7C2C-A94E-4617-AFDE-16728AC2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79893"/>
              </p:ext>
            </p:extLst>
          </p:nvPr>
        </p:nvGraphicFramePr>
        <p:xfrm>
          <a:off x="8027745" y="713317"/>
          <a:ext cx="3945677" cy="378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44">
                  <a:extLst>
                    <a:ext uri="{9D8B030D-6E8A-4147-A177-3AD203B41FA5}">
                      <a16:colId xmlns:a16="http://schemas.microsoft.com/office/drawing/2014/main" val="4035483253"/>
                    </a:ext>
                  </a:extLst>
                </a:gridCol>
                <a:gridCol w="3281033">
                  <a:extLst>
                    <a:ext uri="{9D8B030D-6E8A-4147-A177-3AD203B41FA5}">
                      <a16:colId xmlns:a16="http://schemas.microsoft.com/office/drawing/2014/main" val="1205348463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10250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주문목록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03250"/>
                  </a:ext>
                </a:extLst>
              </a:tr>
              <a:tr h="8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결재 정보 주문 금액 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59344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할인 쿠폰 적용여부 변경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총 결재 금액 변경도 함께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75207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결재 수단 선택하기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02840"/>
                  </a:ext>
                </a:extLst>
              </a:tr>
              <a:tr h="6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결재하기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925613"/>
                  </a:ext>
                </a:extLst>
              </a:tr>
            </a:tbl>
          </a:graphicData>
        </a:graphic>
      </p:graphicFrame>
      <p:pic>
        <p:nvPicPr>
          <p:cNvPr id="5" name="그래픽 4" descr="배지 1 단색으로 채워진">
            <a:extLst>
              <a:ext uri="{FF2B5EF4-FFF2-40B4-BE49-F238E27FC236}">
                <a16:creationId xmlns:a16="http://schemas.microsoft.com/office/drawing/2014/main" id="{FAA9E434-4C32-42F1-9816-6E1C7DA0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558" y="731972"/>
            <a:ext cx="380615" cy="380615"/>
          </a:xfrm>
          <a:prstGeom prst="rect">
            <a:avLst/>
          </a:prstGeom>
        </p:spPr>
      </p:pic>
      <p:pic>
        <p:nvPicPr>
          <p:cNvPr id="6" name="그래픽 5" descr="배지 단색으로 채워진">
            <a:extLst>
              <a:ext uri="{FF2B5EF4-FFF2-40B4-BE49-F238E27FC236}">
                <a16:creationId xmlns:a16="http://schemas.microsoft.com/office/drawing/2014/main" id="{4FCFE585-E1A7-476B-A344-DB4ADC681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4884" y="686730"/>
            <a:ext cx="380615" cy="380615"/>
          </a:xfrm>
          <a:prstGeom prst="rect">
            <a:avLst/>
          </a:prstGeom>
        </p:spPr>
      </p:pic>
      <p:pic>
        <p:nvPicPr>
          <p:cNvPr id="7" name="그래픽 6" descr="배지 3 단색으로 채워진">
            <a:extLst>
              <a:ext uri="{FF2B5EF4-FFF2-40B4-BE49-F238E27FC236}">
                <a16:creationId xmlns:a16="http://schemas.microsoft.com/office/drawing/2014/main" id="{6532AAC3-4801-41FB-B126-BA1C3C1D6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7897" y="2006418"/>
            <a:ext cx="380615" cy="380615"/>
          </a:xfrm>
          <a:prstGeom prst="rect">
            <a:avLst/>
          </a:prstGeom>
        </p:spPr>
      </p:pic>
      <p:pic>
        <p:nvPicPr>
          <p:cNvPr id="8" name="그래픽 7" descr="배지 4 단색으로 채워진">
            <a:extLst>
              <a:ext uri="{FF2B5EF4-FFF2-40B4-BE49-F238E27FC236}">
                <a16:creationId xmlns:a16="http://schemas.microsoft.com/office/drawing/2014/main" id="{9A389064-F609-41F9-92F1-B08A6901C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4883" y="3740796"/>
            <a:ext cx="380615" cy="380615"/>
          </a:xfrm>
          <a:prstGeom prst="rect">
            <a:avLst/>
          </a:prstGeom>
        </p:spPr>
      </p:pic>
      <p:pic>
        <p:nvPicPr>
          <p:cNvPr id="9" name="그래픽 8" descr="배지 5 단색으로 채워진">
            <a:extLst>
              <a:ext uri="{FF2B5EF4-FFF2-40B4-BE49-F238E27FC236}">
                <a16:creationId xmlns:a16="http://schemas.microsoft.com/office/drawing/2014/main" id="{A54E9626-FA34-4898-94BE-6DCDF1B144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4058" y="4532366"/>
            <a:ext cx="367058" cy="3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B74B21-2282-4A45-A57F-C282EF3F8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0" t="16447" r="9383" b="1"/>
          <a:stretch/>
        </p:blipFill>
        <p:spPr>
          <a:xfrm>
            <a:off x="388620" y="457200"/>
            <a:ext cx="5670373" cy="4046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래픽 4" descr="배지 1 단색으로 채워진">
            <a:extLst>
              <a:ext uri="{FF2B5EF4-FFF2-40B4-BE49-F238E27FC236}">
                <a16:creationId xmlns:a16="http://schemas.microsoft.com/office/drawing/2014/main" id="{4399C34F-3F71-4190-9BF7-21E96897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204" y="1081620"/>
            <a:ext cx="541440" cy="541440"/>
          </a:xfrm>
          <a:prstGeom prst="rect">
            <a:avLst/>
          </a:prstGeom>
        </p:spPr>
      </p:pic>
      <p:pic>
        <p:nvPicPr>
          <p:cNvPr id="7" name="그래픽 6" descr="배지 단색으로 채워진">
            <a:extLst>
              <a:ext uri="{FF2B5EF4-FFF2-40B4-BE49-F238E27FC236}">
                <a16:creationId xmlns:a16="http://schemas.microsoft.com/office/drawing/2014/main" id="{3F77ECC7-5498-4C85-809D-DBE6835AB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9231" y="1081620"/>
            <a:ext cx="541440" cy="541440"/>
          </a:xfrm>
          <a:prstGeom prst="rect">
            <a:avLst/>
          </a:prstGeom>
        </p:spPr>
      </p:pic>
      <p:pic>
        <p:nvPicPr>
          <p:cNvPr id="9" name="그래픽 8" descr="배지 3 단색으로 채워진">
            <a:extLst>
              <a:ext uri="{FF2B5EF4-FFF2-40B4-BE49-F238E27FC236}">
                <a16:creationId xmlns:a16="http://schemas.microsoft.com/office/drawing/2014/main" id="{1B74DA74-D6A6-4B27-9893-DDF9998AE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5107" y="1081620"/>
            <a:ext cx="541440" cy="541440"/>
          </a:xfrm>
          <a:prstGeom prst="rect">
            <a:avLst/>
          </a:prstGeom>
        </p:spPr>
      </p:pic>
      <p:pic>
        <p:nvPicPr>
          <p:cNvPr id="11" name="그래픽 10" descr="배지 4 단색으로 채워진">
            <a:extLst>
              <a:ext uri="{FF2B5EF4-FFF2-40B4-BE49-F238E27FC236}">
                <a16:creationId xmlns:a16="http://schemas.microsoft.com/office/drawing/2014/main" id="{72CD9760-039D-4C8B-BD94-257EC182F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2404" y="1081620"/>
            <a:ext cx="541440" cy="541440"/>
          </a:xfrm>
          <a:prstGeom prst="rect">
            <a:avLst/>
          </a:prstGeom>
        </p:spPr>
      </p:pic>
      <p:pic>
        <p:nvPicPr>
          <p:cNvPr id="13" name="그래픽 12" descr="배지 5 단색으로 채워진">
            <a:extLst>
              <a:ext uri="{FF2B5EF4-FFF2-40B4-BE49-F238E27FC236}">
                <a16:creationId xmlns:a16="http://schemas.microsoft.com/office/drawing/2014/main" id="{DC5D6696-7DA2-411D-B55E-53D5F1FED9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7204" y="2433810"/>
            <a:ext cx="541440" cy="541440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CFA9680-93D3-4F40-A362-AC471509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84164"/>
              </p:ext>
            </p:extLst>
          </p:nvPr>
        </p:nvGraphicFramePr>
        <p:xfrm>
          <a:off x="6281281" y="457200"/>
          <a:ext cx="5744387" cy="553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34">
                  <a:extLst>
                    <a:ext uri="{9D8B030D-6E8A-4147-A177-3AD203B41FA5}">
                      <a16:colId xmlns:a16="http://schemas.microsoft.com/office/drawing/2014/main" val="4035483253"/>
                    </a:ext>
                  </a:extLst>
                </a:gridCol>
                <a:gridCol w="4776753">
                  <a:extLst>
                    <a:ext uri="{9D8B030D-6E8A-4147-A177-3AD203B41FA5}">
                      <a16:colId xmlns:a16="http://schemas.microsoft.com/office/drawing/2014/main" val="1205348463"/>
                    </a:ext>
                  </a:extLst>
                </a:gridCol>
              </a:tblGrid>
              <a:tr h="43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10250"/>
                  </a:ext>
                </a:extLst>
              </a:tr>
              <a:tr h="83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로그인한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메일주소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로그아웃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03250"/>
                  </a:ext>
                </a:extLst>
              </a:tr>
              <a:tr h="83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리디캐시</a:t>
                      </a:r>
                      <a:r>
                        <a:rPr lang="ko-KR" altLang="en-US" dirty="0"/>
                        <a:t> 충전화면으로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59344"/>
                  </a:ext>
                </a:extLst>
              </a:tr>
              <a:tr h="83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리디</a:t>
                      </a:r>
                      <a:r>
                        <a:rPr lang="ko-KR" altLang="en-US" dirty="0"/>
                        <a:t> 포인트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책을 구매하거나 대여 했을 때 포인트 점수 누적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포인트 점수 </a:t>
                      </a:r>
                      <a:r>
                        <a:rPr lang="ko-KR" altLang="en-US" dirty="0" err="1"/>
                        <a:t>목록열거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75207"/>
                  </a:ext>
                </a:extLst>
              </a:tr>
              <a:tr h="83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쿠폰 등록된 목록으로 이동 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쿠폰 등록 버튼에서는 쿠폰 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02840"/>
                  </a:ext>
                </a:extLst>
              </a:tr>
              <a:tr h="83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최근 조회한 작품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열거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작품을 클릭하면 책 상세 보기 화면으로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155687"/>
                  </a:ext>
                </a:extLst>
              </a:tr>
              <a:tr h="83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정보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확인 후 정보 변경 화면으로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46431"/>
                  </a:ext>
                </a:extLst>
              </a:tr>
            </a:tbl>
          </a:graphicData>
        </a:graphic>
      </p:graphicFrame>
      <p:pic>
        <p:nvPicPr>
          <p:cNvPr id="16" name="그래픽 15" descr="배지 6 단색으로 채워진">
            <a:extLst>
              <a:ext uri="{FF2B5EF4-FFF2-40B4-BE49-F238E27FC236}">
                <a16:creationId xmlns:a16="http://schemas.microsoft.com/office/drawing/2014/main" id="{7DA65F86-C53F-40EC-BF11-6E7E65E740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6331" y="4336576"/>
            <a:ext cx="541440" cy="5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A8C2EF-85AE-45E1-8C94-693B948F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3" y="800170"/>
            <a:ext cx="5897061" cy="3990193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61A4621-FBBB-45C7-9288-1E2E80D8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98834"/>
              </p:ext>
            </p:extLst>
          </p:nvPr>
        </p:nvGraphicFramePr>
        <p:xfrm>
          <a:off x="1144896" y="3238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598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캐시 충전은 구현 안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8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45D6E3-C745-491B-8C2A-B5EF869F7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4" t="16687" r="15435" b="1362"/>
          <a:stretch/>
        </p:blipFill>
        <p:spPr>
          <a:xfrm>
            <a:off x="658218" y="1806181"/>
            <a:ext cx="6094267" cy="4558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4B79DE-3E52-40C5-92A2-1866DE669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0" t="30599" r="42793" b="53532"/>
          <a:stretch/>
        </p:blipFill>
        <p:spPr>
          <a:xfrm>
            <a:off x="658218" y="642198"/>
            <a:ext cx="3251200" cy="1059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래픽 6" descr="배지 1 단색으로 채워진">
            <a:extLst>
              <a:ext uri="{FF2B5EF4-FFF2-40B4-BE49-F238E27FC236}">
                <a16:creationId xmlns:a16="http://schemas.microsoft.com/office/drawing/2014/main" id="{1E5348C0-2814-48B6-9D16-6ED14509C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5541" y="1038413"/>
            <a:ext cx="427370" cy="427370"/>
          </a:xfrm>
          <a:prstGeom prst="rect">
            <a:avLst/>
          </a:prstGeom>
        </p:spPr>
      </p:pic>
      <p:pic>
        <p:nvPicPr>
          <p:cNvPr id="9" name="그래픽 8" descr="배지 단색으로 채워진">
            <a:extLst>
              <a:ext uri="{FF2B5EF4-FFF2-40B4-BE49-F238E27FC236}">
                <a16:creationId xmlns:a16="http://schemas.microsoft.com/office/drawing/2014/main" id="{42E314CC-014B-48DE-9080-13ECFBFF5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0133" y="2097957"/>
            <a:ext cx="427370" cy="427370"/>
          </a:xfrm>
          <a:prstGeom prst="rect">
            <a:avLst/>
          </a:prstGeom>
        </p:spPr>
      </p:pic>
      <p:pic>
        <p:nvPicPr>
          <p:cNvPr id="11" name="그래픽 10" descr="배지 3 단색으로 채워진">
            <a:extLst>
              <a:ext uri="{FF2B5EF4-FFF2-40B4-BE49-F238E27FC236}">
                <a16:creationId xmlns:a16="http://schemas.microsoft.com/office/drawing/2014/main" id="{67DEF125-2641-4685-A64C-FDF61C9E6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6139" y="3144430"/>
            <a:ext cx="427370" cy="427370"/>
          </a:xfrm>
          <a:prstGeom prst="rect">
            <a:avLst/>
          </a:prstGeom>
        </p:spPr>
      </p:pic>
      <p:pic>
        <p:nvPicPr>
          <p:cNvPr id="13" name="그래픽 12" descr="배지 4 단색으로 채워진">
            <a:extLst>
              <a:ext uri="{FF2B5EF4-FFF2-40B4-BE49-F238E27FC236}">
                <a16:creationId xmlns:a16="http://schemas.microsoft.com/office/drawing/2014/main" id="{DBA1A1F2-5394-4F97-9639-C6B7CD0BB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139" y="4845222"/>
            <a:ext cx="427370" cy="427370"/>
          </a:xfrm>
          <a:prstGeom prst="rect">
            <a:avLst/>
          </a:prstGeom>
        </p:spPr>
      </p:pic>
      <p:pic>
        <p:nvPicPr>
          <p:cNvPr id="15" name="그래픽 14" descr="배지 5 단색으로 채워진">
            <a:extLst>
              <a:ext uri="{FF2B5EF4-FFF2-40B4-BE49-F238E27FC236}">
                <a16:creationId xmlns:a16="http://schemas.microsoft.com/office/drawing/2014/main" id="{67C9C3FC-3151-4D64-AE9C-37E24DEB0E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4636" y="6002117"/>
            <a:ext cx="427370" cy="427370"/>
          </a:xfrm>
          <a:prstGeom prst="rect">
            <a:avLst/>
          </a:prstGeom>
        </p:spPr>
      </p:pic>
      <p:pic>
        <p:nvPicPr>
          <p:cNvPr id="17" name="그래픽 16" descr="배지 6 단색으로 채워진">
            <a:extLst>
              <a:ext uri="{FF2B5EF4-FFF2-40B4-BE49-F238E27FC236}">
                <a16:creationId xmlns:a16="http://schemas.microsoft.com/office/drawing/2014/main" id="{C5963C2F-2F02-4129-9B8B-028BCE72AF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2315" y="2097957"/>
            <a:ext cx="427370" cy="427370"/>
          </a:xfrm>
          <a:prstGeom prst="rect">
            <a:avLst/>
          </a:prstGeom>
        </p:spPr>
      </p:pic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8998D965-657E-4301-9407-50CBDACBF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60226"/>
              </p:ext>
            </p:extLst>
          </p:nvPr>
        </p:nvGraphicFramePr>
        <p:xfrm>
          <a:off x="7116170" y="457200"/>
          <a:ext cx="4525370" cy="571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292">
                  <a:extLst>
                    <a:ext uri="{9D8B030D-6E8A-4147-A177-3AD203B41FA5}">
                      <a16:colId xmlns:a16="http://schemas.microsoft.com/office/drawing/2014/main" val="4035483253"/>
                    </a:ext>
                  </a:extLst>
                </a:gridCol>
                <a:gridCol w="3763078">
                  <a:extLst>
                    <a:ext uri="{9D8B030D-6E8A-4147-A177-3AD203B41FA5}">
                      <a16:colId xmlns:a16="http://schemas.microsoft.com/office/drawing/2014/main" val="1205348463"/>
                    </a:ext>
                  </a:extLst>
                </a:gridCol>
              </a:tblGrid>
              <a:tr h="416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10250"/>
                  </a:ext>
                </a:extLst>
              </a:tr>
              <a:tr h="79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정보 변경을 위해 비밀번호를 입력해서 일치할 때만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정보 변경 화면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03250"/>
                  </a:ext>
                </a:extLst>
              </a:tr>
              <a:tr h="79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회원테이블에서 정보 가져와서 보여주기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59344"/>
                  </a:ext>
                </a:extLst>
              </a:tr>
              <a:tr h="79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등록한 이메일 변경할 수 있음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변경하면 다시 인증메일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75207"/>
                  </a:ext>
                </a:extLst>
              </a:tr>
              <a:tr h="1135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비밀번호 변경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현재 등록된 비밀 번호를 회원테이블에서 일치 할 경우 새 비밀 번호로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02840"/>
                  </a:ext>
                </a:extLst>
              </a:tr>
              <a:tr h="79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마케팅 정보 수신 관리 변경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155687"/>
                  </a:ext>
                </a:extLst>
              </a:tr>
              <a:tr h="79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 탈퇴 화면으로 이동 회원 비밀번호 일치 할 때 탈퇴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4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23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D3A25-91BA-4164-B0B0-35A32D28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62200" cy="605051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/>
              <a:t>메인의</a:t>
            </a:r>
            <a:r>
              <a:rPr lang="ko-KR" altLang="en-US" b="1" dirty="0"/>
              <a:t> </a:t>
            </a:r>
            <a:r>
              <a:rPr lang="en-US" altLang="ko-KR" b="1" dirty="0"/>
              <a:t>Header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345D5D-EDBE-47C1-AFF0-DDD0A5ECB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5" t="12598" r="21571" b="67483"/>
          <a:stretch/>
        </p:blipFill>
        <p:spPr>
          <a:xfrm>
            <a:off x="2457449" y="1322363"/>
            <a:ext cx="7343775" cy="1294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538388-F76E-4E89-8BAB-BA9D0450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3" t="70188" r="19610" b="583"/>
          <a:stretch/>
        </p:blipFill>
        <p:spPr>
          <a:xfrm>
            <a:off x="2213024" y="4023360"/>
            <a:ext cx="7465987" cy="189913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F59497D-11E2-4015-AF93-520BF6FCF9B9}"/>
              </a:ext>
            </a:extLst>
          </p:cNvPr>
          <p:cNvSpPr txBox="1">
            <a:spLocks/>
          </p:cNvSpPr>
          <p:nvPr/>
        </p:nvSpPr>
        <p:spPr>
          <a:xfrm>
            <a:off x="677334" y="3017450"/>
            <a:ext cx="7819552" cy="6050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err="1"/>
              <a:t>메인의</a:t>
            </a:r>
            <a:r>
              <a:rPr lang="ko-KR" altLang="en-US" b="1" dirty="0"/>
              <a:t> </a:t>
            </a:r>
            <a:r>
              <a:rPr lang="en-US" altLang="ko-KR" b="1" dirty="0"/>
              <a:t>Footer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25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50D7-A878-4B40-8C10-8A6A3338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/>
          <a:lstStyle/>
          <a:p>
            <a:r>
              <a:rPr lang="ko-KR" altLang="en-US" dirty="0"/>
              <a:t>메인 첫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0DCD49-D0D0-41AC-8F39-4E26560E3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59" r="2087"/>
          <a:stretch/>
        </p:blipFill>
        <p:spPr>
          <a:xfrm>
            <a:off x="677334" y="1444084"/>
            <a:ext cx="5601767" cy="3418862"/>
          </a:xfrm>
          <a:prstGeom prst="rect">
            <a:avLst/>
          </a:prstGeom>
        </p:spPr>
      </p:pic>
      <p:pic>
        <p:nvPicPr>
          <p:cNvPr id="6" name="그래픽 5" descr="배지 1 단색으로 채워진">
            <a:extLst>
              <a:ext uri="{FF2B5EF4-FFF2-40B4-BE49-F238E27FC236}">
                <a16:creationId xmlns:a16="http://schemas.microsoft.com/office/drawing/2014/main" id="{3E437AE7-EC39-45AB-8E7A-8EBB174A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652" y="1289147"/>
            <a:ext cx="309873" cy="309873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5868C486-8FE7-4507-89C9-2E482E267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4906" y="1315844"/>
            <a:ext cx="309873" cy="309873"/>
          </a:xfrm>
          <a:prstGeom prst="rect">
            <a:avLst/>
          </a:prstGeom>
        </p:spPr>
      </p:pic>
      <p:pic>
        <p:nvPicPr>
          <p:cNvPr id="10" name="그래픽 9" descr="배지 3 단색으로 채워진">
            <a:extLst>
              <a:ext uri="{FF2B5EF4-FFF2-40B4-BE49-F238E27FC236}">
                <a16:creationId xmlns:a16="http://schemas.microsoft.com/office/drawing/2014/main" id="{D8210C6A-2B2C-4EFB-A79B-7DF8225A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1160" y="1264665"/>
            <a:ext cx="309873" cy="309873"/>
          </a:xfrm>
          <a:prstGeom prst="rect">
            <a:avLst/>
          </a:prstGeom>
        </p:spPr>
      </p:pic>
      <p:pic>
        <p:nvPicPr>
          <p:cNvPr id="12" name="그래픽 11" descr="배지 4 단색으로 채워진">
            <a:extLst>
              <a:ext uri="{FF2B5EF4-FFF2-40B4-BE49-F238E27FC236}">
                <a16:creationId xmlns:a16="http://schemas.microsoft.com/office/drawing/2014/main" id="{E92A90A8-11BE-4ED1-95BB-BBF617786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0731" y="1315843"/>
            <a:ext cx="309873" cy="309873"/>
          </a:xfrm>
          <a:prstGeom prst="rect">
            <a:avLst/>
          </a:prstGeom>
        </p:spPr>
      </p:pic>
      <p:pic>
        <p:nvPicPr>
          <p:cNvPr id="14" name="그래픽 13" descr="배지 5 단색으로 채워진">
            <a:extLst>
              <a:ext uri="{FF2B5EF4-FFF2-40B4-BE49-F238E27FC236}">
                <a16:creationId xmlns:a16="http://schemas.microsoft.com/office/drawing/2014/main" id="{CE5694EC-4D0B-4D4A-87EF-5D1ACB730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3715" y="1727260"/>
            <a:ext cx="309873" cy="309873"/>
          </a:xfrm>
          <a:prstGeom prst="rect">
            <a:avLst/>
          </a:prstGeom>
        </p:spPr>
      </p:pic>
      <p:pic>
        <p:nvPicPr>
          <p:cNvPr id="16" name="그래픽 15" descr="배지 6 단색으로 채워진">
            <a:extLst>
              <a:ext uri="{FF2B5EF4-FFF2-40B4-BE49-F238E27FC236}">
                <a16:creationId xmlns:a16="http://schemas.microsoft.com/office/drawing/2014/main" id="{F0CC3D9A-3E06-4C85-AE52-C71B6F7510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3715" y="1941997"/>
            <a:ext cx="309873" cy="3098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51FD74-0015-4C36-8668-2A76FAFA8366}"/>
              </a:ext>
            </a:extLst>
          </p:cNvPr>
          <p:cNvSpPr/>
          <p:nvPr/>
        </p:nvSpPr>
        <p:spPr>
          <a:xfrm>
            <a:off x="1353588" y="1727260"/>
            <a:ext cx="2126591" cy="268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0ACCDD8A-78D3-47CE-9A72-044FA85F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7240"/>
              </p:ext>
            </p:extLst>
          </p:nvPr>
        </p:nvGraphicFramePr>
        <p:xfrm>
          <a:off x="6279101" y="422148"/>
          <a:ext cx="5601767" cy="591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05">
                  <a:extLst>
                    <a:ext uri="{9D8B030D-6E8A-4147-A177-3AD203B41FA5}">
                      <a16:colId xmlns:a16="http://schemas.microsoft.com/office/drawing/2014/main" val="3125571460"/>
                    </a:ext>
                  </a:extLst>
                </a:gridCol>
                <a:gridCol w="4906862">
                  <a:extLst>
                    <a:ext uri="{9D8B030D-6E8A-4147-A177-3AD203B41FA5}">
                      <a16:colId xmlns:a16="http://schemas.microsoft.com/office/drawing/2014/main" val="4166835695"/>
                    </a:ext>
                  </a:extLst>
                </a:gridCol>
              </a:tblGrid>
              <a:tr h="260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617294"/>
                  </a:ext>
                </a:extLst>
              </a:tr>
              <a:tr h="61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첫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올리면 색에 투명도가 생김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647881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리디셀렉트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이동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올리면 색에 투명도가 조절됨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투명도를 덜 줌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813575"/>
                  </a:ext>
                </a:extLst>
              </a:tr>
              <a:tr h="145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검색박스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슬라이드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</a:p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방식으로 전달하여 처리하는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글씨 쓸 수 있음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돋보기 아이콘의 투명도가 사라짐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아래에 최근 검색어 박스가 생김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입력 시 입력된 글과 비슷한 책 제목의 검색 결과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나옴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입력 시 검색 박스 오른쪽에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버튼이 생김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검색박스와 검색박스 목록 외 부분을 클릭하면 검색박스 목록이 사라짐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검색어 입력 후 </a:t>
                      </a:r>
                      <a:r>
                        <a:rPr lang="ko-KR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엔터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누르면 검색결과 페이지로 이동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89651"/>
                  </a:ext>
                </a:extLst>
              </a:tr>
              <a:tr h="139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회원가입화면으로 이동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로그인 화면으로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각각 회원가입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올리면 색에 투명도가 생김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했을 때 회원가입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버튼에 생김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캐시 충전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서재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4-1.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캐시충전 클릭 시 캐시충전 페이지로 이동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4-2.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서재 클릭 시 내 서재 페이지로 이동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슬라이드</a:t>
                      </a:r>
                      <a:r>
                        <a:rPr lang="en-US" altLang="ko-KR" sz="1200" dirty="0"/>
                        <a:t>4)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054411"/>
                  </a:ext>
                </a:extLst>
              </a:tr>
              <a:tr h="34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홈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알림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카트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마이리디</a:t>
                      </a:r>
                      <a:r>
                        <a:rPr lang="ko-KR" altLang="en-US" sz="1200" dirty="0"/>
                        <a:t> 화면으로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각각 홈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카트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마이리디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이동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안하고 클릭 시 로그인 페이지로 이동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올리면 아래에 밑줄과 투명도가 생김</a:t>
                      </a: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활성화된 글자는 아래에 밑줄이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4793"/>
                  </a:ext>
                </a:extLst>
              </a:tr>
              <a:tr h="61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각 범주로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5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737B8-6BDC-4593-9061-47F3501DABDE}"/>
              </a:ext>
            </a:extLst>
          </p:cNvPr>
          <p:cNvSpPr txBox="1"/>
          <p:nvPr/>
        </p:nvSpPr>
        <p:spPr>
          <a:xfrm>
            <a:off x="6506570" y="1315844"/>
            <a:ext cx="5012140" cy="4787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검색박스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누르면 검색박스에 적은 글이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지워짐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누르면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버튼도 같이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지워짐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글과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버튼이 지워지면서 커서가 검색박스에 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목록에 마우스를 올리면 바탕색이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f7fafc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바뀜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성인 제외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시 도형의 바탕색이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#339CF2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바뀌고 원이 오른쪽으로 이동함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   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 결과에서 성인 컨텐츠를 제외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시켜줌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검색어 저장 켜기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시 박스 안에 글이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 검색어 내역이 없습니다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.’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바뀜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전에 썼던 검색어가 저장되어 박스에 표시됨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X 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시 해당 검색어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지워짐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전체삭제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시 검색어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지워짐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검색어 저장 끄기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시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‘!(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‘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검색어 저장 끄기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설정되어 있습니다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.’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바뀜</a:t>
            </a:r>
          </a:p>
        </p:txBody>
      </p:sp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CF57678E-8806-47D1-B082-FAEA541D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44798"/>
              </p:ext>
            </p:extLst>
          </p:nvPr>
        </p:nvGraphicFramePr>
        <p:xfrm>
          <a:off x="568276" y="1973114"/>
          <a:ext cx="5938294" cy="298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07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4653887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검색어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(title)or</a:t>
                      </a:r>
                    </a:p>
                    <a:p>
                      <a:pPr latinLnBrk="1"/>
                      <a:r>
                        <a:rPr lang="ko-KR" altLang="en-US" dirty="0"/>
                        <a:t>저자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athor</a:t>
                      </a:r>
                      <a:r>
                        <a:rPr lang="en-US" altLang="ko-KR" dirty="0"/>
                        <a:t>)(or</a:t>
                      </a:r>
                    </a:p>
                    <a:p>
                      <a:pPr latinLnBrk="1"/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(publisher)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검색어와 일치하는 책 목록 나타내기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75CE4D7-9DCA-40CC-B22B-6B196ECD056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검색박스</a:t>
            </a:r>
          </a:p>
        </p:txBody>
      </p:sp>
    </p:spTree>
    <p:extLst>
      <p:ext uri="{BB962C8B-B14F-4D97-AF65-F5344CB8AC3E}">
        <p14:creationId xmlns:p14="http://schemas.microsoft.com/office/powerpoint/2010/main" val="113818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3394C-0577-4E06-B355-9D53AE0B3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8" t="16470" r="33527" b="14404"/>
          <a:stretch/>
        </p:blipFill>
        <p:spPr>
          <a:xfrm>
            <a:off x="441927" y="753442"/>
            <a:ext cx="3062514" cy="4615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96815F-6973-405A-B7C3-7F0FC9E67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38" t="16687" r="35439" b="15927"/>
          <a:stretch/>
        </p:blipFill>
        <p:spPr>
          <a:xfrm>
            <a:off x="8248448" y="869557"/>
            <a:ext cx="2873828" cy="449942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C682706-E35C-439C-BDB7-A14695D23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59065"/>
              </p:ext>
            </p:extLst>
          </p:nvPr>
        </p:nvGraphicFramePr>
        <p:xfrm>
          <a:off x="3917990" y="1050537"/>
          <a:ext cx="3916909" cy="3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01">
                  <a:extLst>
                    <a:ext uri="{9D8B030D-6E8A-4147-A177-3AD203B41FA5}">
                      <a16:colId xmlns:a16="http://schemas.microsoft.com/office/drawing/2014/main" val="3801487395"/>
                    </a:ext>
                  </a:extLst>
                </a:gridCol>
                <a:gridCol w="3096308">
                  <a:extLst>
                    <a:ext uri="{9D8B030D-6E8A-4147-A177-3AD203B41FA5}">
                      <a16:colId xmlns:a16="http://schemas.microsoft.com/office/drawing/2014/main" val="3201516111"/>
                    </a:ext>
                  </a:extLst>
                </a:gridCol>
              </a:tblGrid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03323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가입화면으로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5)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285770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화면으로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8)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45513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세 미만 회원 가입화면으로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301799"/>
                  </a:ext>
                </a:extLst>
              </a:tr>
            </a:tbl>
          </a:graphicData>
        </a:graphic>
      </p:graphicFrame>
      <p:pic>
        <p:nvPicPr>
          <p:cNvPr id="8" name="그래픽 7" descr="배지 1 단색으로 채워진">
            <a:extLst>
              <a:ext uri="{FF2B5EF4-FFF2-40B4-BE49-F238E27FC236}">
                <a16:creationId xmlns:a16="http://schemas.microsoft.com/office/drawing/2014/main" id="{67F8601F-77D5-4921-84D6-B62FD9C20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82" y="3745111"/>
            <a:ext cx="440642" cy="440642"/>
          </a:xfrm>
          <a:prstGeom prst="rect">
            <a:avLst/>
          </a:prstGeom>
        </p:spPr>
      </p:pic>
      <p:pic>
        <p:nvPicPr>
          <p:cNvPr id="10" name="그래픽 9" descr="배지 단색으로 채워진">
            <a:extLst>
              <a:ext uri="{FF2B5EF4-FFF2-40B4-BE49-F238E27FC236}">
                <a16:creationId xmlns:a16="http://schemas.microsoft.com/office/drawing/2014/main" id="{DA68AED4-B503-44BA-85BA-F8D86AD75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082" y="4222908"/>
            <a:ext cx="440642" cy="440642"/>
          </a:xfrm>
          <a:prstGeom prst="rect">
            <a:avLst/>
          </a:prstGeom>
        </p:spPr>
      </p:pic>
      <p:pic>
        <p:nvPicPr>
          <p:cNvPr id="12" name="그래픽 11" descr="배지 3 단색으로 채워진">
            <a:extLst>
              <a:ext uri="{FF2B5EF4-FFF2-40B4-BE49-F238E27FC236}">
                <a16:creationId xmlns:a16="http://schemas.microsoft.com/office/drawing/2014/main" id="{30755410-C3AC-4BB6-B65D-935F2BCE9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082" y="4813997"/>
            <a:ext cx="440642" cy="440642"/>
          </a:xfrm>
          <a:prstGeom prst="rect">
            <a:avLst/>
          </a:prstGeom>
        </p:spPr>
      </p:pic>
      <p:pic>
        <p:nvPicPr>
          <p:cNvPr id="17" name="그래픽 16" descr="배지 3 단색으로 채워진">
            <a:extLst>
              <a:ext uri="{FF2B5EF4-FFF2-40B4-BE49-F238E27FC236}">
                <a16:creationId xmlns:a16="http://schemas.microsoft.com/office/drawing/2014/main" id="{CB1B9129-6D38-4F61-B657-2496D7984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5533" y="1268694"/>
            <a:ext cx="440642" cy="4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9E6BCE-B97A-494F-975B-D93FFF44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64" t="17654" r="35432"/>
          <a:stretch/>
        </p:blipFill>
        <p:spPr>
          <a:xfrm>
            <a:off x="9045575" y="1144670"/>
            <a:ext cx="3029803" cy="549827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9DF8053-AEB5-485B-B8DA-305B2ABFC985}"/>
              </a:ext>
            </a:extLst>
          </p:cNvPr>
          <p:cNvSpPr txBox="1">
            <a:spLocks/>
          </p:cNvSpPr>
          <p:nvPr/>
        </p:nvSpPr>
        <p:spPr>
          <a:xfrm>
            <a:off x="677334" y="609599"/>
            <a:ext cx="8596668" cy="8097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회원가입화면</a:t>
            </a:r>
            <a:r>
              <a:rPr lang="en-US" altLang="ko-KR" dirty="0"/>
              <a:t>(</a:t>
            </a:r>
            <a:r>
              <a:rPr lang="en-US" altLang="ko-KR" dirty="0" err="1"/>
              <a:t>memberInfo</a:t>
            </a:r>
            <a:r>
              <a:rPr lang="ko-KR" altLang="en-US" dirty="0"/>
              <a:t>테이블 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37C1D4-3EF6-41F1-86FC-2A3A524F6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6" t="15590" r="28482" b="2769"/>
          <a:stretch/>
        </p:blipFill>
        <p:spPr>
          <a:xfrm>
            <a:off x="815928" y="1419366"/>
            <a:ext cx="2855320" cy="49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5976E251-F41B-4DD6-8742-8A985DDE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70952"/>
              </p:ext>
            </p:extLst>
          </p:nvPr>
        </p:nvGraphicFramePr>
        <p:xfrm>
          <a:off x="3987265" y="1419367"/>
          <a:ext cx="6603398" cy="455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671">
                  <a:extLst>
                    <a:ext uri="{9D8B030D-6E8A-4147-A177-3AD203B41FA5}">
                      <a16:colId xmlns:a16="http://schemas.microsoft.com/office/drawing/2014/main" val="2870501865"/>
                    </a:ext>
                  </a:extLst>
                </a:gridCol>
                <a:gridCol w="4905727">
                  <a:extLst>
                    <a:ext uri="{9D8B030D-6E8A-4147-A177-3AD203B41FA5}">
                      <a16:colId xmlns:a16="http://schemas.microsoft.com/office/drawing/2014/main" val="1116390349"/>
                    </a:ext>
                  </a:extLst>
                </a:gridCol>
              </a:tblGrid>
              <a:tr h="31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94633"/>
                  </a:ext>
                </a:extLst>
              </a:tr>
              <a:tr h="3178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(id)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5~20</a:t>
                      </a:r>
                      <a:r>
                        <a:rPr lang="ko-KR" altLang="en-US" sz="1400" dirty="0"/>
                        <a:t>자 영문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숫자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160120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(pw)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자 이상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영문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특수문자 중 두가지 이상입력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619026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비밀번호 확인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ckpw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비밀번호 재 입력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비밀번호와 같아야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413921"/>
                  </a:ext>
                </a:extLst>
              </a:tr>
              <a:tr h="402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이메일 주소</a:t>
                      </a:r>
                      <a:r>
                        <a:rPr lang="en-US" altLang="ko-KR" sz="1400" dirty="0"/>
                        <a:t>(mail)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@</a:t>
                      </a:r>
                      <a:r>
                        <a:rPr lang="ko-KR" altLang="en-US" sz="1400" dirty="0"/>
                        <a:t>포함하는 유효한 주소이어야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76926"/>
                  </a:ext>
                </a:extLst>
              </a:tr>
              <a:tr h="3178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(name)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2~20</a:t>
                      </a:r>
                      <a:r>
                        <a:rPr lang="ko-KR" altLang="en-US" sz="1400" dirty="0"/>
                        <a:t>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3901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출생 년도</a:t>
                      </a:r>
                      <a:r>
                        <a:rPr lang="en-US" altLang="ko-KR" sz="1400" dirty="0"/>
                        <a:t>(birth)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1900</a:t>
                      </a:r>
                      <a:r>
                        <a:rPr lang="ko-KR" altLang="en-US" sz="1400" dirty="0"/>
                        <a:t>년 이상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년도보다 작게 입력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선택 입력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입력하지 않아도 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09159"/>
                  </a:ext>
                </a:extLst>
              </a:tr>
              <a:tr h="3818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성별</a:t>
                      </a:r>
                      <a:r>
                        <a:rPr lang="en-US" altLang="ko-KR" sz="1400" dirty="0"/>
                        <a:t>(gender)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선택입력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입력하지 않아도 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246658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선택포함 전체약관 동의</a:t>
                      </a:r>
                      <a:r>
                        <a:rPr lang="en-US" altLang="ko-KR" sz="1400" dirty="0"/>
                        <a:t>(check)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Boolean</a:t>
                      </a:r>
                      <a:r>
                        <a:rPr lang="ko-KR" altLang="en-US" sz="1400" dirty="0"/>
                        <a:t>형 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True</a:t>
                      </a:r>
                      <a:r>
                        <a:rPr lang="ko-KR" altLang="en-US" sz="1400" dirty="0"/>
                        <a:t>가 아니면 회원 가입 안됨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270223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회원가입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입력한 이메일 주소로 링크주소 보내기 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세션 유지 시키기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49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5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BD7979-DE7B-46EB-AA3E-E7E5F6259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" t="11131" r="1514" b="28425"/>
          <a:stretch/>
        </p:blipFill>
        <p:spPr>
          <a:xfrm>
            <a:off x="906504" y="1589567"/>
            <a:ext cx="10058401" cy="3678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88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5F96E066-F557-4FFD-A48C-3D9EAB57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3307"/>
              </p:ext>
            </p:extLst>
          </p:nvPr>
        </p:nvGraphicFramePr>
        <p:xfrm>
          <a:off x="1008416" y="1545608"/>
          <a:ext cx="10291930" cy="507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 err="1"/>
                        <a:t>ckpw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비밀번호확인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email(</a:t>
                      </a: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name(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Birth(</a:t>
                      </a:r>
                      <a:r>
                        <a:rPr lang="ko-KR" altLang="en-US" dirty="0"/>
                        <a:t>출생년도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Gender(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Check(</a:t>
                      </a:r>
                      <a:r>
                        <a:rPr lang="ko-KR" altLang="en-US" dirty="0"/>
                        <a:t>선택포함 전체 약관 동의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Cash(</a:t>
                      </a:r>
                      <a:r>
                        <a:rPr lang="ko-KR" altLang="en-US" dirty="0" err="1"/>
                        <a:t>리디캐시</a:t>
                      </a:r>
                      <a:r>
                        <a:rPr lang="ko-KR" altLang="en-US" dirty="0"/>
                        <a:t> 총액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Coupon(</a:t>
                      </a:r>
                      <a:r>
                        <a:rPr lang="ko-KR" altLang="en-US" dirty="0"/>
                        <a:t>보유 쿠폰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회원가입 성공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베이스에 저장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F9F5457-1C5D-409A-BA7F-6789508377F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14379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A10DB-3685-46C0-8B93-D464BB323271}"/>
              </a:ext>
            </a:extLst>
          </p:cNvPr>
          <p:cNvSpPr txBox="1">
            <a:spLocks/>
          </p:cNvSpPr>
          <p:nvPr/>
        </p:nvSpPr>
        <p:spPr>
          <a:xfrm>
            <a:off x="677334" y="609599"/>
            <a:ext cx="8596668" cy="8097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회원가입 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59E42-D48A-4744-858E-934AABE3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3" t="15323" r="33594" b="47265"/>
          <a:stretch/>
        </p:blipFill>
        <p:spPr>
          <a:xfrm>
            <a:off x="677333" y="1419366"/>
            <a:ext cx="3486703" cy="3277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828EFB-5B1E-4717-BD6A-F8487C6D2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43" t="16975" r="35969" b="35620"/>
          <a:stretch/>
        </p:blipFill>
        <p:spPr>
          <a:xfrm>
            <a:off x="4574504" y="3480786"/>
            <a:ext cx="2308516" cy="2608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4F95CE-F366-4FAE-8279-1A90D6766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27" t="16034" r="35585" b="42230"/>
          <a:stretch/>
        </p:blipFill>
        <p:spPr>
          <a:xfrm>
            <a:off x="4419830" y="841533"/>
            <a:ext cx="2347512" cy="233534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A347F7-A207-4A26-B43E-ED69F63A7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61280"/>
              </p:ext>
            </p:extLst>
          </p:nvPr>
        </p:nvGraphicFramePr>
        <p:xfrm>
          <a:off x="7177811" y="1296196"/>
          <a:ext cx="4511270" cy="404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1">
                  <a:extLst>
                    <a:ext uri="{9D8B030D-6E8A-4147-A177-3AD203B41FA5}">
                      <a16:colId xmlns:a16="http://schemas.microsoft.com/office/drawing/2014/main" val="3801487395"/>
                    </a:ext>
                  </a:extLst>
                </a:gridCol>
                <a:gridCol w="3566149">
                  <a:extLst>
                    <a:ext uri="{9D8B030D-6E8A-4147-A177-3AD203B41FA5}">
                      <a16:colId xmlns:a16="http://schemas.microsoft.com/office/drawing/2014/main" val="3201516111"/>
                    </a:ext>
                  </a:extLst>
                </a:gridCol>
              </a:tblGrid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03323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인증 메일 </a:t>
                      </a:r>
                      <a:r>
                        <a:rPr lang="ko-KR" altLang="en-US" dirty="0" err="1"/>
                        <a:t>재발송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회원 가입할 때 이용된 이메일로 다시 가입완료 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285770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주소 수정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주소 수정 후 인증메일 </a:t>
                      </a:r>
                      <a:r>
                        <a:rPr lang="ko-KR" altLang="en-US" dirty="0" err="1"/>
                        <a:t>재발송</a:t>
                      </a:r>
                      <a:r>
                        <a:rPr lang="ko-KR" altLang="en-US" dirty="0"/>
                        <a:t> 버튼을 누르면 새로운 메일주소로 가입완료 메일 보내기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취소 버튼은 이전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45513"/>
                  </a:ext>
                </a:extLst>
              </a:tr>
              <a:tr h="83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가입한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를 표시하여 회원 가입 축하 글 남기기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301799"/>
                  </a:ext>
                </a:extLst>
              </a:tr>
            </a:tbl>
          </a:graphicData>
        </a:graphic>
      </p:graphicFrame>
      <p:pic>
        <p:nvPicPr>
          <p:cNvPr id="9" name="그래픽 8" descr="배지 1 단색으로 채워진">
            <a:extLst>
              <a:ext uri="{FF2B5EF4-FFF2-40B4-BE49-F238E27FC236}">
                <a16:creationId xmlns:a16="http://schemas.microsoft.com/office/drawing/2014/main" id="{527AAFD1-75E7-445E-9790-88FAF0412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027" y="3657851"/>
            <a:ext cx="536051" cy="536051"/>
          </a:xfrm>
          <a:prstGeom prst="rect">
            <a:avLst/>
          </a:prstGeom>
        </p:spPr>
      </p:pic>
      <p:pic>
        <p:nvPicPr>
          <p:cNvPr id="11" name="그래픽 10" descr="배지 단색으로 채워진">
            <a:extLst>
              <a:ext uri="{FF2B5EF4-FFF2-40B4-BE49-F238E27FC236}">
                <a16:creationId xmlns:a16="http://schemas.microsoft.com/office/drawing/2014/main" id="{992D0155-A110-4DD8-BDC4-F710A557A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8229" y="3487003"/>
            <a:ext cx="536051" cy="536051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6B7CDD99-5425-4F54-901E-8E317EEB4D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9617" y="4970276"/>
            <a:ext cx="536051" cy="536051"/>
          </a:xfrm>
          <a:prstGeom prst="rect">
            <a:avLst/>
          </a:prstGeom>
        </p:spPr>
      </p:pic>
      <p:pic>
        <p:nvPicPr>
          <p:cNvPr id="16" name="그래픽 15" descr="배지 단색으로 채워진">
            <a:extLst>
              <a:ext uri="{FF2B5EF4-FFF2-40B4-BE49-F238E27FC236}">
                <a16:creationId xmlns:a16="http://schemas.microsoft.com/office/drawing/2014/main" id="{416A57A5-5876-4966-836F-4301A656B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1591" y="1014482"/>
            <a:ext cx="536051" cy="5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4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D3E8A3-16E7-411A-957B-1238B8DA5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97" t="14730" r="34556" b="35925"/>
          <a:stretch/>
        </p:blipFill>
        <p:spPr>
          <a:xfrm>
            <a:off x="889703" y="1483491"/>
            <a:ext cx="3004457" cy="3294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93195DF-A0EF-4950-97F6-E155171F2459}"/>
              </a:ext>
            </a:extLst>
          </p:cNvPr>
          <p:cNvSpPr txBox="1">
            <a:spLocks/>
          </p:cNvSpPr>
          <p:nvPr/>
        </p:nvSpPr>
        <p:spPr>
          <a:xfrm>
            <a:off x="677334" y="609599"/>
            <a:ext cx="8596668" cy="8097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89BE0E-BF1C-4FC0-8E12-905F174A1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8" t="15610" r="34325" b="48211"/>
          <a:stretch/>
        </p:blipFill>
        <p:spPr>
          <a:xfrm>
            <a:off x="889702" y="5040574"/>
            <a:ext cx="2010703" cy="1616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8477E8-0DC0-45DF-9309-5C21F45A4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28" t="15051" r="34325" b="40799"/>
          <a:stretch/>
        </p:blipFill>
        <p:spPr>
          <a:xfrm>
            <a:off x="3894160" y="4863503"/>
            <a:ext cx="1828126" cy="17937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74ACB8B-37DB-4ED0-82AC-8BBC6E972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4376"/>
              </p:ext>
            </p:extLst>
          </p:nvPr>
        </p:nvGraphicFramePr>
        <p:xfrm>
          <a:off x="5008729" y="1014483"/>
          <a:ext cx="6505938" cy="338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30">
                  <a:extLst>
                    <a:ext uri="{9D8B030D-6E8A-4147-A177-3AD203B41FA5}">
                      <a16:colId xmlns:a16="http://schemas.microsoft.com/office/drawing/2014/main" val="3801487395"/>
                    </a:ext>
                  </a:extLst>
                </a:gridCol>
                <a:gridCol w="5816308">
                  <a:extLst>
                    <a:ext uri="{9D8B030D-6E8A-4147-A177-3AD203B41FA5}">
                      <a16:colId xmlns:a16="http://schemas.microsoft.com/office/drawing/2014/main" val="3201516111"/>
                    </a:ext>
                  </a:extLst>
                </a:gridCol>
              </a:tblGrid>
              <a:tr h="642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03323"/>
                  </a:ext>
                </a:extLst>
              </a:tr>
              <a:tr h="705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로그인 상태 유지 체크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285770"/>
                  </a:ext>
                </a:extLst>
              </a:tr>
              <a:tr h="748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이메일 주소로 아이디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45513"/>
                  </a:ext>
                </a:extLst>
              </a:tr>
              <a:tr h="6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재설정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301799"/>
                  </a:ext>
                </a:extLst>
              </a:tr>
              <a:tr h="6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세션유지 홈페이지의 모든 내용 활용하기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715290"/>
                  </a:ext>
                </a:extLst>
              </a:tr>
            </a:tbl>
          </a:graphicData>
        </a:graphic>
      </p:graphicFrame>
      <p:pic>
        <p:nvPicPr>
          <p:cNvPr id="13" name="그래픽 12" descr="배지 1 단색으로 채워진">
            <a:extLst>
              <a:ext uri="{FF2B5EF4-FFF2-40B4-BE49-F238E27FC236}">
                <a16:creationId xmlns:a16="http://schemas.microsoft.com/office/drawing/2014/main" id="{EB16DA04-372E-498E-8A21-E6F4F7F42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600" y="3222389"/>
            <a:ext cx="413221" cy="413221"/>
          </a:xfrm>
          <a:prstGeom prst="rect">
            <a:avLst/>
          </a:prstGeom>
        </p:spPr>
      </p:pic>
      <p:pic>
        <p:nvPicPr>
          <p:cNvPr id="15" name="그래픽 14" descr="배지 단색으로 채워진">
            <a:extLst>
              <a:ext uri="{FF2B5EF4-FFF2-40B4-BE49-F238E27FC236}">
                <a16:creationId xmlns:a16="http://schemas.microsoft.com/office/drawing/2014/main" id="{20FBEB70-7309-4768-8187-8F09EFAD48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511" y="3015777"/>
            <a:ext cx="413221" cy="413221"/>
          </a:xfrm>
          <a:prstGeom prst="rect">
            <a:avLst/>
          </a:prstGeom>
        </p:spPr>
      </p:pic>
      <p:pic>
        <p:nvPicPr>
          <p:cNvPr id="17" name="그래픽 16" descr="배지 3 단색으로 채워진">
            <a:extLst>
              <a:ext uri="{FF2B5EF4-FFF2-40B4-BE49-F238E27FC236}">
                <a16:creationId xmlns:a16="http://schemas.microsoft.com/office/drawing/2014/main" id="{98D15539-5E77-41F6-B4AB-9C6B7CEA1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0405" y="3015778"/>
            <a:ext cx="413221" cy="413221"/>
          </a:xfrm>
          <a:prstGeom prst="rect">
            <a:avLst/>
          </a:prstGeom>
        </p:spPr>
      </p:pic>
      <p:pic>
        <p:nvPicPr>
          <p:cNvPr id="19" name="그래픽 18" descr="배지 4 단색으로 채워진">
            <a:extLst>
              <a:ext uri="{FF2B5EF4-FFF2-40B4-BE49-F238E27FC236}">
                <a16:creationId xmlns:a16="http://schemas.microsoft.com/office/drawing/2014/main" id="{0C981DAF-9211-46C0-BA74-53248A18F3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1821" y="3884553"/>
            <a:ext cx="413221" cy="413221"/>
          </a:xfrm>
          <a:prstGeom prst="rect">
            <a:avLst/>
          </a:prstGeom>
        </p:spPr>
      </p:pic>
      <p:pic>
        <p:nvPicPr>
          <p:cNvPr id="20" name="그래픽 19" descr="배지 단색으로 채워진">
            <a:extLst>
              <a:ext uri="{FF2B5EF4-FFF2-40B4-BE49-F238E27FC236}">
                <a16:creationId xmlns:a16="http://schemas.microsoft.com/office/drawing/2014/main" id="{A3E47905-5458-42A0-8CE8-A0A26CCD7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334" y="4999633"/>
            <a:ext cx="413221" cy="413221"/>
          </a:xfrm>
          <a:prstGeom prst="rect">
            <a:avLst/>
          </a:prstGeom>
        </p:spPr>
      </p:pic>
      <p:pic>
        <p:nvPicPr>
          <p:cNvPr id="21" name="그래픽 20" descr="배지 단색으로 채워진">
            <a:extLst>
              <a:ext uri="{FF2B5EF4-FFF2-40B4-BE49-F238E27FC236}">
                <a16:creationId xmlns:a16="http://schemas.microsoft.com/office/drawing/2014/main" id="{FD622CC5-1C81-4694-B729-4FD20EC5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0939" y="5221724"/>
            <a:ext cx="413221" cy="4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9856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1028</Words>
  <Application>Microsoft Office PowerPoint</Application>
  <PresentationFormat>와이드스크린</PresentationFormat>
  <Paragraphs>233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Trebuchet MS</vt:lpstr>
      <vt:lpstr>Wingdings 3</vt:lpstr>
      <vt:lpstr>패싯</vt:lpstr>
      <vt:lpstr>리디북스 스토리보드</vt:lpstr>
      <vt:lpstr>메인 첫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메인의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리디북스 분석</dc:title>
  <dc:creator>H3233</dc:creator>
  <cp:lastModifiedBy>H3233</cp:lastModifiedBy>
  <cp:revision>44</cp:revision>
  <dcterms:created xsi:type="dcterms:W3CDTF">2021-12-13T14:27:04Z</dcterms:created>
  <dcterms:modified xsi:type="dcterms:W3CDTF">2021-12-18T04:25:29Z</dcterms:modified>
</cp:coreProperties>
</file>