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68" r:id="rId5"/>
    <p:sldId id="265" r:id="rId6"/>
    <p:sldId id="266" r:id="rId7"/>
    <p:sldId id="267" r:id="rId8"/>
    <p:sldId id="271" r:id="rId9"/>
    <p:sldId id="272" r:id="rId10"/>
    <p:sldId id="260" r:id="rId11"/>
    <p:sldId id="263" r:id="rId12"/>
    <p:sldId id="257" r:id="rId13"/>
    <p:sldId id="259" r:id="rId14"/>
    <p:sldId id="262" r:id="rId15"/>
    <p:sldId id="258" r:id="rId16"/>
    <p:sldId id="261" r:id="rId17"/>
  </p:sldIdLst>
  <p:sldSz cx="12192000" cy="6858000"/>
  <p:notesSz cx="6858000" cy="9144000"/>
  <p:embeddedFontLs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AD530-8354-452A-8CFA-900F66F61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리디북스</a:t>
            </a:r>
            <a:r>
              <a:rPr lang="ko-KR" altLang="en-US" dirty="0"/>
              <a:t> 웹 개발 </a:t>
            </a:r>
            <a:br>
              <a:rPr lang="en-US" altLang="ko-KR" dirty="0"/>
            </a:br>
            <a:r>
              <a:rPr lang="ko-KR" altLang="en-US" dirty="0"/>
              <a:t>인터페이스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A5D162-4D08-4B78-950A-9ED3C4685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서지우 </a:t>
            </a:r>
            <a:r>
              <a:rPr lang="en-US" altLang="ko-KR" dirty="0"/>
              <a:t>&amp; </a:t>
            </a:r>
            <a:r>
              <a:rPr lang="ko-KR" altLang="en-US" dirty="0" err="1"/>
              <a:t>어호임</a:t>
            </a:r>
            <a:r>
              <a:rPr lang="ko-KR" altLang="en-US" dirty="0"/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1458551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D3A25-91BA-4164-B0B0-35A32D28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62200" cy="605051"/>
          </a:xfrm>
        </p:spPr>
        <p:txBody>
          <a:bodyPr>
            <a:normAutofit fontScale="90000"/>
          </a:bodyPr>
          <a:lstStyle/>
          <a:p>
            <a:r>
              <a:rPr lang="ko-KR" altLang="en-US" b="1" dirty="0" err="1"/>
              <a:t>메인의</a:t>
            </a:r>
            <a:r>
              <a:rPr lang="ko-KR" altLang="en-US" b="1" dirty="0"/>
              <a:t> </a:t>
            </a:r>
            <a:r>
              <a:rPr lang="en-US" altLang="ko-KR" b="1" dirty="0"/>
              <a:t>Header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345D5D-EDBE-47C1-AFF0-DDD0A5ECB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5" t="12598" r="21571" b="67483"/>
          <a:stretch/>
        </p:blipFill>
        <p:spPr>
          <a:xfrm>
            <a:off x="2457449" y="1322363"/>
            <a:ext cx="7343775" cy="1294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1538388-F76E-4E89-8BAB-BA9D04509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53" t="70188" r="19610" b="583"/>
          <a:stretch/>
        </p:blipFill>
        <p:spPr>
          <a:xfrm>
            <a:off x="2213024" y="4023360"/>
            <a:ext cx="7465987" cy="189913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F59497D-11E2-4015-AF93-520BF6FCF9B9}"/>
              </a:ext>
            </a:extLst>
          </p:cNvPr>
          <p:cNvSpPr txBox="1">
            <a:spLocks/>
          </p:cNvSpPr>
          <p:nvPr/>
        </p:nvSpPr>
        <p:spPr>
          <a:xfrm>
            <a:off x="677334" y="3017450"/>
            <a:ext cx="7819552" cy="60505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1" dirty="0" err="1"/>
              <a:t>메인의</a:t>
            </a:r>
            <a:r>
              <a:rPr lang="ko-KR" altLang="en-US" b="1" dirty="0"/>
              <a:t> </a:t>
            </a:r>
            <a:r>
              <a:rPr lang="en-US" altLang="ko-KR" b="1" dirty="0"/>
              <a:t>Footer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025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0560F-F7C1-4BA1-BC71-EB668698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302893" cy="1106658"/>
          </a:xfrm>
        </p:spPr>
        <p:txBody>
          <a:bodyPr>
            <a:normAutofit/>
          </a:bodyPr>
          <a:lstStyle/>
          <a:p>
            <a:r>
              <a:rPr lang="ko-KR" altLang="en-US" dirty="0"/>
              <a:t>메인 본문 상단 화면</a:t>
            </a:r>
            <a:br>
              <a:rPr lang="en-US" altLang="ko-KR" dirty="0"/>
            </a:br>
            <a:r>
              <a:rPr lang="ko-KR" altLang="en-US" sz="1100" dirty="0"/>
              <a:t>일반</a:t>
            </a:r>
            <a:r>
              <a:rPr lang="en-US" altLang="ko-KR" sz="1100" dirty="0"/>
              <a:t>,</a:t>
            </a:r>
            <a:r>
              <a:rPr lang="ko-KR" altLang="en-US" sz="1100" dirty="0"/>
              <a:t>로맨스</a:t>
            </a:r>
            <a:r>
              <a:rPr lang="en-US" altLang="ko-KR" sz="1100" dirty="0"/>
              <a:t>, </a:t>
            </a:r>
            <a:r>
              <a:rPr lang="ko-KR" altLang="en-US" sz="1100" dirty="0"/>
              <a:t>만화 선택일 때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281A86-9AFF-4A51-BE3E-FCA6E4AA2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8" t="32517" r="12021" b="33807"/>
          <a:stretch/>
        </p:blipFill>
        <p:spPr>
          <a:xfrm>
            <a:off x="1404425" y="1371245"/>
            <a:ext cx="7303477" cy="170958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0F2C742-774C-42D1-8A2A-FCD875815638}"/>
              </a:ext>
            </a:extLst>
          </p:cNvPr>
          <p:cNvSpPr txBox="1">
            <a:spLocks/>
          </p:cNvSpPr>
          <p:nvPr/>
        </p:nvSpPr>
        <p:spPr>
          <a:xfrm>
            <a:off x="677334" y="3289141"/>
            <a:ext cx="8302893" cy="11066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메인 본문 상단 화면</a:t>
            </a:r>
            <a:r>
              <a:rPr lang="en-US" altLang="ko-KR" dirty="0"/>
              <a:t>, </a:t>
            </a:r>
            <a:r>
              <a:rPr lang="ko-KR" altLang="en-US"/>
              <a:t>메인 본문 중간</a:t>
            </a:r>
            <a:br>
              <a:rPr lang="en-US" altLang="ko-KR" dirty="0"/>
            </a:br>
            <a:r>
              <a:rPr lang="ko-KR" altLang="en-US" sz="1100" dirty="0"/>
              <a:t>판타지</a:t>
            </a:r>
            <a:r>
              <a:rPr lang="en-US" altLang="ko-KR" sz="1100" dirty="0"/>
              <a:t>,BL</a:t>
            </a:r>
            <a:r>
              <a:rPr lang="ko-KR" altLang="en-US" sz="1100" dirty="0"/>
              <a:t>선택일 때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80A176-0A4C-4DE4-BDB4-BED4C96C74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1" t="30813" r="15538" b="21368"/>
          <a:stretch/>
        </p:blipFill>
        <p:spPr>
          <a:xfrm>
            <a:off x="1718324" y="4102837"/>
            <a:ext cx="5733354" cy="2145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983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1BC6-4DD2-483F-B31B-87436197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09767"/>
          </a:xfrm>
        </p:spPr>
        <p:txBody>
          <a:bodyPr>
            <a:norm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(</a:t>
            </a:r>
            <a:r>
              <a:rPr lang="en-US" altLang="ko-KR" dirty="0" err="1"/>
              <a:t>memberInfo</a:t>
            </a:r>
            <a:r>
              <a:rPr lang="ko-KR" altLang="en-US" dirty="0"/>
              <a:t>테이블 구성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C933AB-AFFB-43C1-BB45-90294AEACF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16" t="15590" r="28482" b="2769"/>
          <a:stretch/>
        </p:blipFill>
        <p:spPr>
          <a:xfrm>
            <a:off x="815928" y="1419366"/>
            <a:ext cx="2855320" cy="494887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D872A41-A4B2-4ACA-AE8A-28FCFEBDD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04810"/>
              </p:ext>
            </p:extLst>
          </p:nvPr>
        </p:nvGraphicFramePr>
        <p:xfrm>
          <a:off x="3987265" y="1419367"/>
          <a:ext cx="7388808" cy="4551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592">
                  <a:extLst>
                    <a:ext uri="{9D8B030D-6E8A-4147-A177-3AD203B41FA5}">
                      <a16:colId xmlns:a16="http://schemas.microsoft.com/office/drawing/2014/main" val="2870501865"/>
                    </a:ext>
                  </a:extLst>
                </a:gridCol>
                <a:gridCol w="5489216">
                  <a:extLst>
                    <a:ext uri="{9D8B030D-6E8A-4147-A177-3AD203B41FA5}">
                      <a16:colId xmlns:a16="http://schemas.microsoft.com/office/drawing/2014/main" val="1116390349"/>
                    </a:ext>
                  </a:extLst>
                </a:gridCol>
              </a:tblGrid>
              <a:tr h="3178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94633"/>
                  </a:ext>
                </a:extLst>
              </a:tr>
              <a:tr h="3178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아이디</a:t>
                      </a:r>
                      <a:r>
                        <a:rPr lang="en-US" altLang="ko-KR" sz="1400" dirty="0"/>
                        <a:t>(id)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5~20</a:t>
                      </a:r>
                      <a:r>
                        <a:rPr lang="ko-KR" altLang="en-US" sz="1400" dirty="0"/>
                        <a:t>자 영문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숫자 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160120"/>
                  </a:ext>
                </a:extLst>
              </a:tr>
              <a:tr h="553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비밀번호</a:t>
                      </a:r>
                      <a:r>
                        <a:rPr lang="en-US" altLang="ko-KR" sz="1400" dirty="0"/>
                        <a:t>(pw)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자 이상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영문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숫자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특수문자 중 두가지 이상입력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619026"/>
                  </a:ext>
                </a:extLst>
              </a:tr>
              <a:tr h="553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비밀번호 확인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 err="1"/>
                        <a:t>ckpw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비밀번호 재 입력</a:t>
                      </a:r>
                      <a:r>
                        <a:rPr lang="en-US" altLang="ko-KR" sz="1400" dirty="0"/>
                        <a:t>. </a:t>
                      </a:r>
                      <a:r>
                        <a:rPr lang="ko-KR" altLang="en-US" sz="1400" dirty="0"/>
                        <a:t>비밀번호와 같아야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413921"/>
                  </a:ext>
                </a:extLst>
              </a:tr>
              <a:tr h="4020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이메일 주소</a:t>
                      </a:r>
                      <a:r>
                        <a:rPr lang="en-US" altLang="ko-KR" sz="1400" dirty="0"/>
                        <a:t>(mail)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@</a:t>
                      </a:r>
                      <a:r>
                        <a:rPr lang="ko-KR" altLang="en-US" sz="1400" dirty="0"/>
                        <a:t>포함하는 유효한 주소이어야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6076926"/>
                  </a:ext>
                </a:extLst>
              </a:tr>
              <a:tr h="3178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이름</a:t>
                      </a:r>
                      <a:r>
                        <a:rPr lang="en-US" altLang="ko-KR" sz="1400" dirty="0"/>
                        <a:t>(name)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2~20</a:t>
                      </a:r>
                      <a:r>
                        <a:rPr lang="ko-KR" altLang="en-US" sz="1400" dirty="0"/>
                        <a:t>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23901"/>
                  </a:ext>
                </a:extLst>
              </a:tr>
              <a:tr h="553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출생 년도</a:t>
                      </a:r>
                      <a:r>
                        <a:rPr lang="en-US" altLang="ko-KR" sz="1400" dirty="0"/>
                        <a:t>(birth) 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1900</a:t>
                      </a:r>
                      <a:r>
                        <a:rPr lang="ko-KR" altLang="en-US" sz="1400" dirty="0"/>
                        <a:t>년 이상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현재 년도보다 작게 입력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ko-KR" altLang="en-US" sz="1400" dirty="0"/>
                        <a:t>선택 입력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입력하지 않아도 됨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509159"/>
                  </a:ext>
                </a:extLst>
              </a:tr>
              <a:tr h="38180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성별</a:t>
                      </a:r>
                      <a:r>
                        <a:rPr lang="en-US" altLang="ko-KR" sz="1400" dirty="0"/>
                        <a:t>(sex)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선택입력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입력하지 않아도 됨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246658"/>
                  </a:ext>
                </a:extLst>
              </a:tr>
              <a:tr h="553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선택포함 전체약관 동의</a:t>
                      </a:r>
                      <a:r>
                        <a:rPr lang="en-US" altLang="ko-KR" sz="1400" dirty="0"/>
                        <a:t>(check)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/>
                        <a:t>Boolean</a:t>
                      </a:r>
                      <a:r>
                        <a:rPr lang="ko-KR" altLang="en-US" sz="1400" dirty="0"/>
                        <a:t>형 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True</a:t>
                      </a:r>
                      <a:r>
                        <a:rPr lang="ko-KR" altLang="en-US" sz="1400" dirty="0"/>
                        <a:t>가 아니면 회원 가입 안됨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270223"/>
                  </a:ext>
                </a:extLst>
              </a:tr>
              <a:tr h="5532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회원가입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입력한 이메일 주소로 링크주소 보내기 </a:t>
                      </a:r>
                      <a:endParaRPr lang="en-US" altLang="ko-KR" sz="1400" dirty="0"/>
                    </a:p>
                    <a:p>
                      <a:pPr algn="l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시간 동안 세션 유지 시키기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49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8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1BC6-4DD2-483F-B31B-87436197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09767"/>
          </a:xfrm>
        </p:spPr>
        <p:txBody>
          <a:bodyPr>
            <a:normAutofit/>
          </a:bodyPr>
          <a:lstStyle/>
          <a:p>
            <a:r>
              <a:rPr lang="ko-KR" altLang="en-US" dirty="0"/>
              <a:t>도서 정보</a:t>
            </a:r>
            <a:r>
              <a:rPr lang="en-US" altLang="ko-KR" dirty="0"/>
              <a:t>(</a:t>
            </a:r>
            <a:r>
              <a:rPr lang="en-US" altLang="ko-KR" dirty="0" err="1"/>
              <a:t>bookInfo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281CA2-4E09-476F-BDC0-965D8146B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76" t="19072" r="34001" b="17469"/>
          <a:stretch/>
        </p:blipFill>
        <p:spPr>
          <a:xfrm>
            <a:off x="787790" y="1250553"/>
            <a:ext cx="3379176" cy="2488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B9CAA3-0621-4C0A-A898-2C7DD7C7F4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9" t="16474" r="34000" b="3181"/>
          <a:stretch/>
        </p:blipFill>
        <p:spPr>
          <a:xfrm>
            <a:off x="787790" y="3880846"/>
            <a:ext cx="3209016" cy="2940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F250F9-F642-4384-BE93-80344F5784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192" t="16473" r="33308" b="4047"/>
          <a:stretch/>
        </p:blipFill>
        <p:spPr>
          <a:xfrm>
            <a:off x="5520234" y="1240317"/>
            <a:ext cx="2402692" cy="2188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0D7CE0-7048-4913-938C-C703092BB8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08" t="50000" r="32782" b="21800"/>
          <a:stretch/>
        </p:blipFill>
        <p:spPr>
          <a:xfrm>
            <a:off x="4947436" y="4059718"/>
            <a:ext cx="5160965" cy="1653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502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94DE1-25EA-4F31-85BA-74DF9DA2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176350" cy="523164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메인화면</a:t>
            </a:r>
            <a:r>
              <a:rPr lang="ko-KR" altLang="en-US" dirty="0"/>
              <a:t> 기능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42AB43-8316-4DFA-9239-E583C5980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80"/>
          <a:stretch/>
        </p:blipFill>
        <p:spPr>
          <a:xfrm>
            <a:off x="542925" y="2504049"/>
            <a:ext cx="10669026" cy="31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1BC6-4DD2-483F-B31B-87436197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09767"/>
          </a:xfrm>
        </p:spPr>
        <p:txBody>
          <a:bodyPr>
            <a:normAutofit/>
          </a:bodyPr>
          <a:lstStyle/>
          <a:p>
            <a:r>
              <a:rPr lang="ko-KR" altLang="en-US" dirty="0"/>
              <a:t>회원가입 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5B11D-BEF2-4856-A843-8881751C8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3" t="15323" r="33594" b="47265"/>
          <a:stretch/>
        </p:blipFill>
        <p:spPr>
          <a:xfrm>
            <a:off x="677333" y="1419366"/>
            <a:ext cx="3486703" cy="3277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D83E45-2E4C-460A-829B-5DDB035AE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92" t="16975" r="28236" b="35620"/>
          <a:stretch/>
        </p:blipFill>
        <p:spPr>
          <a:xfrm>
            <a:off x="6471139" y="1419366"/>
            <a:ext cx="4023360" cy="31652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391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319796-4BE4-4F18-9EF8-9BAE3C77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0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C0E51-F3FC-4982-885B-6B0AF8EF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642"/>
          </a:xfrm>
        </p:spPr>
        <p:txBody>
          <a:bodyPr/>
          <a:lstStyle/>
          <a:p>
            <a:r>
              <a:rPr lang="ko-KR" altLang="en-US" dirty="0"/>
              <a:t>도서 목록 데이터베이스에 저장</a:t>
            </a:r>
          </a:p>
        </p:txBody>
      </p:sp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213126C1-8E5C-4DAE-9380-3089EC9E8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517823"/>
              </p:ext>
            </p:extLst>
          </p:nvPr>
        </p:nvGraphicFramePr>
        <p:xfrm>
          <a:off x="677334" y="1436426"/>
          <a:ext cx="98450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26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407564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도서들 </a:t>
                      </a:r>
                      <a:r>
                        <a:rPr lang="ko-KR" altLang="en-US" dirty="0" err="1"/>
                        <a:t>데이터배이스화</a:t>
                      </a:r>
                      <a:r>
                        <a:rPr lang="ko-KR" altLang="en-US" dirty="0"/>
                        <a:t> 하기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bookInfo</a:t>
                      </a:r>
                      <a:r>
                        <a:rPr lang="en-US" altLang="ko-KR" dirty="0"/>
                        <a:t> table)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베이스에 미리 도서 정보들 저장하기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31953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카테고리</a:t>
                      </a:r>
                      <a:r>
                        <a:rPr lang="en-US" altLang="ko-KR" dirty="0"/>
                        <a:t>(category)</a:t>
                      </a:r>
                    </a:p>
                    <a:p>
                      <a:pPr latinLnBrk="1"/>
                      <a:r>
                        <a:rPr lang="ko-KR" altLang="en-US" dirty="0"/>
                        <a:t>분류</a:t>
                      </a:r>
                      <a:r>
                        <a:rPr lang="en-US" altLang="ko-KR" dirty="0"/>
                        <a:t>(group)</a:t>
                      </a:r>
                    </a:p>
                    <a:p>
                      <a:pPr latinLnBrk="1"/>
                      <a:r>
                        <a:rPr lang="ko-KR" altLang="en-US" dirty="0"/>
                        <a:t>제목 </a:t>
                      </a:r>
                      <a:r>
                        <a:rPr lang="en-US" altLang="ko-KR" dirty="0"/>
                        <a:t>(title)</a:t>
                      </a:r>
                    </a:p>
                    <a:p>
                      <a:pPr latinLnBrk="1"/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(author)</a:t>
                      </a:r>
                    </a:p>
                    <a:p>
                      <a:pPr latinLnBrk="1"/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(publisher)</a:t>
                      </a:r>
                    </a:p>
                    <a:p>
                      <a:pPr latinLnBrk="1"/>
                      <a:r>
                        <a:rPr lang="ko-KR" altLang="en-US" dirty="0"/>
                        <a:t>가격</a:t>
                      </a:r>
                      <a:r>
                        <a:rPr lang="en-US" altLang="ko-KR" dirty="0"/>
                        <a:t>(price)</a:t>
                      </a:r>
                    </a:p>
                    <a:p>
                      <a:pPr latinLnBrk="1"/>
                      <a:r>
                        <a:rPr lang="ko-KR" altLang="en-US" dirty="0" err="1"/>
                        <a:t>책이미지</a:t>
                      </a:r>
                      <a:r>
                        <a:rPr lang="en-US" altLang="ko-KR" dirty="0"/>
                        <a:t>(image)</a:t>
                      </a:r>
                    </a:p>
                    <a:p>
                      <a:pPr latinLnBrk="1"/>
                      <a:r>
                        <a:rPr lang="ko-KR" altLang="en-US" dirty="0" err="1"/>
                        <a:t>별점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starcnt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작품소개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출판사 서평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목차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구매자리뷰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C0E51-F3FC-4982-885B-6B0AF8EF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4525"/>
            <a:ext cx="8596668" cy="49015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저자정보 데이터베이스에 저장</a:t>
            </a:r>
          </a:p>
        </p:txBody>
      </p:sp>
      <p:graphicFrame>
        <p:nvGraphicFramePr>
          <p:cNvPr id="3" name="표 19">
            <a:extLst>
              <a:ext uri="{FF2B5EF4-FFF2-40B4-BE49-F238E27FC236}">
                <a16:creationId xmlns:a16="http://schemas.microsoft.com/office/drawing/2014/main" id="{213126C1-8E5C-4DAE-9380-3089EC9E8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91866"/>
              </p:ext>
            </p:extLst>
          </p:nvPr>
        </p:nvGraphicFramePr>
        <p:xfrm>
          <a:off x="677334" y="958756"/>
          <a:ext cx="9845090" cy="223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26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407564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02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저자정보 </a:t>
                      </a:r>
                      <a:r>
                        <a:rPr lang="ko-KR" altLang="en-US" dirty="0" err="1"/>
                        <a:t>데이스베이스에</a:t>
                      </a:r>
                      <a:r>
                        <a:rPr lang="ko-KR" altLang="en-US" dirty="0"/>
                        <a:t> 저장하기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authorInfo</a:t>
                      </a:r>
                      <a:r>
                        <a:rPr lang="en-US" altLang="ko-KR" dirty="0"/>
                        <a:t> table)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029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베이스에 저자 정보 저장하기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(author)</a:t>
                      </a:r>
                    </a:p>
                    <a:p>
                      <a:pPr latinLnBrk="1"/>
                      <a:r>
                        <a:rPr lang="ko-KR" altLang="en-US" dirty="0"/>
                        <a:t>경력</a:t>
                      </a:r>
                      <a:r>
                        <a:rPr lang="en-US" altLang="ko-KR" dirty="0"/>
                        <a:t>(career)</a:t>
                      </a:r>
                    </a:p>
                    <a:p>
                      <a:pPr latinLnBrk="1"/>
                      <a:r>
                        <a:rPr lang="ko-KR" altLang="en-US" dirty="0" err="1"/>
                        <a:t>대표저서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bestbook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저자소개</a:t>
                      </a:r>
                      <a:r>
                        <a:rPr lang="en-US" altLang="ko-KR" dirty="0"/>
                        <a:t>(author)</a:t>
                      </a:r>
                    </a:p>
                    <a:p>
                      <a:pPr latinLnBrk="1"/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</a:tbl>
          </a:graphicData>
        </a:graphic>
      </p:graphicFrame>
      <p:graphicFrame>
        <p:nvGraphicFramePr>
          <p:cNvPr id="4" name="표 19">
            <a:extLst>
              <a:ext uri="{FF2B5EF4-FFF2-40B4-BE49-F238E27FC236}">
                <a16:creationId xmlns:a16="http://schemas.microsoft.com/office/drawing/2014/main" id="{20085DA9-5F8D-4461-9616-ADF609328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77735"/>
              </p:ext>
            </p:extLst>
          </p:nvPr>
        </p:nvGraphicFramePr>
        <p:xfrm>
          <a:off x="677334" y="4010752"/>
          <a:ext cx="9845090" cy="2237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526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407564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데이스베이스에</a:t>
                      </a:r>
                      <a:r>
                        <a:rPr lang="ko-KR" altLang="en-US" dirty="0"/>
                        <a:t> 저장하기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eventInfo</a:t>
                      </a:r>
                      <a:r>
                        <a:rPr lang="en-US" altLang="ko-KR" dirty="0"/>
                        <a:t> table)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029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베이스에 이벤트 정보 저장하기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50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제목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eventtitle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이벤트 내용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econtent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이벤트 이미지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eimage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이벤트 쿠폰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ecopone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AF1A106E-F83C-4742-9108-0965F41FDF8C}"/>
              </a:ext>
            </a:extLst>
          </p:cNvPr>
          <p:cNvSpPr txBox="1">
            <a:spLocks/>
          </p:cNvSpPr>
          <p:nvPr/>
        </p:nvSpPr>
        <p:spPr>
          <a:xfrm>
            <a:off x="677334" y="3416522"/>
            <a:ext cx="8596668" cy="4901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이벤트 내용 데이터베이스에 저장</a:t>
            </a:r>
          </a:p>
        </p:txBody>
      </p:sp>
    </p:spTree>
    <p:extLst>
      <p:ext uri="{BB962C8B-B14F-4D97-AF65-F5344CB8AC3E}">
        <p14:creationId xmlns:p14="http://schemas.microsoft.com/office/powerpoint/2010/main" val="14431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70695"/>
              </p:ext>
            </p:extLst>
          </p:nvPr>
        </p:nvGraphicFramePr>
        <p:xfrm>
          <a:off x="677334" y="1158998"/>
          <a:ext cx="10196396" cy="2224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823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07573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1437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이벤트리스트 목록 나타나기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1437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이미지를 가져와서 큰 이미지로 메인 화면에 보이기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7859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제목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이벤트 이미지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이벤트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57896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581800" y="353413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메인 이벤트 화면</a:t>
            </a:r>
          </a:p>
        </p:txBody>
      </p:sp>
      <p:graphicFrame>
        <p:nvGraphicFramePr>
          <p:cNvPr id="4" name="표 19">
            <a:extLst>
              <a:ext uri="{FF2B5EF4-FFF2-40B4-BE49-F238E27FC236}">
                <a16:creationId xmlns:a16="http://schemas.microsoft.com/office/drawing/2014/main" id="{1FDD6235-9FEF-47B8-83A9-D1808D65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013640"/>
              </p:ext>
            </p:extLst>
          </p:nvPr>
        </p:nvGraphicFramePr>
        <p:xfrm>
          <a:off x="581800" y="4124926"/>
          <a:ext cx="102919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132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책리스트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159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베이스에서 관련 책 목록을 메인 화면에 보이기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8171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  <a:r>
                        <a:rPr lang="en-US" altLang="ko-KR" dirty="0"/>
                        <a:t>(rank)</a:t>
                      </a:r>
                    </a:p>
                    <a:p>
                      <a:pPr latinLnBrk="1"/>
                      <a:r>
                        <a:rPr lang="ko-KR" altLang="en-US" dirty="0"/>
                        <a:t>제목 </a:t>
                      </a:r>
                      <a:r>
                        <a:rPr lang="en-US" altLang="ko-KR" dirty="0"/>
                        <a:t>(title)</a:t>
                      </a:r>
                    </a:p>
                    <a:p>
                      <a:pPr latinLnBrk="1"/>
                      <a:r>
                        <a:rPr lang="ko-KR" altLang="en-US" dirty="0" err="1"/>
                        <a:t>책이미지</a:t>
                      </a:r>
                      <a:r>
                        <a:rPr lang="en-US" altLang="ko-KR" dirty="0"/>
                        <a:t>(image)</a:t>
                      </a:r>
                    </a:p>
                    <a:p>
                      <a:pPr latinLnBrk="1"/>
                      <a:r>
                        <a:rPr lang="ko-KR" altLang="en-US" dirty="0"/>
                        <a:t>저자</a:t>
                      </a:r>
                      <a:r>
                        <a:rPr lang="en-US" altLang="ko-KR" dirty="0"/>
                        <a:t>(author)</a:t>
                      </a:r>
                    </a:p>
                    <a:p>
                      <a:pPr latinLnBrk="1"/>
                      <a:r>
                        <a:rPr lang="ko-KR" altLang="en-US" dirty="0" err="1"/>
                        <a:t>별점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starcnt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4A54BE0-E0E1-48FF-A4F5-02DE3F4214CF}"/>
              </a:ext>
            </a:extLst>
          </p:cNvPr>
          <p:cNvSpPr txBox="1">
            <a:spLocks/>
          </p:cNvSpPr>
          <p:nvPr/>
        </p:nvSpPr>
        <p:spPr>
          <a:xfrm>
            <a:off x="387195" y="3502387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메인 </a:t>
            </a:r>
            <a:r>
              <a:rPr lang="ko-KR" altLang="en-US" dirty="0" err="1"/>
              <a:t>책목록</a:t>
            </a:r>
            <a:r>
              <a:rPr lang="ko-KR" altLang="en-US" dirty="0"/>
              <a:t> 화면</a:t>
            </a:r>
          </a:p>
        </p:txBody>
      </p:sp>
    </p:spTree>
    <p:extLst>
      <p:ext uri="{BB962C8B-B14F-4D97-AF65-F5344CB8AC3E}">
        <p14:creationId xmlns:p14="http://schemas.microsoft.com/office/powerpoint/2010/main" val="186136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34493"/>
              </p:ext>
            </p:extLst>
          </p:nvPr>
        </p:nvGraphicFramePr>
        <p:xfrm>
          <a:off x="1008416" y="1545608"/>
          <a:ext cx="10291930" cy="298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검색어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GET</a:t>
                      </a:r>
                      <a:r>
                        <a:rPr lang="ko-KR" altLang="en-US" dirty="0"/>
                        <a:t>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제목 </a:t>
                      </a:r>
                      <a:r>
                        <a:rPr lang="en-US" altLang="ko-KR" dirty="0"/>
                        <a:t>(title)or</a:t>
                      </a:r>
                    </a:p>
                    <a:p>
                      <a:pPr latinLnBrk="1"/>
                      <a:r>
                        <a:rPr lang="ko-KR" altLang="en-US" dirty="0"/>
                        <a:t>저자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athor</a:t>
                      </a:r>
                      <a:r>
                        <a:rPr lang="en-US" altLang="ko-KR" dirty="0"/>
                        <a:t>)(or</a:t>
                      </a:r>
                    </a:p>
                    <a:p>
                      <a:pPr latinLnBrk="1"/>
                      <a:r>
                        <a:rPr lang="ko-KR" altLang="en-US" dirty="0"/>
                        <a:t>출판사</a:t>
                      </a:r>
                      <a:r>
                        <a:rPr lang="en-US" altLang="ko-KR" dirty="0"/>
                        <a:t>(publisher)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검색어와 일치하는 책 목록 나타내기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검색박스</a:t>
            </a:r>
          </a:p>
        </p:txBody>
      </p:sp>
    </p:spTree>
    <p:extLst>
      <p:ext uri="{BB962C8B-B14F-4D97-AF65-F5344CB8AC3E}">
        <p14:creationId xmlns:p14="http://schemas.microsoft.com/office/powerpoint/2010/main" val="297305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76278"/>
              </p:ext>
            </p:extLst>
          </p:nvPr>
        </p:nvGraphicFramePr>
        <p:xfrm>
          <a:off x="1008416" y="1545608"/>
          <a:ext cx="10291930" cy="5072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 가입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pw(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 err="1"/>
                        <a:t>ckpw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비밀번호확인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email(</a:t>
                      </a:r>
                      <a:r>
                        <a:rPr lang="ko-KR" altLang="en-US" dirty="0" err="1"/>
                        <a:t>이메일주소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name(</a:t>
                      </a:r>
                      <a:r>
                        <a:rPr lang="ko-KR" altLang="en-US" dirty="0"/>
                        <a:t>이름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Birth(</a:t>
                      </a:r>
                      <a:r>
                        <a:rPr lang="ko-KR" altLang="en-US" dirty="0"/>
                        <a:t>출생년도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Gender(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Check(</a:t>
                      </a:r>
                      <a:r>
                        <a:rPr lang="ko-KR" altLang="en-US" dirty="0"/>
                        <a:t>선택포함 전체 약관 동의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Cash(</a:t>
                      </a:r>
                      <a:r>
                        <a:rPr lang="ko-KR" altLang="en-US" dirty="0" err="1"/>
                        <a:t>리디캐시</a:t>
                      </a:r>
                      <a:r>
                        <a:rPr lang="ko-KR" altLang="en-US" dirty="0"/>
                        <a:t> 총액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Coupon(</a:t>
                      </a:r>
                      <a:r>
                        <a:rPr lang="ko-KR" altLang="en-US" dirty="0"/>
                        <a:t>보유 쿠폰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회원가입 성공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데이터 베이스에 저장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399909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37"/>
              </p:ext>
            </p:extLst>
          </p:nvPr>
        </p:nvGraphicFramePr>
        <p:xfrm>
          <a:off x="1008416" y="1545608"/>
          <a:ext cx="10291930" cy="298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id(</a:t>
                      </a:r>
                      <a:r>
                        <a:rPr lang="ko-KR" altLang="en-US" dirty="0"/>
                        <a:t>아이디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en-US" altLang="ko-KR" dirty="0"/>
                        <a:t>pw(</a:t>
                      </a:r>
                      <a:r>
                        <a:rPr lang="ko-KR" altLang="en-US" dirty="0"/>
                        <a:t>비밀번호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성공</a:t>
                      </a:r>
                      <a:r>
                        <a:rPr lang="en-US" altLang="ko-KR" dirty="0"/>
                        <a:t>- 200 </a:t>
                      </a:r>
                      <a:r>
                        <a:rPr lang="ko-KR" altLang="en-US" dirty="0"/>
                        <a:t>로그인 성공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실패</a:t>
                      </a:r>
                      <a:r>
                        <a:rPr lang="en-US" altLang="ko-KR" dirty="0"/>
                        <a:t>- 400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83509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05366"/>
              </p:ext>
            </p:extLst>
          </p:nvPr>
        </p:nvGraphicFramePr>
        <p:xfrm>
          <a:off x="1008416" y="1545608"/>
          <a:ext cx="10291930" cy="298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알림 목록 나타내기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쿠폰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이벤트 목록 열거하기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최신의 이벤트를 제일 위에 나타내기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알림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/>
                        <a:t>쿠폰 순서로 열거하기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알림</a:t>
            </a:r>
          </a:p>
        </p:txBody>
      </p:sp>
    </p:spTree>
    <p:extLst>
      <p:ext uri="{BB962C8B-B14F-4D97-AF65-F5344CB8AC3E}">
        <p14:creationId xmlns:p14="http://schemas.microsoft.com/office/powerpoint/2010/main" val="4885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9">
            <a:extLst>
              <a:ext uri="{FF2B5EF4-FFF2-40B4-BE49-F238E27FC236}">
                <a16:creationId xmlns:a16="http://schemas.microsoft.com/office/drawing/2014/main" id="{BF4F52B2-0AB3-44F8-AD3F-646F95163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73140"/>
              </p:ext>
            </p:extLst>
          </p:nvPr>
        </p:nvGraphicFramePr>
        <p:xfrm>
          <a:off x="1008416" y="1545608"/>
          <a:ext cx="10291930" cy="3152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772">
                  <a:extLst>
                    <a:ext uri="{9D8B030D-6E8A-4147-A177-3AD203B41FA5}">
                      <a16:colId xmlns:a16="http://schemas.microsoft.com/office/drawing/2014/main" val="3517979131"/>
                    </a:ext>
                  </a:extLst>
                </a:gridCol>
                <a:gridCol w="8789158">
                  <a:extLst>
                    <a:ext uri="{9D8B030D-6E8A-4147-A177-3AD203B41FA5}">
                      <a16:colId xmlns:a16="http://schemas.microsoft.com/office/drawing/2014/main" val="3346691736"/>
                    </a:ext>
                  </a:extLst>
                </a:gridCol>
              </a:tblGrid>
              <a:tr h="3923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기능명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선택 목록 나타내기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85002"/>
                  </a:ext>
                </a:extLst>
              </a:tr>
              <a:tr h="3957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 목록 나타내기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42311"/>
                  </a:ext>
                </a:extLst>
              </a:tr>
              <a:tr h="10235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파라미터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책제목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저자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가격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이미지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42715"/>
                  </a:ext>
                </a:extLst>
              </a:tr>
              <a:tr h="11756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응답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528909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060E5CB8-BC84-4603-8746-8FF301F47DA4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706244"/>
          </a:xfrm>
          <a:prstGeom prst="rect">
            <a:avLst/>
          </a:prstGeom>
        </p:spPr>
        <p:txBody>
          <a:bodyPr/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dirty="0"/>
              <a:t>카트</a:t>
            </a:r>
            <a:r>
              <a:rPr lang="en-US" altLang="ko-KR" dirty="0"/>
              <a:t>(</a:t>
            </a:r>
            <a:r>
              <a:rPr lang="ko-KR" altLang="en-US" dirty="0"/>
              <a:t>구매</a:t>
            </a:r>
            <a:r>
              <a:rPr lang="en-US" altLang="ko-KR" dirty="0"/>
              <a:t>, </a:t>
            </a:r>
            <a:r>
              <a:rPr lang="ko-KR" altLang="en-US" dirty="0"/>
              <a:t>대여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60528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</TotalTime>
  <Words>519</Words>
  <Application>Microsoft Office PowerPoint</Application>
  <PresentationFormat>와이드스크린</PresentationFormat>
  <Paragraphs>144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Trebuchet MS</vt:lpstr>
      <vt:lpstr>Arial</vt:lpstr>
      <vt:lpstr>Wingdings 3</vt:lpstr>
      <vt:lpstr>패싯</vt:lpstr>
      <vt:lpstr>리디북스 웹 개발  인터페이스</vt:lpstr>
      <vt:lpstr>도서 목록 데이터베이스에 저장</vt:lpstr>
      <vt:lpstr>저자정보 데이터베이스에 저장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메인의 Header</vt:lpstr>
      <vt:lpstr>메인 본문 상단 화면 일반,로맨스, 만화 선택일 때 </vt:lpstr>
      <vt:lpstr>회원가입(memberInfo테이블 구성)</vt:lpstr>
      <vt:lpstr>도서 정보(bookInfo 테이블)</vt:lpstr>
      <vt:lpstr>메인화면 기능</vt:lpstr>
      <vt:lpstr>회원가입 완료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리디북스 웹 개발  인터페이스</dc:title>
  <dc:creator>H3233</dc:creator>
  <cp:lastModifiedBy>H3233</cp:lastModifiedBy>
  <cp:revision>47</cp:revision>
  <dcterms:created xsi:type="dcterms:W3CDTF">2021-12-12T05:41:01Z</dcterms:created>
  <dcterms:modified xsi:type="dcterms:W3CDTF">2021-12-18T02:49:40Z</dcterms:modified>
</cp:coreProperties>
</file>