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7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9"/>
    <p:restoredTop sz="94737"/>
  </p:normalViewPr>
  <p:slideViewPr>
    <p:cSldViewPr snapToGrid="0" snapToObjects="1">
      <p:cViewPr varScale="1">
        <p:scale>
          <a:sx n="146" d="100"/>
          <a:sy n="146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7462-212C-F549-9C8C-97595968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4CE03-8C5E-4C40-B69D-3C604D4E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0765-B79F-1248-AE8A-F5BC66B2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D3F6-0393-5846-9B7C-8A1E5C20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47FD-108A-CD43-8F81-3A27D198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FFD2-F51D-C44B-988E-9F8FA1EF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516E4-330B-D246-AB7E-53246D39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BA6B-28C5-2243-BC07-A1D1D0B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78EB-0CC7-874B-99A9-A52A540F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95214-E357-514F-BFF3-D16E1C92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26F1B-B114-9F43-90A8-272C6B48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F5E31-AF51-2341-97CA-55755D5F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9F13-E893-D944-B4EC-6063105B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A1E2-818B-F94C-A34A-37E8E087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E8E7-0786-2644-A0F4-1446D940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B150-A8FE-CF43-985D-C571DF7A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D9D-E2F3-AF43-89FE-19D9123D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F96D-A33F-6741-AEBB-1FB59B9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7A45-353A-1E46-8126-186C2A0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6BF7-CF64-1E4A-8569-F4E9F4A9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BAB-DF98-6547-A54B-B456975C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B02C5-CFDF-4F4B-945E-2D711166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B8F5-CF8C-3545-99B3-D7346D98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9FF9-3D11-C841-B7EE-6BE2DA6E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1CE2-48BC-7942-B6FB-8D9A2245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2D98-1F5C-674E-A8EF-F5A7FB44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FCCF-C605-1244-9F27-E70170E5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E0EA-5781-014B-A68E-78B72DEF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7641-E40B-0E46-A74C-47E53D40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6CA2C-E27C-3947-903C-2F3B457C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24117-92E7-704E-BD60-84B13F2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C77B-DCA6-D64C-BA99-350451F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EEE4-6AC1-2043-AC0E-C9BA545F6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E51E0-B83C-1641-9027-898B4E7E4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FED5-E9BB-A04E-BC5B-A5A538CFF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7B8B4-2820-DF4C-B12D-505325BAF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DEFD-48F1-4242-B0A8-4FB92412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76E5-D573-2B4C-8FC6-B04198C3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7FD84-51B0-5A49-BF5B-61FFC6F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8837-5F22-ED46-B416-F6E98C0A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68F1-8939-C046-A80F-B76DDA5A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23D50-AAC4-3B42-B025-BE64838F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B42FF-4365-5341-BACE-192F889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8B197-21EA-6943-878E-ABC2947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C563-A9DE-A243-9A5D-672C7447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4C773-FC1B-2342-A8A0-C331EA2A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2DF-48F3-414F-A089-BB27DF13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A4A3-D8D8-7249-B3EC-6FF57339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6B4A0-178D-FE4E-B4FA-1324AAECC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DB10-5692-DE4F-A551-1DC433FC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4D27-F93F-FE4D-B504-AC1A3756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99452-4614-5640-B6BF-182BAA9D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3B86-C42E-0F40-8B55-92B1ED9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BF66B-B85F-3345-8F9F-6D41337F3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CE91-74BD-1C4F-B116-AE3726808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CF15-BB22-C64B-860C-C2D2EF4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9384-FDA7-3F43-897C-59DF66DB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6711-6B7C-E64E-B731-48E546E1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273E5-8239-8E46-8AE3-8F642C8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EFE6-0A8B-7B4E-882B-C45E537A9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9EB3-389B-C949-B495-546E4E9F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5350-F5A5-7541-869E-E8C1EF7C91F1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4ECC-8EBF-8047-B022-F4FE59CD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F673-0A67-2C4F-8574-449179F5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4F4D6-281F-B44F-9D57-1E268D8BD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dingintraffic/jenkinsfile-demo" TargetMode="External"/><Relationship Id="rId2" Type="http://schemas.openxmlformats.org/officeDocument/2006/relationships/hyperlink" Target="https://github.com/ridingintraffic/jenkin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ightywomble/jenkins-pipeline-beginners-guide-f3868f715ed9" TargetMode="External"/><Relationship Id="rId2" Type="http://schemas.openxmlformats.org/officeDocument/2006/relationships/hyperlink" Target="https://www.infoworld.com/article/3239666/what-is-jenkins-the-ci-server-explain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manav503/how-to-build-docker-images-inside-a-jenkins-container-d59944102f30" TargetMode="External"/><Relationship Id="rId4" Type="http://schemas.openxmlformats.org/officeDocument/2006/relationships/hyperlink" Target="https://jenkins.io/do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FC59-C65B-0243-A4E6-5EBCC8BA7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DC1E0-8A7E-7C47-A81B-E47784809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https://github.com/ridingintraffic/jenkins</a:t>
            </a:r>
            <a:endParaRPr lang="en-US" dirty="0"/>
          </a:p>
          <a:p>
            <a:r>
              <a:rPr lang="en-US" dirty="0">
                <a:hlinkClick r:id="rId3"/>
              </a:rPr>
              <a:t>https://github.com/ridingintraffic/jenkinsfile-demo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9D5E4F3-183D-6444-898E-B9916881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0936" y="277586"/>
            <a:ext cx="2146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</a:t>
            </a:r>
            <a:r>
              <a:rPr lang="en-US" dirty="0" err="1"/>
              <a:t>gonna</a:t>
            </a:r>
            <a:r>
              <a:rPr lang="en-US" dirty="0"/>
              <a:t> do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least amount of configuring as we need to</a:t>
            </a:r>
          </a:p>
          <a:p>
            <a:pPr marL="0" indent="0">
              <a:buNone/>
            </a:pPr>
            <a:r>
              <a:rPr lang="en-US" dirty="0"/>
              <a:t>Jenkins in docker no configuration</a:t>
            </a:r>
          </a:p>
          <a:p>
            <a:pPr marL="0" indent="0">
              <a:buNone/>
            </a:pPr>
            <a:r>
              <a:rPr lang="en-US" dirty="0"/>
              <a:t>Jenkins in docker preconfigured</a:t>
            </a:r>
          </a:p>
          <a:p>
            <a:pPr marL="0" indent="0">
              <a:buNone/>
            </a:pPr>
            <a:r>
              <a:rPr lang="en-US" dirty="0"/>
              <a:t>Jenkins in docker to build docker</a:t>
            </a:r>
          </a:p>
          <a:p>
            <a:pPr marL="0" indent="0">
              <a:buNone/>
            </a:pPr>
            <a:r>
              <a:rPr lang="en-US" dirty="0"/>
              <a:t>	because docker brings along </a:t>
            </a:r>
            <a:r>
              <a:rPr lang="en-US" dirty="0" err="1"/>
              <a:t>dependancies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81E00A-E43B-6A43-A26C-4744C784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5536" y="69298"/>
            <a:ext cx="1646464" cy="19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7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086E2E-762A-E341-9E71-E021C5C6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83" y="1490088"/>
            <a:ext cx="5694488" cy="52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E359-1A34-8B4F-B3FB-A95F6007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8B43-B30B-494B-A04F-791C8B5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hlinkClick r:id="rId2"/>
              </a:rPr>
              <a:t>https://www.infoworld.com/article/3239666/what-is-jenkins-the-ci-server-explained.html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https://medium.com/@mightywomble/jenkins-pipeline-beginners-guide-f3868f715ed9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https://jenkins.io/doc/</a:t>
            </a:r>
            <a:endParaRPr lang="en-US" sz="1400" dirty="0"/>
          </a:p>
          <a:p>
            <a:pPr marL="0" indent="0">
              <a:buNone/>
            </a:pPr>
            <a:endParaRPr lang="en-US" sz="1400" dirty="0">
              <a:hlinkClick r:id="rId5"/>
            </a:endParaRP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https://technologyconversations.com/2017/06/16/automating-jenkins-docker-setup/</a:t>
            </a:r>
          </a:p>
          <a:p>
            <a:pPr marL="0" indent="0">
              <a:buNone/>
            </a:pPr>
            <a:r>
              <a:rPr lang="en-US" sz="1400" dirty="0">
                <a:hlinkClick r:id="rId5"/>
              </a:rPr>
              <a:t>h</a:t>
            </a:r>
            <a:r>
              <a:rPr lang="en-US" sz="1400" dirty="0">
                <a:hlinkClick r:id="rId5"/>
              </a:rPr>
              <a:t>ttps://medium.com/@manav503/how-to-build-docker-images-inside-a-jenkins-container-d59944102f30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525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jenkins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automation server</a:t>
            </a:r>
          </a:p>
          <a:p>
            <a:pPr marL="0" indent="0">
              <a:buNone/>
            </a:pPr>
            <a:r>
              <a:rPr lang="en-US" dirty="0"/>
              <a:t>self contained</a:t>
            </a:r>
          </a:p>
          <a:p>
            <a:pPr marL="0" indent="0">
              <a:buNone/>
            </a:pPr>
            <a:r>
              <a:rPr lang="en-US" dirty="0"/>
              <a:t>open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 (continuous integration)</a:t>
            </a:r>
          </a:p>
          <a:p>
            <a:pPr marL="0" indent="0">
              <a:buNone/>
            </a:pPr>
            <a:r>
              <a:rPr lang="en-US" dirty="0"/>
              <a:t>with the ability to be CD (continuous delivery) </a:t>
            </a:r>
          </a:p>
          <a:p>
            <a:pPr marL="0" indent="0">
              <a:buNone/>
            </a:pPr>
            <a:r>
              <a:rPr lang="en-US" dirty="0"/>
              <a:t>	via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C97E6-F237-9D4A-AAD4-60FE2D99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553" y="-642258"/>
            <a:ext cx="2016493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automation is cool?</a:t>
            </a:r>
          </a:p>
          <a:p>
            <a:pPr marL="0" indent="0">
              <a:buNone/>
            </a:pPr>
            <a:r>
              <a:rPr lang="en-US" dirty="0"/>
              <a:t>repeatability</a:t>
            </a:r>
          </a:p>
          <a:p>
            <a:pPr marL="0" indent="0">
              <a:buNone/>
            </a:pPr>
            <a:r>
              <a:rPr lang="en-US" dirty="0"/>
              <a:t>hands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F1F26-F663-4D44-9B1A-F0C54C14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94" y="0"/>
            <a:ext cx="1696211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0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master/slave</a:t>
            </a:r>
          </a:p>
          <a:p>
            <a:pPr marL="0" indent="0">
              <a:buNone/>
            </a:pPr>
            <a:r>
              <a:rPr lang="en-US" dirty="0"/>
              <a:t>many many slaves</a:t>
            </a:r>
          </a:p>
          <a:p>
            <a:pPr marL="0" indent="0">
              <a:buNone/>
            </a:pPr>
            <a:r>
              <a:rPr lang="en-US" dirty="0"/>
              <a:t>- complicated </a:t>
            </a:r>
          </a:p>
          <a:p>
            <a:pPr marL="0" indent="0">
              <a:buNone/>
            </a:pPr>
            <a:r>
              <a:rPr lang="en-US" dirty="0"/>
              <a:t>for here – single node where master is a standalone</a:t>
            </a:r>
          </a:p>
          <a:p>
            <a:pPr marL="0" indent="0">
              <a:buNone/>
            </a:pPr>
            <a:r>
              <a:rPr lang="en-US" dirty="0"/>
              <a:t>- less complicated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7FBB2C-67BA-0340-B6B2-02909C7D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5447" y="49161"/>
            <a:ext cx="1266553" cy="17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step towards CD</a:t>
            </a:r>
          </a:p>
          <a:p>
            <a:pPr marL="0" indent="0">
              <a:buNone/>
            </a:pPr>
            <a:r>
              <a:rPr lang="en-US" dirty="0"/>
              <a:t>beginnings of immutability </a:t>
            </a:r>
          </a:p>
          <a:p>
            <a:pPr marL="0" indent="0">
              <a:buNone/>
            </a:pPr>
            <a:r>
              <a:rPr lang="en-US" dirty="0"/>
              <a:t>12 factor app (again)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936167-4DC2-9049-BB40-959875154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8767" y="130629"/>
            <a:ext cx="1193233" cy="1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9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imute</a:t>
            </a:r>
            <a:r>
              <a:rPr lang="en-US" dirty="0"/>
              <a:t>-a-what?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mutable object can be changed after it's created,</a:t>
            </a:r>
          </a:p>
          <a:p>
            <a:pPr marL="0" indent="0">
              <a:buNone/>
            </a:pPr>
            <a:r>
              <a:rPr lang="en-US" dirty="0"/>
              <a:t>an immutable object can’t.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build is the object </a:t>
            </a:r>
          </a:p>
          <a:p>
            <a:pPr marL="0" indent="0">
              <a:buNone/>
            </a:pPr>
            <a:r>
              <a:rPr lang="en-US" dirty="0"/>
              <a:t>guarantee the the code</a:t>
            </a:r>
          </a:p>
          <a:p>
            <a:pPr marL="0" indent="0">
              <a:buNone/>
            </a:pPr>
            <a:r>
              <a:rPr lang="en-US" dirty="0"/>
              <a:t>persist the state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80D2E1-627B-2445-BD40-4D225948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2896" y="0"/>
            <a:ext cx="159029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many aspects</a:t>
            </a:r>
          </a:p>
          <a:p>
            <a:pPr marL="0" indent="0">
              <a:buNone/>
            </a:pPr>
            <a:r>
              <a:rPr lang="en-US" dirty="0"/>
              <a:t>I only care about</a:t>
            </a:r>
          </a:p>
          <a:p>
            <a:pPr>
              <a:buFontTx/>
              <a:buChar char="-"/>
            </a:pPr>
            <a:r>
              <a:rPr lang="en-US" dirty="0" err="1"/>
              <a:t>jenkinsfiles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docker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scm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webhook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69A7A-42C8-7740-BFC1-D1A80D32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57" y="130289"/>
            <a:ext cx="1889085" cy="16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is terrible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least terrible</a:t>
            </a:r>
          </a:p>
          <a:p>
            <a:pPr marL="0" indent="0">
              <a:buNone/>
            </a:pPr>
            <a:r>
              <a:rPr lang="en-US" dirty="0"/>
              <a:t>complex software is complex</a:t>
            </a:r>
          </a:p>
          <a:p>
            <a:pPr marL="0" indent="0">
              <a:buNone/>
            </a:pPr>
            <a:r>
              <a:rPr lang="en-US" dirty="0"/>
              <a:t>learn how to unit test</a:t>
            </a:r>
          </a:p>
          <a:p>
            <a:pPr marL="0" indent="0">
              <a:buNone/>
            </a:pPr>
            <a:r>
              <a:rPr lang="en-US" dirty="0"/>
              <a:t>write pass/fail tests to fail </a:t>
            </a:r>
            <a:r>
              <a:rPr lang="en-US" dirty="0" err="1"/>
              <a:t>jenkins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debugging is a pain</a:t>
            </a:r>
          </a:p>
          <a:p>
            <a:pPr marL="0" indent="0">
              <a:buNone/>
            </a:pPr>
            <a:r>
              <a:rPr lang="en-US" dirty="0"/>
              <a:t>logs aren’t great</a:t>
            </a:r>
          </a:p>
          <a:p>
            <a:pPr marL="0" indent="0">
              <a:buNone/>
            </a:pPr>
            <a:r>
              <a:rPr lang="en-US" dirty="0" err="1"/>
              <a:t>dsl</a:t>
            </a:r>
            <a:r>
              <a:rPr lang="en-US" dirty="0"/>
              <a:t>/groovy syntax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8DC7F96-539E-0A4B-84D7-3B450DD3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241" y="0"/>
            <a:ext cx="1558960" cy="1825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86E2E-762A-E341-9E71-E021C5C6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741" y="3367314"/>
            <a:ext cx="3811259" cy="34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0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8C9C-386C-BA4E-8812-779841A6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is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780F-108C-7F4A-90D8-6B2AC392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should never be exposed to the internet</a:t>
            </a:r>
          </a:p>
          <a:p>
            <a:pPr marL="0" indent="0">
              <a:buNone/>
            </a:pPr>
            <a:r>
              <a:rPr lang="en-US" dirty="0"/>
              <a:t>build chain attacks are real</a:t>
            </a:r>
          </a:p>
          <a:p>
            <a:pPr marL="0" indent="0">
              <a:buNone/>
            </a:pPr>
            <a:r>
              <a:rPr lang="en-US" dirty="0"/>
              <a:t>massive loot: </a:t>
            </a:r>
          </a:p>
          <a:p>
            <a:pPr marL="0" indent="0">
              <a:buNone/>
            </a:pPr>
            <a:r>
              <a:rPr lang="en-US" dirty="0"/>
              <a:t>	logins keys service accounts</a:t>
            </a:r>
          </a:p>
          <a:p>
            <a:pPr marL="0" indent="0">
              <a:buNone/>
            </a:pPr>
            <a:r>
              <a:rPr lang="en-US" dirty="0"/>
              <a:t>LOGS and poor hygiene </a:t>
            </a:r>
          </a:p>
          <a:p>
            <a:pPr marL="0" indent="0">
              <a:buNone/>
            </a:pPr>
            <a:r>
              <a:rPr lang="en-US" dirty="0"/>
              <a:t>privilege escalation galore</a:t>
            </a:r>
          </a:p>
          <a:p>
            <a:pPr marL="0" indent="0">
              <a:buNone/>
            </a:pPr>
            <a:r>
              <a:rPr lang="en-US" dirty="0"/>
              <a:t>pivot pivot</a:t>
            </a:r>
          </a:p>
          <a:p>
            <a:pPr marL="0" indent="0">
              <a:buNone/>
            </a:pPr>
            <a:r>
              <a:rPr lang="en-US" dirty="0"/>
              <a:t>bad plugins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2F86F63-4ACD-BB4A-8029-95107747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370" y="0"/>
            <a:ext cx="1915886" cy="185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4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270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Jenkins</vt:lpstr>
      <vt:lpstr>what is jenkins</vt:lpstr>
      <vt:lpstr>why?</vt:lpstr>
      <vt:lpstr>Jenkins architecture</vt:lpstr>
      <vt:lpstr>pipelines</vt:lpstr>
      <vt:lpstr>imute-a-what?</vt:lpstr>
      <vt:lpstr>many tools</vt:lpstr>
      <vt:lpstr>Jenkins is terrible</vt:lpstr>
      <vt:lpstr>Jenkins is dangerous</vt:lpstr>
      <vt:lpstr>what are we gonna do then?</vt:lpstr>
      <vt:lpstr>DEMO - time</vt:lpstr>
      <vt:lpstr>links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Fettis, Mike</dc:creator>
  <cp:lastModifiedBy>Fettis, Mike</cp:lastModifiedBy>
  <cp:revision>9</cp:revision>
  <dcterms:created xsi:type="dcterms:W3CDTF">2019-04-12T00:55:27Z</dcterms:created>
  <dcterms:modified xsi:type="dcterms:W3CDTF">2019-04-12T03:09:09Z</dcterms:modified>
</cp:coreProperties>
</file>